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sldIdLst>
    <p:sldId id="256" r:id="rId3"/>
    <p:sldId id="257" r:id="rId4"/>
    <p:sldId id="258" r:id="rId5"/>
    <p:sldId id="264" r:id="rId6"/>
    <p:sldId id="259" r:id="rId7"/>
    <p:sldId id="265" r:id="rId8"/>
    <p:sldId id="266" r:id="rId9"/>
    <p:sldId id="267" r:id="rId10"/>
    <p:sldId id="268" r:id="rId11"/>
    <p:sldId id="269" r:id="rId12"/>
    <p:sldId id="270" r:id="rId13"/>
    <p:sldId id="260" r:id="rId14"/>
    <p:sldId id="271" r:id="rId15"/>
    <p:sldId id="272" r:id="rId16"/>
    <p:sldId id="273" r:id="rId17"/>
    <p:sldId id="274" r:id="rId18"/>
    <p:sldId id="275" r:id="rId19"/>
    <p:sldId id="276" r:id="rId20"/>
    <p:sldId id="277" r:id="rId21"/>
    <p:sldId id="261" r:id="rId22"/>
    <p:sldId id="279" r:id="rId23"/>
    <p:sldId id="278" r:id="rId24"/>
    <p:sldId id="280" r:id="rId25"/>
    <p:sldId id="281" r:id="rId26"/>
    <p:sldId id="282" r:id="rId27"/>
    <p:sldId id="283" r:id="rId28"/>
    <p:sldId id="284" r:id="rId29"/>
    <p:sldId id="262" r:id="rId30"/>
    <p:sldId id="285" r:id="rId31"/>
    <p:sldId id="286" r:id="rId32"/>
    <p:sldId id="287" r:id="rId33"/>
    <p:sldId id="288" r:id="rId34"/>
    <p:sldId id="289" r:id="rId35"/>
    <p:sldId id="290" r:id="rId36"/>
    <p:sldId id="291" r:id="rId37"/>
    <p:sldId id="263" r:id="rId38"/>
    <p:sldId id="292" r:id="rId39"/>
  </p:sldIdLst>
  <p:sldSz cx="9144000" cy="5143500" type="screen16x9"/>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87" d="100"/>
          <a:sy n="87" d="100"/>
        </p:scale>
        <p:origin x="-222" y="-1260"/>
      </p:cViewPr>
      <p:guideLst>
        <p:guide orient="horz" pos="1620"/>
        <p:guide pos="2880"/>
      </p:guideLst>
    </p:cSldViewPr>
  </p:slideViewPr>
  <p:notesTextViewPr>
    <p:cViewPr>
      <p:scale>
        <a:sx n="1" d="1"/>
        <a:sy n="1" d="1"/>
      </p:scale>
      <p:origin x="0" y="0"/>
    </p:cViewPr>
  </p:notesTextViewPr>
  <p:sorterViewPr>
    <p:cViewPr>
      <p:scale>
        <a:sx n="125" d="100"/>
        <a:sy n="125"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pic>
        <p:nvPicPr>
          <p:cNvPr id="7" name="图片 6"/>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1431" y="0"/>
            <a:ext cx="9141138" cy="5143500"/>
          </a:xfrm>
          <a:prstGeom prst="rect">
            <a:avLst/>
          </a:prstGeom>
        </p:spPr>
      </p:pic>
      <p:sp>
        <p:nvSpPr>
          <p:cNvPr id="8" name="矩形 7"/>
          <p:cNvSpPr/>
          <p:nvPr userDrawn="1"/>
        </p:nvSpPr>
        <p:spPr>
          <a:xfrm>
            <a:off x="0" y="555526"/>
            <a:ext cx="9144000" cy="4587974"/>
          </a:xfrm>
          <a:prstGeom prst="rect">
            <a:avLst/>
          </a:prstGeom>
          <a:solidFill>
            <a:schemeClr val="bg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3086440450"/>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8D3A27FE-396E-43DD-A9F5-2E5B764DA777}" type="datetimeFigureOut">
              <a:rPr lang="zh-CN" altLang="en-US" smtClean="0"/>
              <a:t>2017/7/16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24D367FA-21E4-4C56-B1C5-21712CBD7B03}" type="slidenum">
              <a:rPr lang="zh-CN" altLang="en-US" smtClean="0"/>
              <a:t>‹#›</a:t>
            </a:fld>
            <a:endParaRPr lang="zh-CN" altLang="en-US"/>
          </a:p>
        </p:txBody>
      </p:sp>
    </p:spTree>
    <p:extLst>
      <p:ext uri="{BB962C8B-B14F-4D97-AF65-F5344CB8AC3E}">
        <p14:creationId xmlns:p14="http://schemas.microsoft.com/office/powerpoint/2010/main" val="548473125"/>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154781"/>
            <a:ext cx="2057400" cy="329088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154781"/>
            <a:ext cx="6019800" cy="329088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8D3A27FE-396E-43DD-A9F5-2E5B764DA777}" type="datetimeFigureOut">
              <a:rPr lang="zh-CN" altLang="en-US" smtClean="0"/>
              <a:t>2017/7/16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24D367FA-21E4-4C56-B1C5-21712CBD7B03}" type="slidenum">
              <a:rPr lang="zh-CN" altLang="en-US" smtClean="0"/>
              <a:t>‹#›</a:t>
            </a:fld>
            <a:endParaRPr lang="zh-CN" altLang="en-US"/>
          </a:p>
        </p:txBody>
      </p:sp>
    </p:spTree>
    <p:extLst>
      <p:ext uri="{BB962C8B-B14F-4D97-AF65-F5344CB8AC3E}">
        <p14:creationId xmlns:p14="http://schemas.microsoft.com/office/powerpoint/2010/main" val="89557577"/>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2017/7/16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0754761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2017/7/16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8939110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2017/7/16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5363851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2017/7/16</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9588113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2017/7/16</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0817210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2017/7/16</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0743313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2017/7/16</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9975259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2017/7/16</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9762293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8D3A27FE-396E-43DD-A9F5-2E5B764DA777}" type="datetimeFigureOut">
              <a:rPr lang="zh-CN" altLang="en-US" smtClean="0"/>
              <a:t>2017/7/16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24D367FA-21E4-4C56-B1C5-21712CBD7B03}" type="slidenum">
              <a:rPr lang="zh-CN" altLang="en-US" smtClean="0"/>
              <a:t>‹#›</a:t>
            </a:fld>
            <a:endParaRPr lang="zh-CN" altLang="en-US"/>
          </a:p>
        </p:txBody>
      </p:sp>
    </p:spTree>
    <p:extLst>
      <p:ext uri="{BB962C8B-B14F-4D97-AF65-F5344CB8AC3E}">
        <p14:creationId xmlns:p14="http://schemas.microsoft.com/office/powerpoint/2010/main" val="2222542937"/>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2017/7/16</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1803188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2017/7/16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798770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2017/7/16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174266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8D3A27FE-396E-43DD-A9F5-2E5B764DA777}" type="datetimeFigureOut">
              <a:rPr lang="zh-CN" altLang="en-US" smtClean="0"/>
              <a:t>2017/7/16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24D367FA-21E4-4C56-B1C5-21712CBD7B03}" type="slidenum">
              <a:rPr lang="zh-CN" altLang="en-US" smtClean="0"/>
              <a:t>‹#›</a:t>
            </a:fld>
            <a:endParaRPr lang="zh-CN" altLang="en-US"/>
          </a:p>
        </p:txBody>
      </p:sp>
    </p:spTree>
    <p:extLst>
      <p:ext uri="{BB962C8B-B14F-4D97-AF65-F5344CB8AC3E}">
        <p14:creationId xmlns:p14="http://schemas.microsoft.com/office/powerpoint/2010/main" val="1380153847"/>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900113"/>
            <a:ext cx="4038600" cy="254555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900113"/>
            <a:ext cx="4038600" cy="254555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8D3A27FE-396E-43DD-A9F5-2E5B764DA777}" type="datetimeFigureOut">
              <a:rPr lang="zh-CN" altLang="en-US" smtClean="0"/>
              <a:t>2017/7/16</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24D367FA-21E4-4C56-B1C5-21712CBD7B03}" type="slidenum">
              <a:rPr lang="zh-CN" altLang="en-US" smtClean="0"/>
              <a:t>‹#›</a:t>
            </a:fld>
            <a:endParaRPr lang="zh-CN" altLang="en-US"/>
          </a:p>
        </p:txBody>
      </p:sp>
    </p:spTree>
    <p:extLst>
      <p:ext uri="{BB962C8B-B14F-4D97-AF65-F5344CB8AC3E}">
        <p14:creationId xmlns:p14="http://schemas.microsoft.com/office/powerpoint/2010/main" val="2812081520"/>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05978"/>
            <a:ext cx="8229600" cy="85725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8D3A27FE-396E-43DD-A9F5-2E5B764DA777}" type="datetimeFigureOut">
              <a:rPr lang="zh-CN" altLang="en-US" smtClean="0"/>
              <a:t>2017/7/16</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24D367FA-21E4-4C56-B1C5-21712CBD7B03}" type="slidenum">
              <a:rPr lang="zh-CN" altLang="en-US" smtClean="0"/>
              <a:t>‹#›</a:t>
            </a:fld>
            <a:endParaRPr lang="zh-CN" altLang="en-US"/>
          </a:p>
        </p:txBody>
      </p:sp>
    </p:spTree>
    <p:extLst>
      <p:ext uri="{BB962C8B-B14F-4D97-AF65-F5344CB8AC3E}">
        <p14:creationId xmlns:p14="http://schemas.microsoft.com/office/powerpoint/2010/main" val="132186096"/>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8D3A27FE-396E-43DD-A9F5-2E5B764DA777}" type="datetimeFigureOut">
              <a:rPr lang="zh-CN" altLang="en-US" smtClean="0"/>
              <a:t>2017/7/16</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24D367FA-21E4-4C56-B1C5-21712CBD7B03}" type="slidenum">
              <a:rPr lang="zh-CN" altLang="en-US" smtClean="0"/>
              <a:t>‹#›</a:t>
            </a:fld>
            <a:endParaRPr lang="zh-CN" altLang="en-US"/>
          </a:p>
        </p:txBody>
      </p:sp>
    </p:spTree>
    <p:extLst>
      <p:ext uri="{BB962C8B-B14F-4D97-AF65-F5344CB8AC3E}">
        <p14:creationId xmlns:p14="http://schemas.microsoft.com/office/powerpoint/2010/main" val="2448726422"/>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8D3A27FE-396E-43DD-A9F5-2E5B764DA777}" type="datetimeFigureOut">
              <a:rPr lang="zh-CN" altLang="en-US" smtClean="0"/>
              <a:t>2017/7/16</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24D367FA-21E4-4C56-B1C5-21712CBD7B03}" type="slidenum">
              <a:rPr lang="zh-CN" altLang="en-US" smtClean="0"/>
              <a:t>‹#›</a:t>
            </a:fld>
            <a:endParaRPr lang="zh-CN" altLang="en-US"/>
          </a:p>
        </p:txBody>
      </p:sp>
    </p:spTree>
    <p:extLst>
      <p:ext uri="{BB962C8B-B14F-4D97-AF65-F5344CB8AC3E}">
        <p14:creationId xmlns:p14="http://schemas.microsoft.com/office/powerpoint/2010/main" val="4218008239"/>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8D3A27FE-396E-43DD-A9F5-2E5B764DA777}" type="datetimeFigureOut">
              <a:rPr lang="zh-CN" altLang="en-US" smtClean="0"/>
              <a:t>2017/7/16</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24D367FA-21E4-4C56-B1C5-21712CBD7B03}" type="slidenum">
              <a:rPr lang="zh-CN" altLang="en-US" smtClean="0"/>
              <a:t>‹#›</a:t>
            </a:fld>
            <a:endParaRPr lang="zh-CN" altLang="en-US"/>
          </a:p>
        </p:txBody>
      </p:sp>
    </p:spTree>
    <p:extLst>
      <p:ext uri="{BB962C8B-B14F-4D97-AF65-F5344CB8AC3E}">
        <p14:creationId xmlns:p14="http://schemas.microsoft.com/office/powerpoint/2010/main" val="4252556628"/>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8D3A27FE-396E-43DD-A9F5-2E5B764DA777}" type="datetimeFigureOut">
              <a:rPr lang="zh-CN" altLang="en-US" smtClean="0"/>
              <a:t>2017/7/16</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24D367FA-21E4-4C56-B1C5-21712CBD7B03}" type="slidenum">
              <a:rPr lang="zh-CN" altLang="en-US" smtClean="0"/>
              <a:t>‹#›</a:t>
            </a:fld>
            <a:endParaRPr lang="zh-CN" altLang="en-US"/>
          </a:p>
        </p:txBody>
      </p:sp>
    </p:spTree>
    <p:extLst>
      <p:ext uri="{BB962C8B-B14F-4D97-AF65-F5344CB8AC3E}">
        <p14:creationId xmlns:p14="http://schemas.microsoft.com/office/powerpoint/2010/main" val="298437010"/>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8"/>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8D3A27FE-396E-43DD-A9F5-2E5B764DA777}" type="datetimeFigureOut">
              <a:rPr lang="zh-CN" altLang="en-US" smtClean="0"/>
              <a:t>2017/7/16</a:t>
            </a:fld>
            <a:endParaRPr lang="zh-CN" altLang="en-US"/>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24D367FA-21E4-4C56-B1C5-21712CBD7B03}" type="slidenum">
              <a:rPr lang="zh-CN" altLang="en-US" smtClean="0"/>
              <a:t>‹#›</a:t>
            </a:fld>
            <a:endParaRPr lang="zh-CN" altLang="en-US"/>
          </a:p>
        </p:txBody>
      </p:sp>
    </p:spTree>
    <p:extLst>
      <p:ext uri="{BB962C8B-B14F-4D97-AF65-F5344CB8AC3E}">
        <p14:creationId xmlns:p14="http://schemas.microsoft.com/office/powerpoint/2010/main" val="363195276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par>
    </p:tnLst>
  </p:timing>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solidFill>
                  <a:prstClr val="black">
                    <a:tint val="75000"/>
                  </a:prstClr>
                </a:solidFill>
              </a:rPr>
              <a:pPr/>
              <a:t>2017/7/16</a:t>
            </a:fld>
            <a:endParaRPr lang="zh-CN" altLang="en-US">
              <a:solidFill>
                <a:prstClr val="black">
                  <a:tint val="75000"/>
                </a:prstClr>
              </a:solidFill>
            </a:endParaRPr>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4335972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jp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jpg"/><Relationship Id="rId1" Type="http://schemas.openxmlformats.org/officeDocument/2006/relationships/slideLayout" Target="../slideLayouts/slideLayout7.xml"/><Relationship Id="rId4" Type="http://schemas.microsoft.com/office/2007/relationships/hdphoto" Target="../media/hdphoto1.wdp"/></Relationships>
</file>

<file path=ppt/slides/_rels/slide2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0.jp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0.jp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jpg"/><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jpg"/><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15.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n/"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17.png"/><Relationship Id="rId1" Type="http://schemas.openxmlformats.org/officeDocument/2006/relationships/slideLayout" Target="../slideLayouts/slideLayout13.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16.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jp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0" y="-20538"/>
            <a:ext cx="9144000" cy="5164038"/>
          </a:xfrm>
          <a:prstGeom prst="rect">
            <a:avLst/>
          </a:prstGeom>
        </p:spPr>
      </p:pic>
      <p:pic>
        <p:nvPicPr>
          <p:cNvPr id="5" name="图片 4"/>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84584" y="512405"/>
            <a:ext cx="4876740" cy="4026144"/>
          </a:xfrm>
          <a:prstGeom prst="rect">
            <a:avLst/>
          </a:prstGeom>
        </p:spPr>
      </p:pic>
      <p:sp>
        <p:nvSpPr>
          <p:cNvPr id="6" name="TextBox 5"/>
          <p:cNvSpPr txBox="1"/>
          <p:nvPr/>
        </p:nvSpPr>
        <p:spPr>
          <a:xfrm>
            <a:off x="2555776" y="1244248"/>
            <a:ext cx="6301705" cy="830989"/>
          </a:xfrm>
          <a:prstGeom prst="rect">
            <a:avLst/>
          </a:prstGeom>
          <a:noFill/>
        </p:spPr>
        <p:txBody>
          <a:bodyPr wrap="none" lIns="91430" tIns="45716" rIns="91430" bIns="45716" rtlCol="0">
            <a:spAutoFit/>
          </a:bodyPr>
          <a:lstStyle/>
          <a:p>
            <a:r>
              <a:rPr lang="zh-CN" altLang="en-US" sz="4800" b="1" dirty="0" smtClean="0">
                <a:ln w="17780" cmpd="sng">
                  <a:solidFill>
                    <a:srgbClr val="FFFFFF"/>
                  </a:solidFill>
                  <a:prstDash val="solid"/>
                  <a:miter lim="800000"/>
                </a:ln>
                <a:solidFill>
                  <a:schemeClr val="accent2">
                    <a:lumMod val="50000"/>
                  </a:schemeClr>
                </a:solidFill>
                <a:effectLst>
                  <a:outerShdw blurRad="50800" algn="tl" rotWithShape="0">
                    <a:srgbClr val="000000"/>
                  </a:outerShdw>
                </a:effectLst>
                <a:cs typeface="+mn-ea"/>
                <a:sym typeface="+mn-lt"/>
              </a:rPr>
              <a:t>瑜伽健身美容养生</a:t>
            </a:r>
            <a:r>
              <a:rPr lang="en-US" altLang="zh-CN" sz="4800" b="1" dirty="0" smtClean="0">
                <a:ln w="17780" cmpd="sng">
                  <a:solidFill>
                    <a:srgbClr val="FFFFFF"/>
                  </a:solidFill>
                  <a:prstDash val="solid"/>
                  <a:miter lim="800000"/>
                </a:ln>
                <a:solidFill>
                  <a:schemeClr val="accent2">
                    <a:lumMod val="50000"/>
                  </a:schemeClr>
                </a:solidFill>
                <a:effectLst>
                  <a:outerShdw blurRad="50800" algn="tl" rotWithShape="0">
                    <a:srgbClr val="000000"/>
                  </a:outerShdw>
                </a:effectLst>
                <a:cs typeface="+mn-ea"/>
                <a:sym typeface="+mn-lt"/>
              </a:rPr>
              <a:t>PPT</a:t>
            </a:r>
            <a:endParaRPr lang="zh-CN" altLang="en-US" sz="4800" b="1" dirty="0">
              <a:ln w="17780" cmpd="sng">
                <a:solidFill>
                  <a:srgbClr val="FFFFFF"/>
                </a:solidFill>
                <a:prstDash val="solid"/>
                <a:miter lim="800000"/>
              </a:ln>
              <a:solidFill>
                <a:schemeClr val="accent2">
                  <a:lumMod val="50000"/>
                </a:schemeClr>
              </a:solidFill>
              <a:effectLst>
                <a:outerShdw blurRad="50800" algn="tl" rotWithShape="0">
                  <a:srgbClr val="000000"/>
                </a:outerShdw>
              </a:effectLst>
              <a:cs typeface="+mn-ea"/>
              <a:sym typeface="+mn-lt"/>
            </a:endParaRPr>
          </a:p>
        </p:txBody>
      </p:sp>
      <p:cxnSp>
        <p:nvCxnSpPr>
          <p:cNvPr id="7" name="直接连接符 6"/>
          <p:cNvCxnSpPr/>
          <p:nvPr/>
        </p:nvCxnSpPr>
        <p:spPr>
          <a:xfrm>
            <a:off x="2627784" y="1990611"/>
            <a:ext cx="5976664" cy="0"/>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sp>
        <p:nvSpPr>
          <p:cNvPr id="8" name="TextBox 7"/>
          <p:cNvSpPr txBox="1"/>
          <p:nvPr/>
        </p:nvSpPr>
        <p:spPr>
          <a:xfrm>
            <a:off x="4644008" y="2027633"/>
            <a:ext cx="2223665" cy="400101"/>
          </a:xfrm>
          <a:prstGeom prst="rect">
            <a:avLst/>
          </a:prstGeom>
          <a:noFill/>
        </p:spPr>
        <p:txBody>
          <a:bodyPr wrap="none" lIns="91430" tIns="45716" rIns="91430" bIns="45716" rtlCol="0">
            <a:spAutoFit/>
          </a:bodyPr>
          <a:lstStyle>
            <a:defPPr>
              <a:defRPr lang="zh-CN"/>
            </a:defPPr>
            <a:lvl1pPr>
              <a:defRPr sz="4800" b="1">
                <a:ln w="17780" cmpd="sng">
                  <a:solidFill>
                    <a:srgbClr val="FFFFFF"/>
                  </a:solidFill>
                  <a:prstDash val="solid"/>
                  <a:miter lim="800000"/>
                </a:ln>
                <a:solidFill>
                  <a:srgbClr val="C00000"/>
                </a:solidFill>
                <a:effectLst>
                  <a:outerShdw blurRad="50800" algn="tl" rotWithShape="0">
                    <a:srgbClr val="000000"/>
                  </a:outerShdw>
                </a:effectLst>
                <a:latin typeface="微软雅黑" pitchFamily="34" charset="-122"/>
                <a:ea typeface="微软雅黑" pitchFamily="34" charset="-122"/>
              </a:defRPr>
            </a:lvl1pPr>
          </a:lstStyle>
          <a:p>
            <a:r>
              <a:rPr lang="zh-CN" altLang="en-US" sz="2000" dirty="0">
                <a:ln>
                  <a:noFill/>
                </a:ln>
                <a:solidFill>
                  <a:schemeClr val="accent2">
                    <a:lumMod val="50000"/>
                  </a:schemeClr>
                </a:solidFill>
                <a:effectLst/>
                <a:latin typeface="+mn-lt"/>
                <a:ea typeface="+mn-ea"/>
                <a:cs typeface="+mn-ea"/>
                <a:sym typeface="+mn-lt"/>
              </a:rPr>
              <a:t>汇报人</a:t>
            </a:r>
            <a:r>
              <a:rPr lang="zh-CN" altLang="en-US" sz="2000" dirty="0" smtClean="0">
                <a:ln>
                  <a:noFill/>
                </a:ln>
                <a:solidFill>
                  <a:schemeClr val="accent2">
                    <a:lumMod val="50000"/>
                  </a:schemeClr>
                </a:solidFill>
                <a:effectLst/>
                <a:latin typeface="+mn-lt"/>
                <a:ea typeface="+mn-ea"/>
                <a:cs typeface="+mn-ea"/>
                <a:sym typeface="+mn-lt"/>
              </a:rPr>
              <a:t>：第一</a:t>
            </a:r>
            <a:r>
              <a:rPr lang="en-US" altLang="zh-CN" sz="2000" dirty="0" smtClean="0">
                <a:ln>
                  <a:noFill/>
                </a:ln>
                <a:solidFill>
                  <a:schemeClr val="accent2">
                    <a:lumMod val="50000"/>
                  </a:schemeClr>
                </a:solidFill>
                <a:effectLst/>
                <a:latin typeface="+mn-lt"/>
                <a:ea typeface="+mn-ea"/>
                <a:cs typeface="+mn-ea"/>
                <a:sym typeface="+mn-lt"/>
              </a:rPr>
              <a:t>PPT</a:t>
            </a:r>
            <a:endParaRPr lang="zh-CN" altLang="en-US" sz="2000" dirty="0">
              <a:ln>
                <a:noFill/>
              </a:ln>
              <a:solidFill>
                <a:schemeClr val="accent2">
                  <a:lumMod val="50000"/>
                </a:schemeClr>
              </a:solidFill>
              <a:effectLst/>
              <a:latin typeface="+mn-lt"/>
              <a:ea typeface="+mn-ea"/>
              <a:cs typeface="+mn-ea"/>
              <a:sym typeface="+mn-lt"/>
            </a:endParaRPr>
          </a:p>
        </p:txBody>
      </p:sp>
    </p:spTree>
    <p:extLst>
      <p:ext uri="{BB962C8B-B14F-4D97-AF65-F5344CB8AC3E}">
        <p14:creationId xmlns:p14="http://schemas.microsoft.com/office/powerpoint/2010/main" val="1119055718"/>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3" presetClass="entr" presetSubtype="16" fill="hold" grpId="0" nodeType="after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p:cTn id="13" dur="500" fill="hold"/>
                                        <p:tgtEl>
                                          <p:spTgt spid="6"/>
                                        </p:tgtEl>
                                        <p:attrNameLst>
                                          <p:attrName>ppt_w</p:attrName>
                                        </p:attrNameLst>
                                      </p:cBhvr>
                                      <p:tavLst>
                                        <p:tav tm="0">
                                          <p:val>
                                            <p:fltVal val="0"/>
                                          </p:val>
                                        </p:tav>
                                        <p:tav tm="100000">
                                          <p:val>
                                            <p:strVal val="#ppt_w"/>
                                          </p:val>
                                        </p:tav>
                                      </p:tavLst>
                                    </p:anim>
                                    <p:anim calcmode="lin" valueType="num">
                                      <p:cBhvr>
                                        <p:cTn id="14" dur="500" fill="hold"/>
                                        <p:tgtEl>
                                          <p:spTgt spid="6"/>
                                        </p:tgtEl>
                                        <p:attrNameLst>
                                          <p:attrName>ppt_h</p:attrName>
                                        </p:attrNameLst>
                                      </p:cBhvr>
                                      <p:tavLst>
                                        <p:tav tm="0">
                                          <p:val>
                                            <p:fltVal val="0"/>
                                          </p:val>
                                        </p:tav>
                                        <p:tav tm="100000">
                                          <p:val>
                                            <p:strVal val="#ppt_h"/>
                                          </p:val>
                                        </p:tav>
                                      </p:tavLst>
                                    </p:anim>
                                    <p:animEffect transition="in" filter="fade">
                                      <p:cBhvr>
                                        <p:cTn id="15" dur="500"/>
                                        <p:tgtEl>
                                          <p:spTgt spid="6"/>
                                        </p:tgtEl>
                                      </p:cBhvr>
                                    </p:animEffect>
                                  </p:childTnLst>
                                </p:cTn>
                              </p:par>
                            </p:childTnLst>
                          </p:cTn>
                        </p:par>
                        <p:par>
                          <p:cTn id="16" fill="hold">
                            <p:stCondLst>
                              <p:cond delay="1500"/>
                            </p:stCondLst>
                            <p:childTnLst>
                              <p:par>
                                <p:cTn id="17" presetID="16" presetClass="entr" presetSubtype="21" fill="hold"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barn(inVertical)">
                                      <p:cBhvr>
                                        <p:cTn id="19" dur="500"/>
                                        <p:tgtEl>
                                          <p:spTgt spid="7"/>
                                        </p:tgtEl>
                                      </p:cBhvr>
                                    </p:animEffect>
                                  </p:childTnLst>
                                </p:cTn>
                              </p:par>
                            </p:childTnLst>
                          </p:cTn>
                        </p:par>
                        <p:par>
                          <p:cTn id="20" fill="hold">
                            <p:stCondLst>
                              <p:cond delay="2000"/>
                            </p:stCondLst>
                            <p:childTnLst>
                              <p:par>
                                <p:cTn id="21" presetID="12" presetClass="entr" presetSubtype="4" fill="hold" grpId="0" nodeType="afterEffect">
                                  <p:stCondLst>
                                    <p:cond delay="0"/>
                                  </p:stCondLst>
                                  <p:iterate type="lt">
                                    <p:tmPct val="10000"/>
                                  </p:iterate>
                                  <p:childTnLst>
                                    <p:set>
                                      <p:cBhvr>
                                        <p:cTn id="22" dur="1" fill="hold">
                                          <p:stCondLst>
                                            <p:cond delay="0"/>
                                          </p:stCondLst>
                                        </p:cTn>
                                        <p:tgtEl>
                                          <p:spTgt spid="8"/>
                                        </p:tgtEl>
                                        <p:attrNameLst>
                                          <p:attrName>style.visibility</p:attrName>
                                        </p:attrNameLst>
                                      </p:cBhvr>
                                      <p:to>
                                        <p:strVal val="visible"/>
                                      </p:to>
                                    </p:set>
                                    <p:anim calcmode="lin" valueType="num">
                                      <p:cBhvr additive="base">
                                        <p:cTn id="23" dur="750"/>
                                        <p:tgtEl>
                                          <p:spTgt spid="8"/>
                                        </p:tgtEl>
                                        <p:attrNameLst>
                                          <p:attrName>ppt_y</p:attrName>
                                        </p:attrNameLst>
                                      </p:cBhvr>
                                      <p:tavLst>
                                        <p:tav tm="0">
                                          <p:val>
                                            <p:strVal val="#ppt_y+#ppt_h*1.125000"/>
                                          </p:val>
                                        </p:tav>
                                        <p:tav tm="100000">
                                          <p:val>
                                            <p:strVal val="#ppt_y"/>
                                          </p:val>
                                        </p:tav>
                                      </p:tavLst>
                                    </p:anim>
                                    <p:animEffect transition="in" filter="wipe(up)">
                                      <p:cBhvr>
                                        <p:cTn id="24" dur="75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07504" y="51470"/>
            <a:ext cx="3365024" cy="523220"/>
          </a:xfrm>
          <a:prstGeom prst="rect">
            <a:avLst/>
          </a:prstGeom>
        </p:spPr>
        <p:txBody>
          <a:bodyPr wrap="none">
            <a:spAutoFit/>
          </a:bodyPr>
          <a:lstStyle/>
          <a:p>
            <a:r>
              <a:rPr lang="zh-CN" altLang="en-US" sz="2800" b="1" spc="300" dirty="0" smtClean="0">
                <a:solidFill>
                  <a:schemeClr val="accent2">
                    <a:lumMod val="50000"/>
                  </a:schemeClr>
                </a:solidFill>
                <a:cs typeface="+mn-ea"/>
                <a:sym typeface="+mn-lt"/>
              </a:rPr>
              <a:t>单击此处添加标题</a:t>
            </a:r>
            <a:endParaRPr lang="zh-CN" altLang="en-US" sz="2800" b="1" spc="300" dirty="0">
              <a:solidFill>
                <a:schemeClr val="accent2">
                  <a:lumMod val="50000"/>
                </a:schemeClr>
              </a:solidFill>
              <a:cs typeface="+mn-ea"/>
              <a:sym typeface="+mn-lt"/>
            </a:endParaRPr>
          </a:p>
        </p:txBody>
      </p:sp>
      <p:sp>
        <p:nvSpPr>
          <p:cNvPr id="3" name="矩形 2"/>
          <p:cNvSpPr/>
          <p:nvPr/>
        </p:nvSpPr>
        <p:spPr>
          <a:xfrm>
            <a:off x="2836130" y="1004255"/>
            <a:ext cx="4771456" cy="1081843"/>
          </a:xfrm>
          <a:prstGeom prst="rect">
            <a:avLst/>
          </a:prstGeom>
          <a:solidFill>
            <a:srgbClr val="E8E8E6"/>
          </a:solidFill>
          <a:ln w="25400" cap="flat" cmpd="sng" algn="ctr">
            <a:solidFill>
              <a:srgbClr val="FFFFFF"/>
            </a:solidFill>
            <a:prstDash val="solid"/>
          </a:ln>
          <a:effectLst/>
        </p:spPr>
        <p:txBody>
          <a:bodyPr lIns="68595" tIns="34297" rIns="68595" bIns="34297"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cs typeface="+mn-ea"/>
              <a:sym typeface="+mn-lt"/>
            </a:endParaRPr>
          </a:p>
        </p:txBody>
      </p:sp>
      <p:sp>
        <p:nvSpPr>
          <p:cNvPr id="5" name="矩形 4"/>
          <p:cNvSpPr/>
          <p:nvPr/>
        </p:nvSpPr>
        <p:spPr>
          <a:xfrm>
            <a:off x="3460098" y="843958"/>
            <a:ext cx="3515183" cy="347663"/>
          </a:xfrm>
          <a:prstGeom prst="rect">
            <a:avLst/>
          </a:prstGeom>
          <a:solidFill>
            <a:schemeClr val="accent2">
              <a:lumMod val="50000"/>
            </a:schemeClr>
          </a:solidFill>
          <a:ln w="25400" cap="flat" cmpd="sng" algn="ctr">
            <a:noFill/>
            <a:prstDash val="solid"/>
          </a:ln>
          <a:effectLst/>
        </p:spPr>
        <p:txBody>
          <a:bodyPr lIns="68595" tIns="34297" rIns="68595" bIns="34297"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800" b="0" i="0" u="none" strike="noStrike" kern="0" cap="none" spc="0" normalizeH="0" baseline="0" noProof="0" smtClean="0">
                <a:ln>
                  <a:noFill/>
                </a:ln>
                <a:solidFill>
                  <a:sysClr val="window" lastClr="FFFFFF"/>
                </a:solidFill>
                <a:effectLst/>
                <a:uLnTx/>
                <a:uFillTx/>
                <a:cs typeface="+mn-ea"/>
                <a:sym typeface="+mn-lt"/>
              </a:rPr>
              <a:t>点击添加标题</a:t>
            </a:r>
            <a:endParaRPr kumimoji="0" lang="zh-CN" altLang="en-US" sz="1800" b="0" i="0" u="none" strike="noStrike" kern="0" cap="none" spc="0" normalizeH="0" baseline="0" noProof="0">
              <a:ln>
                <a:noFill/>
              </a:ln>
              <a:solidFill>
                <a:sysClr val="window" lastClr="FFFFFF"/>
              </a:solidFill>
              <a:effectLst/>
              <a:uLnTx/>
              <a:uFillTx/>
              <a:cs typeface="+mn-ea"/>
              <a:sym typeface="+mn-lt"/>
            </a:endParaRPr>
          </a:p>
        </p:txBody>
      </p:sp>
      <p:sp>
        <p:nvSpPr>
          <p:cNvPr id="6" name="六边形 5"/>
          <p:cNvSpPr/>
          <p:nvPr/>
        </p:nvSpPr>
        <p:spPr>
          <a:xfrm>
            <a:off x="971600" y="2194109"/>
            <a:ext cx="1190447" cy="1026114"/>
          </a:xfrm>
          <a:prstGeom prst="hexagon">
            <a:avLst/>
          </a:prstGeom>
          <a:solidFill>
            <a:schemeClr val="accent2">
              <a:lumMod val="50000"/>
            </a:schemeClr>
          </a:solidFill>
          <a:ln w="25400" cap="flat" cmpd="sng" algn="ctr">
            <a:noFill/>
            <a:prstDash val="solid"/>
          </a:ln>
          <a:effectLst/>
        </p:spPr>
        <p:txBody>
          <a:bodyPr lIns="68595" tIns="34297" rIns="68595" bIns="34297"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400" b="0" i="0" u="none" strike="noStrike" kern="0" cap="none" spc="0" normalizeH="0" baseline="0" noProof="0" dirty="0" smtClean="0">
                <a:ln>
                  <a:noFill/>
                </a:ln>
                <a:solidFill>
                  <a:sysClr val="window" lastClr="FFFFFF"/>
                </a:solidFill>
                <a:effectLst/>
                <a:uLnTx/>
                <a:uFillTx/>
                <a:cs typeface="+mn-ea"/>
                <a:sym typeface="+mn-lt"/>
              </a:rPr>
              <a:t>标题内容</a:t>
            </a:r>
            <a:endParaRPr kumimoji="0" lang="zh-CN" altLang="en-US" sz="2400" b="0" i="0" u="none" strike="noStrike" kern="0" cap="none" spc="0" normalizeH="0" baseline="0" noProof="0" dirty="0">
              <a:ln>
                <a:noFill/>
              </a:ln>
              <a:solidFill>
                <a:sysClr val="window" lastClr="FFFFFF"/>
              </a:solidFill>
              <a:effectLst/>
              <a:uLnTx/>
              <a:uFillTx/>
              <a:cs typeface="+mn-ea"/>
              <a:sym typeface="+mn-lt"/>
            </a:endParaRPr>
          </a:p>
        </p:txBody>
      </p:sp>
      <p:cxnSp>
        <p:nvCxnSpPr>
          <p:cNvPr id="7" name="直接箭头连接符 6"/>
          <p:cNvCxnSpPr>
            <a:stCxn id="6" idx="5"/>
          </p:cNvCxnSpPr>
          <p:nvPr/>
        </p:nvCxnSpPr>
        <p:spPr>
          <a:xfrm flipV="1">
            <a:off x="1905485" y="1492031"/>
            <a:ext cx="930645" cy="702078"/>
          </a:xfrm>
          <a:prstGeom prst="straightConnector1">
            <a:avLst/>
          </a:prstGeom>
          <a:noFill/>
          <a:ln w="9525" cap="flat" cmpd="sng" algn="ctr">
            <a:solidFill>
              <a:schemeClr val="accent2">
                <a:lumMod val="50000"/>
              </a:schemeClr>
            </a:solidFill>
            <a:prstDash val="solid"/>
            <a:tailEnd type="arrow"/>
          </a:ln>
          <a:effectLst/>
        </p:spPr>
      </p:cxnSp>
      <p:cxnSp>
        <p:nvCxnSpPr>
          <p:cNvPr id="8" name="直接箭头连接符 7"/>
          <p:cNvCxnSpPr/>
          <p:nvPr/>
        </p:nvCxnSpPr>
        <p:spPr>
          <a:xfrm>
            <a:off x="2162046" y="2707166"/>
            <a:ext cx="674083" cy="0"/>
          </a:xfrm>
          <a:prstGeom prst="straightConnector1">
            <a:avLst/>
          </a:prstGeom>
          <a:noFill/>
          <a:ln w="9525" cap="flat" cmpd="sng" algn="ctr">
            <a:solidFill>
              <a:schemeClr val="accent2">
                <a:lumMod val="50000"/>
              </a:schemeClr>
            </a:solidFill>
            <a:prstDash val="solid"/>
            <a:tailEnd type="arrow"/>
          </a:ln>
          <a:effectLst/>
        </p:spPr>
      </p:cxnSp>
      <p:cxnSp>
        <p:nvCxnSpPr>
          <p:cNvPr id="9" name="直接箭头连接符 8"/>
          <p:cNvCxnSpPr>
            <a:stCxn id="6" idx="1"/>
          </p:cNvCxnSpPr>
          <p:nvPr/>
        </p:nvCxnSpPr>
        <p:spPr>
          <a:xfrm>
            <a:off x="1905485" y="3220223"/>
            <a:ext cx="930645" cy="702078"/>
          </a:xfrm>
          <a:prstGeom prst="straightConnector1">
            <a:avLst/>
          </a:prstGeom>
          <a:noFill/>
          <a:ln w="9525" cap="flat" cmpd="sng" algn="ctr">
            <a:solidFill>
              <a:schemeClr val="accent2">
                <a:lumMod val="50000"/>
              </a:schemeClr>
            </a:solidFill>
            <a:prstDash val="solid"/>
            <a:tailEnd type="arrow"/>
          </a:ln>
          <a:effectLst/>
        </p:spPr>
      </p:cxnSp>
      <p:sp>
        <p:nvSpPr>
          <p:cNvPr id="10" name="TextBox 9"/>
          <p:cNvSpPr txBox="1"/>
          <p:nvPr/>
        </p:nvSpPr>
        <p:spPr>
          <a:xfrm>
            <a:off x="2998169" y="1239602"/>
            <a:ext cx="4537095" cy="500151"/>
          </a:xfrm>
          <a:prstGeom prst="rect">
            <a:avLst/>
          </a:prstGeom>
          <a:noFill/>
        </p:spPr>
        <p:txBody>
          <a:bodyPr wrap="square" lIns="68595" tIns="34297" rIns="68595" bIns="34297" rtlCol="0">
            <a:spAutoFit/>
          </a:bodyPr>
          <a:lstStyle/>
          <a:p>
            <a:r>
              <a:rPr lang="zh-CN" altLang="en-US" sz="1400" dirty="0" smtClean="0">
                <a:cs typeface="+mn-ea"/>
                <a:sym typeface="+mn-lt"/>
              </a:rPr>
              <a:t>第一</a:t>
            </a:r>
            <a:r>
              <a:rPr lang="en-US" altLang="zh-CN" sz="1400" dirty="0" smtClean="0">
                <a:cs typeface="+mn-ea"/>
                <a:sym typeface="+mn-lt"/>
              </a:rPr>
              <a:t>PPT</a:t>
            </a:r>
            <a:r>
              <a:rPr lang="zh-CN" altLang="en-US" sz="1400" dirty="0" smtClean="0">
                <a:cs typeface="+mn-ea"/>
                <a:sym typeface="+mn-lt"/>
              </a:rPr>
              <a:t>签约</a:t>
            </a:r>
            <a:r>
              <a:rPr lang="zh-CN" altLang="en-US" sz="1400" dirty="0">
                <a:cs typeface="+mn-ea"/>
                <a:sym typeface="+mn-lt"/>
              </a:rPr>
              <a:t>设计师原创作品，请勿盗卖！否则将被追究法律责任！ </a:t>
            </a:r>
          </a:p>
        </p:txBody>
      </p:sp>
      <p:sp>
        <p:nvSpPr>
          <p:cNvPr id="11" name="矩形 10"/>
          <p:cNvSpPr/>
          <p:nvPr/>
        </p:nvSpPr>
        <p:spPr>
          <a:xfrm>
            <a:off x="2836130" y="2354406"/>
            <a:ext cx="4771456" cy="1081843"/>
          </a:xfrm>
          <a:prstGeom prst="rect">
            <a:avLst/>
          </a:prstGeom>
          <a:solidFill>
            <a:srgbClr val="E8E8E6"/>
          </a:solidFill>
          <a:ln w="25400" cap="flat" cmpd="sng" algn="ctr">
            <a:solidFill>
              <a:srgbClr val="FFFFFF"/>
            </a:solidFill>
            <a:prstDash val="solid"/>
          </a:ln>
          <a:effectLst/>
        </p:spPr>
        <p:txBody>
          <a:bodyPr lIns="68595" tIns="34297" rIns="68595" bIns="34297"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cs typeface="+mn-ea"/>
              <a:sym typeface="+mn-lt"/>
            </a:endParaRPr>
          </a:p>
        </p:txBody>
      </p:sp>
      <p:sp>
        <p:nvSpPr>
          <p:cNvPr id="12" name="矩形 11"/>
          <p:cNvSpPr/>
          <p:nvPr/>
        </p:nvSpPr>
        <p:spPr>
          <a:xfrm>
            <a:off x="3460098" y="2194108"/>
            <a:ext cx="3515183" cy="347663"/>
          </a:xfrm>
          <a:prstGeom prst="rect">
            <a:avLst/>
          </a:prstGeom>
          <a:solidFill>
            <a:schemeClr val="accent2">
              <a:lumMod val="50000"/>
            </a:schemeClr>
          </a:solidFill>
          <a:ln w="25400" cap="flat" cmpd="sng" algn="ctr">
            <a:noFill/>
            <a:prstDash val="solid"/>
          </a:ln>
          <a:effectLst/>
        </p:spPr>
        <p:txBody>
          <a:bodyPr lIns="68595" tIns="34297" rIns="68595" bIns="34297"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800" b="0" i="0" u="none" strike="noStrike" kern="0" cap="none" spc="0" normalizeH="0" baseline="0" noProof="0" smtClean="0">
                <a:ln>
                  <a:noFill/>
                </a:ln>
                <a:solidFill>
                  <a:sysClr val="window" lastClr="FFFFFF"/>
                </a:solidFill>
                <a:effectLst/>
                <a:uLnTx/>
                <a:uFillTx/>
                <a:cs typeface="+mn-ea"/>
                <a:sym typeface="+mn-lt"/>
              </a:rPr>
              <a:t>点击添加标题</a:t>
            </a:r>
            <a:endParaRPr kumimoji="0" lang="zh-CN" altLang="en-US" sz="1800" b="0" i="0" u="none" strike="noStrike" kern="0" cap="none" spc="0" normalizeH="0" baseline="0" noProof="0">
              <a:ln>
                <a:noFill/>
              </a:ln>
              <a:solidFill>
                <a:sysClr val="window" lastClr="FFFFFF"/>
              </a:solidFill>
              <a:effectLst/>
              <a:uLnTx/>
              <a:uFillTx/>
              <a:cs typeface="+mn-ea"/>
              <a:sym typeface="+mn-lt"/>
            </a:endParaRPr>
          </a:p>
        </p:txBody>
      </p:sp>
      <p:sp>
        <p:nvSpPr>
          <p:cNvPr id="13" name="TextBox 12"/>
          <p:cNvSpPr txBox="1"/>
          <p:nvPr/>
        </p:nvSpPr>
        <p:spPr>
          <a:xfrm>
            <a:off x="2998169" y="2589753"/>
            <a:ext cx="4537095" cy="500151"/>
          </a:xfrm>
          <a:prstGeom prst="rect">
            <a:avLst/>
          </a:prstGeom>
          <a:noFill/>
        </p:spPr>
        <p:txBody>
          <a:bodyPr wrap="square" lIns="68595" tIns="34297" rIns="68595" bIns="34297" rtlCol="0">
            <a:spAutoFit/>
          </a:bodyPr>
          <a:lstStyle/>
          <a:p>
            <a:r>
              <a:rPr lang="zh-CN" altLang="en-US" sz="1400" dirty="0" smtClean="0">
                <a:cs typeface="+mn-ea"/>
                <a:sym typeface="+mn-lt"/>
              </a:rPr>
              <a:t>第一</a:t>
            </a:r>
            <a:r>
              <a:rPr lang="en-US" altLang="zh-CN" sz="1400" dirty="0" smtClean="0">
                <a:cs typeface="+mn-ea"/>
                <a:sym typeface="+mn-lt"/>
              </a:rPr>
              <a:t>PPT</a:t>
            </a:r>
            <a:r>
              <a:rPr lang="zh-CN" altLang="en-US" sz="1400" dirty="0" smtClean="0">
                <a:cs typeface="+mn-ea"/>
                <a:sym typeface="+mn-lt"/>
              </a:rPr>
              <a:t>签约</a:t>
            </a:r>
            <a:r>
              <a:rPr lang="zh-CN" altLang="en-US" sz="1400" dirty="0">
                <a:cs typeface="+mn-ea"/>
                <a:sym typeface="+mn-lt"/>
              </a:rPr>
              <a:t>设计师原创作品，请勿盗卖！否则将被追究法律责任！ </a:t>
            </a:r>
          </a:p>
        </p:txBody>
      </p:sp>
      <p:sp>
        <p:nvSpPr>
          <p:cNvPr id="14" name="矩形 13"/>
          <p:cNvSpPr/>
          <p:nvPr/>
        </p:nvSpPr>
        <p:spPr>
          <a:xfrm>
            <a:off x="2836130" y="3704556"/>
            <a:ext cx="4771456" cy="1081843"/>
          </a:xfrm>
          <a:prstGeom prst="rect">
            <a:avLst/>
          </a:prstGeom>
          <a:solidFill>
            <a:srgbClr val="E8E8E6"/>
          </a:solidFill>
          <a:ln w="25400" cap="flat" cmpd="sng" algn="ctr">
            <a:solidFill>
              <a:srgbClr val="FFFFFF"/>
            </a:solidFill>
            <a:prstDash val="solid"/>
          </a:ln>
          <a:effectLst/>
        </p:spPr>
        <p:txBody>
          <a:bodyPr lIns="68595" tIns="34297" rIns="68595" bIns="34297"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cs typeface="+mn-ea"/>
              <a:sym typeface="+mn-lt"/>
            </a:endParaRPr>
          </a:p>
        </p:txBody>
      </p:sp>
      <p:sp>
        <p:nvSpPr>
          <p:cNvPr id="15" name="矩形 14"/>
          <p:cNvSpPr/>
          <p:nvPr/>
        </p:nvSpPr>
        <p:spPr>
          <a:xfrm>
            <a:off x="3460098" y="3544258"/>
            <a:ext cx="3515183" cy="347663"/>
          </a:xfrm>
          <a:prstGeom prst="rect">
            <a:avLst/>
          </a:prstGeom>
          <a:solidFill>
            <a:schemeClr val="accent2">
              <a:lumMod val="50000"/>
            </a:schemeClr>
          </a:solidFill>
          <a:ln w="25400" cap="flat" cmpd="sng" algn="ctr">
            <a:noFill/>
            <a:prstDash val="solid"/>
          </a:ln>
          <a:effectLst/>
        </p:spPr>
        <p:txBody>
          <a:bodyPr lIns="68595" tIns="34297" rIns="68595" bIns="34297"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800" b="0" i="0" u="none" strike="noStrike" kern="0" cap="none" spc="0" normalizeH="0" baseline="0" noProof="0" smtClean="0">
                <a:ln>
                  <a:noFill/>
                </a:ln>
                <a:solidFill>
                  <a:sysClr val="window" lastClr="FFFFFF"/>
                </a:solidFill>
                <a:effectLst/>
                <a:uLnTx/>
                <a:uFillTx/>
                <a:cs typeface="+mn-ea"/>
                <a:sym typeface="+mn-lt"/>
              </a:rPr>
              <a:t>点击添加标题</a:t>
            </a:r>
            <a:endParaRPr kumimoji="0" lang="zh-CN" altLang="en-US" sz="1800" b="0" i="0" u="none" strike="noStrike" kern="0" cap="none" spc="0" normalizeH="0" baseline="0" noProof="0">
              <a:ln>
                <a:noFill/>
              </a:ln>
              <a:solidFill>
                <a:sysClr val="window" lastClr="FFFFFF"/>
              </a:solidFill>
              <a:effectLst/>
              <a:uLnTx/>
              <a:uFillTx/>
              <a:cs typeface="+mn-ea"/>
              <a:sym typeface="+mn-lt"/>
            </a:endParaRPr>
          </a:p>
        </p:txBody>
      </p:sp>
      <p:sp>
        <p:nvSpPr>
          <p:cNvPr id="16" name="TextBox 15"/>
          <p:cNvSpPr txBox="1"/>
          <p:nvPr/>
        </p:nvSpPr>
        <p:spPr>
          <a:xfrm>
            <a:off x="2998169" y="3939903"/>
            <a:ext cx="4537095" cy="500151"/>
          </a:xfrm>
          <a:prstGeom prst="rect">
            <a:avLst/>
          </a:prstGeom>
          <a:noFill/>
        </p:spPr>
        <p:txBody>
          <a:bodyPr wrap="square" lIns="68595" tIns="34297" rIns="68595" bIns="34297" rtlCol="0">
            <a:spAutoFit/>
          </a:bodyPr>
          <a:lstStyle/>
          <a:p>
            <a:r>
              <a:rPr lang="zh-CN" altLang="en-US" sz="1400" dirty="0" smtClean="0">
                <a:cs typeface="+mn-ea"/>
                <a:sym typeface="+mn-lt"/>
              </a:rPr>
              <a:t>第一</a:t>
            </a:r>
            <a:r>
              <a:rPr lang="en-US" altLang="zh-CN" sz="1400" dirty="0" smtClean="0">
                <a:cs typeface="+mn-ea"/>
                <a:sym typeface="+mn-lt"/>
              </a:rPr>
              <a:t>PPT</a:t>
            </a:r>
            <a:r>
              <a:rPr lang="zh-CN" altLang="en-US" sz="1400" dirty="0" smtClean="0">
                <a:cs typeface="+mn-ea"/>
                <a:sym typeface="+mn-lt"/>
              </a:rPr>
              <a:t>签约</a:t>
            </a:r>
            <a:r>
              <a:rPr lang="zh-CN" altLang="en-US" sz="1400" dirty="0">
                <a:cs typeface="+mn-ea"/>
                <a:sym typeface="+mn-lt"/>
              </a:rPr>
              <a:t>设计师原创作品，请勿盗卖！否则将被追究法律责任！ </a:t>
            </a:r>
          </a:p>
        </p:txBody>
      </p:sp>
    </p:spTree>
    <p:extLst>
      <p:ext uri="{BB962C8B-B14F-4D97-AF65-F5344CB8AC3E}">
        <p14:creationId xmlns:p14="http://schemas.microsoft.com/office/powerpoint/2010/main" val="2065547240"/>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4"/>
                                            </p:tgtEl>
                                            <p:attrNameLst>
                                              <p:attrName>ppt_y</p:attrName>
                                            </p:attrNameLst>
                                          </p:cBhvr>
                                          <p:tavLst>
                                            <p:tav tm="0">
                                              <p:val>
                                                <p:strVal val="#ppt_y"/>
                                              </p:val>
                                            </p:tav>
                                            <p:tav tm="100000">
                                              <p:val>
                                                <p:strVal val="#ppt_y"/>
                                              </p:val>
                                            </p:tav>
                                          </p:tavLst>
                                        </p:anim>
                                        <p:anim calcmode="lin" valueType="num">
                                          <p:cBhvr>
                                            <p:cTn id="9" dur="500" fill="hold"/>
                                            <p:tgtEl>
                                              <p:spTgt spid="4"/>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4"/>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4"/>
                                            </p:tgtEl>
                                          </p:cBhvr>
                                        </p:animEffect>
                                      </p:childTnLst>
                                    </p:cTn>
                                  </p:par>
                                </p:childTnLst>
                              </p:cTn>
                            </p:par>
                            <p:par>
                              <p:cTn id="12" fill="hold">
                                <p:stCondLst>
                                  <p:cond delay="850"/>
                                </p:stCondLst>
                                <p:childTnLst>
                                  <p:par>
                                    <p:cTn id="13" presetID="14" presetClass="entr" presetSubtype="10"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randombar(horizontal)">
                                          <p:cBhvr>
                                            <p:cTn id="15" dur="500"/>
                                            <p:tgtEl>
                                              <p:spTgt spid="6"/>
                                            </p:tgtEl>
                                          </p:cBhvr>
                                        </p:animEffect>
                                      </p:childTnLst>
                                    </p:cTn>
                                  </p:par>
                                </p:childTnLst>
                              </p:cTn>
                            </p:par>
                            <p:par>
                              <p:cTn id="16" fill="hold">
                                <p:stCondLst>
                                  <p:cond delay="1350"/>
                                </p:stCondLst>
                                <p:childTnLst>
                                  <p:par>
                                    <p:cTn id="17" presetID="22" presetClass="entr" presetSubtype="8" fill="hold"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ipe(left)">
                                          <p:cBhvr>
                                            <p:cTn id="19" dur="500"/>
                                            <p:tgtEl>
                                              <p:spTgt spid="7"/>
                                            </p:tgtEl>
                                          </p:cBhvr>
                                        </p:animEffect>
                                      </p:childTnLst>
                                    </p:cTn>
                                  </p:par>
                                  <p:par>
                                    <p:cTn id="20" presetID="22" presetClass="entr" presetSubtype="8" fill="hold" nodeType="with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wipe(left)">
                                          <p:cBhvr>
                                            <p:cTn id="22" dur="500"/>
                                            <p:tgtEl>
                                              <p:spTgt spid="8"/>
                                            </p:tgtEl>
                                          </p:cBhvr>
                                        </p:animEffect>
                                      </p:childTnLst>
                                    </p:cTn>
                                  </p:par>
                                  <p:par>
                                    <p:cTn id="23" presetID="22" presetClass="entr" presetSubtype="8" fill="hold" nodeType="withEffect">
                                      <p:stCondLst>
                                        <p:cond delay="0"/>
                                      </p:stCondLst>
                                      <p:childTnLst>
                                        <p:set>
                                          <p:cBhvr>
                                            <p:cTn id="24" dur="1" fill="hold">
                                              <p:stCondLst>
                                                <p:cond delay="0"/>
                                              </p:stCondLst>
                                            </p:cTn>
                                            <p:tgtEl>
                                              <p:spTgt spid="9"/>
                                            </p:tgtEl>
                                            <p:attrNameLst>
                                              <p:attrName>style.visibility</p:attrName>
                                            </p:attrNameLst>
                                          </p:cBhvr>
                                          <p:to>
                                            <p:strVal val="visible"/>
                                          </p:to>
                                        </p:set>
                                        <p:animEffect transition="in" filter="wipe(left)">
                                          <p:cBhvr>
                                            <p:cTn id="25" dur="500"/>
                                            <p:tgtEl>
                                              <p:spTgt spid="9"/>
                                            </p:tgtEl>
                                          </p:cBhvr>
                                        </p:animEffect>
                                      </p:childTnLst>
                                    </p:cTn>
                                  </p:par>
                                </p:childTnLst>
                              </p:cTn>
                            </p:par>
                            <p:par>
                              <p:cTn id="26" fill="hold">
                                <p:stCondLst>
                                  <p:cond delay="1850"/>
                                </p:stCondLst>
                                <p:childTnLst>
                                  <p:par>
                                    <p:cTn id="27" presetID="16" presetClass="entr" presetSubtype="37" fill="hold" grpId="0" nodeType="afterEffect">
                                      <p:stCondLst>
                                        <p:cond delay="0"/>
                                      </p:stCondLst>
                                      <p:childTnLst>
                                        <p:set>
                                          <p:cBhvr>
                                            <p:cTn id="28" dur="1" fill="hold">
                                              <p:stCondLst>
                                                <p:cond delay="0"/>
                                              </p:stCondLst>
                                            </p:cTn>
                                            <p:tgtEl>
                                              <p:spTgt spid="5"/>
                                            </p:tgtEl>
                                            <p:attrNameLst>
                                              <p:attrName>style.visibility</p:attrName>
                                            </p:attrNameLst>
                                          </p:cBhvr>
                                          <p:to>
                                            <p:strVal val="visible"/>
                                          </p:to>
                                        </p:set>
                                        <p:animEffect transition="in" filter="barn(outVertical)">
                                          <p:cBhvr>
                                            <p:cTn id="29" dur="500"/>
                                            <p:tgtEl>
                                              <p:spTgt spid="5"/>
                                            </p:tgtEl>
                                          </p:cBhvr>
                                        </p:animEffect>
                                      </p:childTnLst>
                                    </p:cTn>
                                  </p:par>
                                </p:childTnLst>
                              </p:cTn>
                            </p:par>
                            <p:par>
                              <p:cTn id="30" fill="hold">
                                <p:stCondLst>
                                  <p:cond delay="2350"/>
                                </p:stCondLst>
                                <p:childTnLst>
                                  <p:par>
                                    <p:cTn id="31" presetID="2" presetClass="entr" presetSubtype="1" fill="hold" grpId="0" nodeType="afterEffect" p14:presetBounceEnd="50000">
                                      <p:stCondLst>
                                        <p:cond delay="0"/>
                                      </p:stCondLst>
                                      <p:childTnLst>
                                        <p:set>
                                          <p:cBhvr>
                                            <p:cTn id="32" dur="1" fill="hold">
                                              <p:stCondLst>
                                                <p:cond delay="0"/>
                                              </p:stCondLst>
                                            </p:cTn>
                                            <p:tgtEl>
                                              <p:spTgt spid="3"/>
                                            </p:tgtEl>
                                            <p:attrNameLst>
                                              <p:attrName>style.visibility</p:attrName>
                                            </p:attrNameLst>
                                          </p:cBhvr>
                                          <p:to>
                                            <p:strVal val="visible"/>
                                          </p:to>
                                        </p:set>
                                        <p:anim calcmode="lin" valueType="num" p14:bounceEnd="50000">
                                          <p:cBhvr additive="base">
                                            <p:cTn id="33" dur="500" fill="hold"/>
                                            <p:tgtEl>
                                              <p:spTgt spid="3"/>
                                            </p:tgtEl>
                                            <p:attrNameLst>
                                              <p:attrName>ppt_x</p:attrName>
                                            </p:attrNameLst>
                                          </p:cBhvr>
                                          <p:tavLst>
                                            <p:tav tm="0">
                                              <p:val>
                                                <p:strVal val="#ppt_x"/>
                                              </p:val>
                                            </p:tav>
                                            <p:tav tm="100000">
                                              <p:val>
                                                <p:strVal val="#ppt_x"/>
                                              </p:val>
                                            </p:tav>
                                          </p:tavLst>
                                        </p:anim>
                                        <p:anim calcmode="lin" valueType="num" p14:bounceEnd="50000">
                                          <p:cBhvr additive="base">
                                            <p:cTn id="34" dur="500" fill="hold"/>
                                            <p:tgtEl>
                                              <p:spTgt spid="3"/>
                                            </p:tgtEl>
                                            <p:attrNameLst>
                                              <p:attrName>ppt_y</p:attrName>
                                            </p:attrNameLst>
                                          </p:cBhvr>
                                          <p:tavLst>
                                            <p:tav tm="0">
                                              <p:val>
                                                <p:strVal val="0-#ppt_h/2"/>
                                              </p:val>
                                            </p:tav>
                                            <p:tav tm="100000">
                                              <p:val>
                                                <p:strVal val="#ppt_y"/>
                                              </p:val>
                                            </p:tav>
                                          </p:tavLst>
                                        </p:anim>
                                      </p:childTnLst>
                                    </p:cTn>
                                  </p:par>
                                </p:childTnLst>
                              </p:cTn>
                            </p:par>
                            <p:par>
                              <p:cTn id="35" fill="hold">
                                <p:stCondLst>
                                  <p:cond delay="2850"/>
                                </p:stCondLst>
                                <p:childTnLst>
                                  <p:par>
                                    <p:cTn id="36" presetID="22" presetClass="entr" presetSubtype="8" fill="hold" grpId="0" nodeType="afterEffect">
                                      <p:stCondLst>
                                        <p:cond delay="0"/>
                                      </p:stCondLst>
                                      <p:iterate type="lt">
                                        <p:tmPct val="30000"/>
                                      </p:iterate>
                                      <p:childTnLst>
                                        <p:set>
                                          <p:cBhvr>
                                            <p:cTn id="37" dur="1" fill="hold">
                                              <p:stCondLst>
                                                <p:cond delay="0"/>
                                              </p:stCondLst>
                                            </p:cTn>
                                            <p:tgtEl>
                                              <p:spTgt spid="10"/>
                                            </p:tgtEl>
                                            <p:attrNameLst>
                                              <p:attrName>style.visibility</p:attrName>
                                            </p:attrNameLst>
                                          </p:cBhvr>
                                          <p:to>
                                            <p:strVal val="visible"/>
                                          </p:to>
                                        </p:set>
                                        <p:animEffect transition="in" filter="wipe(left)">
                                          <p:cBhvr>
                                            <p:cTn id="38" dur="100"/>
                                            <p:tgtEl>
                                              <p:spTgt spid="10"/>
                                            </p:tgtEl>
                                          </p:cBhvr>
                                        </p:animEffect>
                                      </p:childTnLst>
                                    </p:cTn>
                                  </p:par>
                                  <p:par>
                                    <p:cTn id="39" presetID="36" presetClass="emph" presetSubtype="0" fill="hold" grpId="1" nodeType="withEffect">
                                      <p:stCondLst>
                                        <p:cond delay="0"/>
                                      </p:stCondLst>
                                      <p:iterate type="lt">
                                        <p:tmPct val="30000"/>
                                      </p:iterate>
                                      <p:childTnLst>
                                        <p:animScale>
                                          <p:cBhvr>
                                            <p:cTn id="40" dur="50" autoRev="1" fill="hold">
                                              <p:stCondLst>
                                                <p:cond delay="0"/>
                                              </p:stCondLst>
                                            </p:cTn>
                                            <p:tgtEl>
                                              <p:spTgt spid="10"/>
                                            </p:tgtEl>
                                          </p:cBhvr>
                                          <p:to x="80000" y="100000"/>
                                        </p:animScale>
                                        <p:anim by="(#ppt_w*0.10)" calcmode="lin" valueType="num">
                                          <p:cBhvr>
                                            <p:cTn id="41" dur="50" autoRev="1" fill="hold">
                                              <p:stCondLst>
                                                <p:cond delay="0"/>
                                              </p:stCondLst>
                                            </p:cTn>
                                            <p:tgtEl>
                                              <p:spTgt spid="10"/>
                                            </p:tgtEl>
                                            <p:attrNameLst>
                                              <p:attrName>ppt_x</p:attrName>
                                            </p:attrNameLst>
                                          </p:cBhvr>
                                        </p:anim>
                                        <p:anim by="(-#ppt_w*0.10)" calcmode="lin" valueType="num">
                                          <p:cBhvr>
                                            <p:cTn id="42" dur="50" autoRev="1" fill="hold">
                                              <p:stCondLst>
                                                <p:cond delay="0"/>
                                              </p:stCondLst>
                                            </p:cTn>
                                            <p:tgtEl>
                                              <p:spTgt spid="10"/>
                                            </p:tgtEl>
                                            <p:attrNameLst>
                                              <p:attrName>ppt_y</p:attrName>
                                            </p:attrNameLst>
                                          </p:cBhvr>
                                        </p:anim>
                                        <p:animRot by="-480000">
                                          <p:cBhvr>
                                            <p:cTn id="43" dur="50" autoRev="1" fill="hold">
                                              <p:stCondLst>
                                                <p:cond delay="0"/>
                                              </p:stCondLst>
                                            </p:cTn>
                                            <p:tgtEl>
                                              <p:spTgt spid="10"/>
                                            </p:tgtEl>
                                            <p:attrNameLst>
                                              <p:attrName>r</p:attrName>
                                            </p:attrNameLst>
                                          </p:cBhvr>
                                        </p:animRot>
                                      </p:childTnLst>
                                    </p:cTn>
                                  </p:par>
                                </p:childTnLst>
                              </p:cTn>
                            </p:par>
                            <p:par>
                              <p:cTn id="44" fill="hold">
                                <p:stCondLst>
                                  <p:cond delay="3850"/>
                                </p:stCondLst>
                                <p:childTnLst>
                                  <p:par>
                                    <p:cTn id="45" presetID="16" presetClass="entr" presetSubtype="37" fill="hold" grpId="0" nodeType="afterEffect">
                                      <p:stCondLst>
                                        <p:cond delay="0"/>
                                      </p:stCondLst>
                                      <p:childTnLst>
                                        <p:set>
                                          <p:cBhvr>
                                            <p:cTn id="46" dur="1" fill="hold">
                                              <p:stCondLst>
                                                <p:cond delay="0"/>
                                              </p:stCondLst>
                                            </p:cTn>
                                            <p:tgtEl>
                                              <p:spTgt spid="12"/>
                                            </p:tgtEl>
                                            <p:attrNameLst>
                                              <p:attrName>style.visibility</p:attrName>
                                            </p:attrNameLst>
                                          </p:cBhvr>
                                          <p:to>
                                            <p:strVal val="visible"/>
                                          </p:to>
                                        </p:set>
                                        <p:animEffect transition="in" filter="barn(outVertical)">
                                          <p:cBhvr>
                                            <p:cTn id="47" dur="500"/>
                                            <p:tgtEl>
                                              <p:spTgt spid="12"/>
                                            </p:tgtEl>
                                          </p:cBhvr>
                                        </p:animEffect>
                                      </p:childTnLst>
                                    </p:cTn>
                                  </p:par>
                                </p:childTnLst>
                              </p:cTn>
                            </p:par>
                            <p:par>
                              <p:cTn id="48" fill="hold">
                                <p:stCondLst>
                                  <p:cond delay="4350"/>
                                </p:stCondLst>
                                <p:childTnLst>
                                  <p:par>
                                    <p:cTn id="49" presetID="2" presetClass="entr" presetSubtype="1" fill="hold" grpId="0" nodeType="afterEffect" p14:presetBounceEnd="50000">
                                      <p:stCondLst>
                                        <p:cond delay="0"/>
                                      </p:stCondLst>
                                      <p:childTnLst>
                                        <p:set>
                                          <p:cBhvr>
                                            <p:cTn id="50" dur="1" fill="hold">
                                              <p:stCondLst>
                                                <p:cond delay="0"/>
                                              </p:stCondLst>
                                            </p:cTn>
                                            <p:tgtEl>
                                              <p:spTgt spid="11"/>
                                            </p:tgtEl>
                                            <p:attrNameLst>
                                              <p:attrName>style.visibility</p:attrName>
                                            </p:attrNameLst>
                                          </p:cBhvr>
                                          <p:to>
                                            <p:strVal val="visible"/>
                                          </p:to>
                                        </p:set>
                                        <p:anim calcmode="lin" valueType="num" p14:bounceEnd="50000">
                                          <p:cBhvr additive="base">
                                            <p:cTn id="51" dur="500" fill="hold"/>
                                            <p:tgtEl>
                                              <p:spTgt spid="11"/>
                                            </p:tgtEl>
                                            <p:attrNameLst>
                                              <p:attrName>ppt_x</p:attrName>
                                            </p:attrNameLst>
                                          </p:cBhvr>
                                          <p:tavLst>
                                            <p:tav tm="0">
                                              <p:val>
                                                <p:strVal val="#ppt_x"/>
                                              </p:val>
                                            </p:tav>
                                            <p:tav tm="100000">
                                              <p:val>
                                                <p:strVal val="#ppt_x"/>
                                              </p:val>
                                            </p:tav>
                                          </p:tavLst>
                                        </p:anim>
                                        <p:anim calcmode="lin" valueType="num" p14:bounceEnd="50000">
                                          <p:cBhvr additive="base">
                                            <p:cTn id="52" dur="500" fill="hold"/>
                                            <p:tgtEl>
                                              <p:spTgt spid="11"/>
                                            </p:tgtEl>
                                            <p:attrNameLst>
                                              <p:attrName>ppt_y</p:attrName>
                                            </p:attrNameLst>
                                          </p:cBhvr>
                                          <p:tavLst>
                                            <p:tav tm="0">
                                              <p:val>
                                                <p:strVal val="0-#ppt_h/2"/>
                                              </p:val>
                                            </p:tav>
                                            <p:tav tm="100000">
                                              <p:val>
                                                <p:strVal val="#ppt_y"/>
                                              </p:val>
                                            </p:tav>
                                          </p:tavLst>
                                        </p:anim>
                                      </p:childTnLst>
                                    </p:cTn>
                                  </p:par>
                                </p:childTnLst>
                              </p:cTn>
                            </p:par>
                            <p:par>
                              <p:cTn id="53" fill="hold">
                                <p:stCondLst>
                                  <p:cond delay="4850"/>
                                </p:stCondLst>
                                <p:childTnLst>
                                  <p:par>
                                    <p:cTn id="54" presetID="22" presetClass="entr" presetSubtype="8" fill="hold" grpId="0" nodeType="afterEffect">
                                      <p:stCondLst>
                                        <p:cond delay="0"/>
                                      </p:stCondLst>
                                      <p:iterate type="lt">
                                        <p:tmPct val="30000"/>
                                      </p:iterate>
                                      <p:childTnLst>
                                        <p:set>
                                          <p:cBhvr>
                                            <p:cTn id="55" dur="1" fill="hold">
                                              <p:stCondLst>
                                                <p:cond delay="0"/>
                                              </p:stCondLst>
                                            </p:cTn>
                                            <p:tgtEl>
                                              <p:spTgt spid="13"/>
                                            </p:tgtEl>
                                            <p:attrNameLst>
                                              <p:attrName>style.visibility</p:attrName>
                                            </p:attrNameLst>
                                          </p:cBhvr>
                                          <p:to>
                                            <p:strVal val="visible"/>
                                          </p:to>
                                        </p:set>
                                        <p:animEffect transition="in" filter="wipe(left)">
                                          <p:cBhvr>
                                            <p:cTn id="56" dur="100"/>
                                            <p:tgtEl>
                                              <p:spTgt spid="13"/>
                                            </p:tgtEl>
                                          </p:cBhvr>
                                        </p:animEffect>
                                      </p:childTnLst>
                                    </p:cTn>
                                  </p:par>
                                  <p:par>
                                    <p:cTn id="57" presetID="36" presetClass="emph" presetSubtype="0" fill="hold" grpId="1" nodeType="withEffect">
                                      <p:stCondLst>
                                        <p:cond delay="0"/>
                                      </p:stCondLst>
                                      <p:iterate type="lt">
                                        <p:tmPct val="30000"/>
                                      </p:iterate>
                                      <p:childTnLst>
                                        <p:animScale>
                                          <p:cBhvr>
                                            <p:cTn id="58" dur="50" autoRev="1" fill="hold">
                                              <p:stCondLst>
                                                <p:cond delay="0"/>
                                              </p:stCondLst>
                                            </p:cTn>
                                            <p:tgtEl>
                                              <p:spTgt spid="13"/>
                                            </p:tgtEl>
                                          </p:cBhvr>
                                          <p:to x="80000" y="100000"/>
                                        </p:animScale>
                                        <p:anim by="(#ppt_w*0.10)" calcmode="lin" valueType="num">
                                          <p:cBhvr>
                                            <p:cTn id="59" dur="50" autoRev="1" fill="hold">
                                              <p:stCondLst>
                                                <p:cond delay="0"/>
                                              </p:stCondLst>
                                            </p:cTn>
                                            <p:tgtEl>
                                              <p:spTgt spid="13"/>
                                            </p:tgtEl>
                                            <p:attrNameLst>
                                              <p:attrName>ppt_x</p:attrName>
                                            </p:attrNameLst>
                                          </p:cBhvr>
                                        </p:anim>
                                        <p:anim by="(-#ppt_w*0.10)" calcmode="lin" valueType="num">
                                          <p:cBhvr>
                                            <p:cTn id="60" dur="50" autoRev="1" fill="hold">
                                              <p:stCondLst>
                                                <p:cond delay="0"/>
                                              </p:stCondLst>
                                            </p:cTn>
                                            <p:tgtEl>
                                              <p:spTgt spid="13"/>
                                            </p:tgtEl>
                                            <p:attrNameLst>
                                              <p:attrName>ppt_y</p:attrName>
                                            </p:attrNameLst>
                                          </p:cBhvr>
                                        </p:anim>
                                        <p:animRot by="-480000">
                                          <p:cBhvr>
                                            <p:cTn id="61" dur="50" autoRev="1" fill="hold">
                                              <p:stCondLst>
                                                <p:cond delay="0"/>
                                              </p:stCondLst>
                                            </p:cTn>
                                            <p:tgtEl>
                                              <p:spTgt spid="13"/>
                                            </p:tgtEl>
                                            <p:attrNameLst>
                                              <p:attrName>r</p:attrName>
                                            </p:attrNameLst>
                                          </p:cBhvr>
                                        </p:animRot>
                                      </p:childTnLst>
                                    </p:cTn>
                                  </p:par>
                                </p:childTnLst>
                              </p:cTn>
                            </p:par>
                            <p:par>
                              <p:cTn id="62" fill="hold">
                                <p:stCondLst>
                                  <p:cond delay="5850"/>
                                </p:stCondLst>
                                <p:childTnLst>
                                  <p:par>
                                    <p:cTn id="63" presetID="16" presetClass="entr" presetSubtype="37" fill="hold" grpId="0" nodeType="afterEffect">
                                      <p:stCondLst>
                                        <p:cond delay="0"/>
                                      </p:stCondLst>
                                      <p:childTnLst>
                                        <p:set>
                                          <p:cBhvr>
                                            <p:cTn id="64" dur="1" fill="hold">
                                              <p:stCondLst>
                                                <p:cond delay="0"/>
                                              </p:stCondLst>
                                            </p:cTn>
                                            <p:tgtEl>
                                              <p:spTgt spid="15"/>
                                            </p:tgtEl>
                                            <p:attrNameLst>
                                              <p:attrName>style.visibility</p:attrName>
                                            </p:attrNameLst>
                                          </p:cBhvr>
                                          <p:to>
                                            <p:strVal val="visible"/>
                                          </p:to>
                                        </p:set>
                                        <p:animEffect transition="in" filter="barn(outVertical)">
                                          <p:cBhvr>
                                            <p:cTn id="65" dur="500"/>
                                            <p:tgtEl>
                                              <p:spTgt spid="15"/>
                                            </p:tgtEl>
                                          </p:cBhvr>
                                        </p:animEffect>
                                      </p:childTnLst>
                                    </p:cTn>
                                  </p:par>
                                </p:childTnLst>
                              </p:cTn>
                            </p:par>
                            <p:par>
                              <p:cTn id="66" fill="hold">
                                <p:stCondLst>
                                  <p:cond delay="6350"/>
                                </p:stCondLst>
                                <p:childTnLst>
                                  <p:par>
                                    <p:cTn id="67" presetID="2" presetClass="entr" presetSubtype="1" fill="hold" grpId="0" nodeType="afterEffect" p14:presetBounceEnd="50000">
                                      <p:stCondLst>
                                        <p:cond delay="0"/>
                                      </p:stCondLst>
                                      <p:childTnLst>
                                        <p:set>
                                          <p:cBhvr>
                                            <p:cTn id="68" dur="1" fill="hold">
                                              <p:stCondLst>
                                                <p:cond delay="0"/>
                                              </p:stCondLst>
                                            </p:cTn>
                                            <p:tgtEl>
                                              <p:spTgt spid="14"/>
                                            </p:tgtEl>
                                            <p:attrNameLst>
                                              <p:attrName>style.visibility</p:attrName>
                                            </p:attrNameLst>
                                          </p:cBhvr>
                                          <p:to>
                                            <p:strVal val="visible"/>
                                          </p:to>
                                        </p:set>
                                        <p:anim calcmode="lin" valueType="num" p14:bounceEnd="50000">
                                          <p:cBhvr additive="base">
                                            <p:cTn id="69" dur="500" fill="hold"/>
                                            <p:tgtEl>
                                              <p:spTgt spid="14"/>
                                            </p:tgtEl>
                                            <p:attrNameLst>
                                              <p:attrName>ppt_x</p:attrName>
                                            </p:attrNameLst>
                                          </p:cBhvr>
                                          <p:tavLst>
                                            <p:tav tm="0">
                                              <p:val>
                                                <p:strVal val="#ppt_x"/>
                                              </p:val>
                                            </p:tav>
                                            <p:tav tm="100000">
                                              <p:val>
                                                <p:strVal val="#ppt_x"/>
                                              </p:val>
                                            </p:tav>
                                          </p:tavLst>
                                        </p:anim>
                                        <p:anim calcmode="lin" valueType="num" p14:bounceEnd="50000">
                                          <p:cBhvr additive="base">
                                            <p:cTn id="70" dur="500" fill="hold"/>
                                            <p:tgtEl>
                                              <p:spTgt spid="14"/>
                                            </p:tgtEl>
                                            <p:attrNameLst>
                                              <p:attrName>ppt_y</p:attrName>
                                            </p:attrNameLst>
                                          </p:cBhvr>
                                          <p:tavLst>
                                            <p:tav tm="0">
                                              <p:val>
                                                <p:strVal val="0-#ppt_h/2"/>
                                              </p:val>
                                            </p:tav>
                                            <p:tav tm="100000">
                                              <p:val>
                                                <p:strVal val="#ppt_y"/>
                                              </p:val>
                                            </p:tav>
                                          </p:tavLst>
                                        </p:anim>
                                      </p:childTnLst>
                                    </p:cTn>
                                  </p:par>
                                </p:childTnLst>
                              </p:cTn>
                            </p:par>
                            <p:par>
                              <p:cTn id="71" fill="hold">
                                <p:stCondLst>
                                  <p:cond delay="6850"/>
                                </p:stCondLst>
                                <p:childTnLst>
                                  <p:par>
                                    <p:cTn id="72" presetID="22" presetClass="entr" presetSubtype="8" fill="hold" grpId="0" nodeType="afterEffect">
                                      <p:stCondLst>
                                        <p:cond delay="0"/>
                                      </p:stCondLst>
                                      <p:iterate type="lt">
                                        <p:tmPct val="30000"/>
                                      </p:iterate>
                                      <p:childTnLst>
                                        <p:set>
                                          <p:cBhvr>
                                            <p:cTn id="73" dur="1" fill="hold">
                                              <p:stCondLst>
                                                <p:cond delay="0"/>
                                              </p:stCondLst>
                                            </p:cTn>
                                            <p:tgtEl>
                                              <p:spTgt spid="16"/>
                                            </p:tgtEl>
                                            <p:attrNameLst>
                                              <p:attrName>style.visibility</p:attrName>
                                            </p:attrNameLst>
                                          </p:cBhvr>
                                          <p:to>
                                            <p:strVal val="visible"/>
                                          </p:to>
                                        </p:set>
                                        <p:animEffect transition="in" filter="wipe(left)">
                                          <p:cBhvr>
                                            <p:cTn id="74" dur="100"/>
                                            <p:tgtEl>
                                              <p:spTgt spid="16"/>
                                            </p:tgtEl>
                                          </p:cBhvr>
                                        </p:animEffect>
                                      </p:childTnLst>
                                    </p:cTn>
                                  </p:par>
                                  <p:par>
                                    <p:cTn id="75" presetID="36" presetClass="emph" presetSubtype="0" fill="hold" grpId="1" nodeType="withEffect">
                                      <p:stCondLst>
                                        <p:cond delay="0"/>
                                      </p:stCondLst>
                                      <p:iterate type="lt">
                                        <p:tmPct val="30000"/>
                                      </p:iterate>
                                      <p:childTnLst>
                                        <p:animScale>
                                          <p:cBhvr>
                                            <p:cTn id="76" dur="50" autoRev="1" fill="hold">
                                              <p:stCondLst>
                                                <p:cond delay="0"/>
                                              </p:stCondLst>
                                            </p:cTn>
                                            <p:tgtEl>
                                              <p:spTgt spid="16"/>
                                            </p:tgtEl>
                                          </p:cBhvr>
                                          <p:to x="80000" y="100000"/>
                                        </p:animScale>
                                        <p:anim by="(#ppt_w*0.10)" calcmode="lin" valueType="num">
                                          <p:cBhvr>
                                            <p:cTn id="77" dur="50" autoRev="1" fill="hold">
                                              <p:stCondLst>
                                                <p:cond delay="0"/>
                                              </p:stCondLst>
                                            </p:cTn>
                                            <p:tgtEl>
                                              <p:spTgt spid="16"/>
                                            </p:tgtEl>
                                            <p:attrNameLst>
                                              <p:attrName>ppt_x</p:attrName>
                                            </p:attrNameLst>
                                          </p:cBhvr>
                                        </p:anim>
                                        <p:anim by="(-#ppt_w*0.10)" calcmode="lin" valueType="num">
                                          <p:cBhvr>
                                            <p:cTn id="78" dur="50" autoRev="1" fill="hold">
                                              <p:stCondLst>
                                                <p:cond delay="0"/>
                                              </p:stCondLst>
                                            </p:cTn>
                                            <p:tgtEl>
                                              <p:spTgt spid="16"/>
                                            </p:tgtEl>
                                            <p:attrNameLst>
                                              <p:attrName>ppt_y</p:attrName>
                                            </p:attrNameLst>
                                          </p:cBhvr>
                                        </p:anim>
                                        <p:animRot by="-480000">
                                          <p:cBhvr>
                                            <p:cTn id="79" dur="50" autoRev="1" fill="hold">
                                              <p:stCondLst>
                                                <p:cond delay="0"/>
                                              </p:stCondLst>
                                            </p:cTn>
                                            <p:tgtEl>
                                              <p:spTgt spid="16"/>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3" grpId="0" animBg="1"/>
          <p:bldP spid="5" grpId="0" animBg="1"/>
          <p:bldP spid="6" grpId="0" animBg="1"/>
          <p:bldP spid="10" grpId="0"/>
          <p:bldP spid="10" grpId="1"/>
          <p:bldP spid="11" grpId="0" animBg="1"/>
          <p:bldP spid="12" grpId="0" animBg="1"/>
          <p:bldP spid="13" grpId="0"/>
          <p:bldP spid="13" grpId="1"/>
          <p:bldP spid="14" grpId="0" animBg="1"/>
          <p:bldP spid="15" grpId="0" animBg="1"/>
          <p:bldP spid="16" grpId="0"/>
          <p:bldP spid="16" grpId="1"/>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4"/>
                                            </p:tgtEl>
                                            <p:attrNameLst>
                                              <p:attrName>ppt_y</p:attrName>
                                            </p:attrNameLst>
                                          </p:cBhvr>
                                          <p:tavLst>
                                            <p:tav tm="0">
                                              <p:val>
                                                <p:strVal val="#ppt_y"/>
                                              </p:val>
                                            </p:tav>
                                            <p:tav tm="100000">
                                              <p:val>
                                                <p:strVal val="#ppt_y"/>
                                              </p:val>
                                            </p:tav>
                                          </p:tavLst>
                                        </p:anim>
                                        <p:anim calcmode="lin" valueType="num">
                                          <p:cBhvr>
                                            <p:cTn id="9" dur="500" fill="hold"/>
                                            <p:tgtEl>
                                              <p:spTgt spid="4"/>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4"/>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4"/>
                                            </p:tgtEl>
                                          </p:cBhvr>
                                        </p:animEffect>
                                      </p:childTnLst>
                                    </p:cTn>
                                  </p:par>
                                </p:childTnLst>
                              </p:cTn>
                            </p:par>
                            <p:par>
                              <p:cTn id="12" fill="hold">
                                <p:stCondLst>
                                  <p:cond delay="850"/>
                                </p:stCondLst>
                                <p:childTnLst>
                                  <p:par>
                                    <p:cTn id="13" presetID="14" presetClass="entr" presetSubtype="10"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randombar(horizontal)">
                                          <p:cBhvr>
                                            <p:cTn id="15" dur="500"/>
                                            <p:tgtEl>
                                              <p:spTgt spid="6"/>
                                            </p:tgtEl>
                                          </p:cBhvr>
                                        </p:animEffect>
                                      </p:childTnLst>
                                    </p:cTn>
                                  </p:par>
                                </p:childTnLst>
                              </p:cTn>
                            </p:par>
                            <p:par>
                              <p:cTn id="16" fill="hold">
                                <p:stCondLst>
                                  <p:cond delay="1350"/>
                                </p:stCondLst>
                                <p:childTnLst>
                                  <p:par>
                                    <p:cTn id="17" presetID="22" presetClass="entr" presetSubtype="8" fill="hold"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ipe(left)">
                                          <p:cBhvr>
                                            <p:cTn id="19" dur="500"/>
                                            <p:tgtEl>
                                              <p:spTgt spid="7"/>
                                            </p:tgtEl>
                                          </p:cBhvr>
                                        </p:animEffect>
                                      </p:childTnLst>
                                    </p:cTn>
                                  </p:par>
                                  <p:par>
                                    <p:cTn id="20" presetID="22" presetClass="entr" presetSubtype="8" fill="hold" nodeType="with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wipe(left)">
                                          <p:cBhvr>
                                            <p:cTn id="22" dur="500"/>
                                            <p:tgtEl>
                                              <p:spTgt spid="8"/>
                                            </p:tgtEl>
                                          </p:cBhvr>
                                        </p:animEffect>
                                      </p:childTnLst>
                                    </p:cTn>
                                  </p:par>
                                  <p:par>
                                    <p:cTn id="23" presetID="22" presetClass="entr" presetSubtype="8" fill="hold" nodeType="withEffect">
                                      <p:stCondLst>
                                        <p:cond delay="0"/>
                                      </p:stCondLst>
                                      <p:childTnLst>
                                        <p:set>
                                          <p:cBhvr>
                                            <p:cTn id="24" dur="1" fill="hold">
                                              <p:stCondLst>
                                                <p:cond delay="0"/>
                                              </p:stCondLst>
                                            </p:cTn>
                                            <p:tgtEl>
                                              <p:spTgt spid="9"/>
                                            </p:tgtEl>
                                            <p:attrNameLst>
                                              <p:attrName>style.visibility</p:attrName>
                                            </p:attrNameLst>
                                          </p:cBhvr>
                                          <p:to>
                                            <p:strVal val="visible"/>
                                          </p:to>
                                        </p:set>
                                        <p:animEffect transition="in" filter="wipe(left)">
                                          <p:cBhvr>
                                            <p:cTn id="25" dur="500"/>
                                            <p:tgtEl>
                                              <p:spTgt spid="9"/>
                                            </p:tgtEl>
                                          </p:cBhvr>
                                        </p:animEffect>
                                      </p:childTnLst>
                                    </p:cTn>
                                  </p:par>
                                </p:childTnLst>
                              </p:cTn>
                            </p:par>
                            <p:par>
                              <p:cTn id="26" fill="hold">
                                <p:stCondLst>
                                  <p:cond delay="1850"/>
                                </p:stCondLst>
                                <p:childTnLst>
                                  <p:par>
                                    <p:cTn id="27" presetID="16" presetClass="entr" presetSubtype="37" fill="hold" grpId="0" nodeType="afterEffect">
                                      <p:stCondLst>
                                        <p:cond delay="0"/>
                                      </p:stCondLst>
                                      <p:childTnLst>
                                        <p:set>
                                          <p:cBhvr>
                                            <p:cTn id="28" dur="1" fill="hold">
                                              <p:stCondLst>
                                                <p:cond delay="0"/>
                                              </p:stCondLst>
                                            </p:cTn>
                                            <p:tgtEl>
                                              <p:spTgt spid="5"/>
                                            </p:tgtEl>
                                            <p:attrNameLst>
                                              <p:attrName>style.visibility</p:attrName>
                                            </p:attrNameLst>
                                          </p:cBhvr>
                                          <p:to>
                                            <p:strVal val="visible"/>
                                          </p:to>
                                        </p:set>
                                        <p:animEffect transition="in" filter="barn(outVertical)">
                                          <p:cBhvr>
                                            <p:cTn id="29" dur="500"/>
                                            <p:tgtEl>
                                              <p:spTgt spid="5"/>
                                            </p:tgtEl>
                                          </p:cBhvr>
                                        </p:animEffect>
                                      </p:childTnLst>
                                    </p:cTn>
                                  </p:par>
                                </p:childTnLst>
                              </p:cTn>
                            </p:par>
                            <p:par>
                              <p:cTn id="30" fill="hold">
                                <p:stCondLst>
                                  <p:cond delay="2350"/>
                                </p:stCondLst>
                                <p:childTnLst>
                                  <p:par>
                                    <p:cTn id="31" presetID="2" presetClass="entr" presetSubtype="1" fill="hold" grpId="0" nodeType="afterEffect">
                                      <p:stCondLst>
                                        <p:cond delay="0"/>
                                      </p:stCondLst>
                                      <p:childTnLst>
                                        <p:set>
                                          <p:cBhvr>
                                            <p:cTn id="32" dur="1" fill="hold">
                                              <p:stCondLst>
                                                <p:cond delay="0"/>
                                              </p:stCondLst>
                                            </p:cTn>
                                            <p:tgtEl>
                                              <p:spTgt spid="3"/>
                                            </p:tgtEl>
                                            <p:attrNameLst>
                                              <p:attrName>style.visibility</p:attrName>
                                            </p:attrNameLst>
                                          </p:cBhvr>
                                          <p:to>
                                            <p:strVal val="visible"/>
                                          </p:to>
                                        </p:set>
                                        <p:anim calcmode="lin" valueType="num">
                                          <p:cBhvr additive="base">
                                            <p:cTn id="33" dur="500" fill="hold"/>
                                            <p:tgtEl>
                                              <p:spTgt spid="3"/>
                                            </p:tgtEl>
                                            <p:attrNameLst>
                                              <p:attrName>ppt_x</p:attrName>
                                            </p:attrNameLst>
                                          </p:cBhvr>
                                          <p:tavLst>
                                            <p:tav tm="0">
                                              <p:val>
                                                <p:strVal val="#ppt_x"/>
                                              </p:val>
                                            </p:tav>
                                            <p:tav tm="100000">
                                              <p:val>
                                                <p:strVal val="#ppt_x"/>
                                              </p:val>
                                            </p:tav>
                                          </p:tavLst>
                                        </p:anim>
                                        <p:anim calcmode="lin" valueType="num">
                                          <p:cBhvr additive="base">
                                            <p:cTn id="34" dur="500" fill="hold"/>
                                            <p:tgtEl>
                                              <p:spTgt spid="3"/>
                                            </p:tgtEl>
                                            <p:attrNameLst>
                                              <p:attrName>ppt_y</p:attrName>
                                            </p:attrNameLst>
                                          </p:cBhvr>
                                          <p:tavLst>
                                            <p:tav tm="0">
                                              <p:val>
                                                <p:strVal val="0-#ppt_h/2"/>
                                              </p:val>
                                            </p:tav>
                                            <p:tav tm="100000">
                                              <p:val>
                                                <p:strVal val="#ppt_y"/>
                                              </p:val>
                                            </p:tav>
                                          </p:tavLst>
                                        </p:anim>
                                      </p:childTnLst>
                                    </p:cTn>
                                  </p:par>
                                </p:childTnLst>
                              </p:cTn>
                            </p:par>
                            <p:par>
                              <p:cTn id="35" fill="hold">
                                <p:stCondLst>
                                  <p:cond delay="2850"/>
                                </p:stCondLst>
                                <p:childTnLst>
                                  <p:par>
                                    <p:cTn id="36" presetID="22" presetClass="entr" presetSubtype="8" fill="hold" grpId="0" nodeType="afterEffect">
                                      <p:stCondLst>
                                        <p:cond delay="0"/>
                                      </p:stCondLst>
                                      <p:iterate type="lt">
                                        <p:tmPct val="30000"/>
                                      </p:iterate>
                                      <p:childTnLst>
                                        <p:set>
                                          <p:cBhvr>
                                            <p:cTn id="37" dur="1" fill="hold">
                                              <p:stCondLst>
                                                <p:cond delay="0"/>
                                              </p:stCondLst>
                                            </p:cTn>
                                            <p:tgtEl>
                                              <p:spTgt spid="10"/>
                                            </p:tgtEl>
                                            <p:attrNameLst>
                                              <p:attrName>style.visibility</p:attrName>
                                            </p:attrNameLst>
                                          </p:cBhvr>
                                          <p:to>
                                            <p:strVal val="visible"/>
                                          </p:to>
                                        </p:set>
                                        <p:animEffect transition="in" filter="wipe(left)">
                                          <p:cBhvr>
                                            <p:cTn id="38" dur="100"/>
                                            <p:tgtEl>
                                              <p:spTgt spid="10"/>
                                            </p:tgtEl>
                                          </p:cBhvr>
                                        </p:animEffect>
                                      </p:childTnLst>
                                    </p:cTn>
                                  </p:par>
                                  <p:par>
                                    <p:cTn id="39" presetID="36" presetClass="emph" presetSubtype="0" fill="hold" grpId="1" nodeType="withEffect">
                                      <p:stCondLst>
                                        <p:cond delay="0"/>
                                      </p:stCondLst>
                                      <p:iterate type="lt">
                                        <p:tmPct val="30000"/>
                                      </p:iterate>
                                      <p:childTnLst>
                                        <p:animScale>
                                          <p:cBhvr>
                                            <p:cTn id="40" dur="50" autoRev="1" fill="hold">
                                              <p:stCondLst>
                                                <p:cond delay="0"/>
                                              </p:stCondLst>
                                            </p:cTn>
                                            <p:tgtEl>
                                              <p:spTgt spid="10"/>
                                            </p:tgtEl>
                                          </p:cBhvr>
                                          <p:to x="80000" y="100000"/>
                                        </p:animScale>
                                        <p:anim by="(#ppt_w*0.10)" calcmode="lin" valueType="num">
                                          <p:cBhvr>
                                            <p:cTn id="41" dur="50" autoRev="1" fill="hold">
                                              <p:stCondLst>
                                                <p:cond delay="0"/>
                                              </p:stCondLst>
                                            </p:cTn>
                                            <p:tgtEl>
                                              <p:spTgt spid="10"/>
                                            </p:tgtEl>
                                            <p:attrNameLst>
                                              <p:attrName>ppt_x</p:attrName>
                                            </p:attrNameLst>
                                          </p:cBhvr>
                                        </p:anim>
                                        <p:anim by="(-#ppt_w*0.10)" calcmode="lin" valueType="num">
                                          <p:cBhvr>
                                            <p:cTn id="42" dur="50" autoRev="1" fill="hold">
                                              <p:stCondLst>
                                                <p:cond delay="0"/>
                                              </p:stCondLst>
                                            </p:cTn>
                                            <p:tgtEl>
                                              <p:spTgt spid="10"/>
                                            </p:tgtEl>
                                            <p:attrNameLst>
                                              <p:attrName>ppt_y</p:attrName>
                                            </p:attrNameLst>
                                          </p:cBhvr>
                                        </p:anim>
                                        <p:animRot by="-480000">
                                          <p:cBhvr>
                                            <p:cTn id="43" dur="50" autoRev="1" fill="hold">
                                              <p:stCondLst>
                                                <p:cond delay="0"/>
                                              </p:stCondLst>
                                            </p:cTn>
                                            <p:tgtEl>
                                              <p:spTgt spid="10"/>
                                            </p:tgtEl>
                                            <p:attrNameLst>
                                              <p:attrName>r</p:attrName>
                                            </p:attrNameLst>
                                          </p:cBhvr>
                                        </p:animRot>
                                      </p:childTnLst>
                                    </p:cTn>
                                  </p:par>
                                </p:childTnLst>
                              </p:cTn>
                            </p:par>
                            <p:par>
                              <p:cTn id="44" fill="hold">
                                <p:stCondLst>
                                  <p:cond delay="3850"/>
                                </p:stCondLst>
                                <p:childTnLst>
                                  <p:par>
                                    <p:cTn id="45" presetID="16" presetClass="entr" presetSubtype="37" fill="hold" grpId="0" nodeType="afterEffect">
                                      <p:stCondLst>
                                        <p:cond delay="0"/>
                                      </p:stCondLst>
                                      <p:childTnLst>
                                        <p:set>
                                          <p:cBhvr>
                                            <p:cTn id="46" dur="1" fill="hold">
                                              <p:stCondLst>
                                                <p:cond delay="0"/>
                                              </p:stCondLst>
                                            </p:cTn>
                                            <p:tgtEl>
                                              <p:spTgt spid="12"/>
                                            </p:tgtEl>
                                            <p:attrNameLst>
                                              <p:attrName>style.visibility</p:attrName>
                                            </p:attrNameLst>
                                          </p:cBhvr>
                                          <p:to>
                                            <p:strVal val="visible"/>
                                          </p:to>
                                        </p:set>
                                        <p:animEffect transition="in" filter="barn(outVertical)">
                                          <p:cBhvr>
                                            <p:cTn id="47" dur="500"/>
                                            <p:tgtEl>
                                              <p:spTgt spid="12"/>
                                            </p:tgtEl>
                                          </p:cBhvr>
                                        </p:animEffect>
                                      </p:childTnLst>
                                    </p:cTn>
                                  </p:par>
                                </p:childTnLst>
                              </p:cTn>
                            </p:par>
                            <p:par>
                              <p:cTn id="48" fill="hold">
                                <p:stCondLst>
                                  <p:cond delay="4350"/>
                                </p:stCondLst>
                                <p:childTnLst>
                                  <p:par>
                                    <p:cTn id="49" presetID="2" presetClass="entr" presetSubtype="1" fill="hold" grpId="0" nodeType="afterEffect">
                                      <p:stCondLst>
                                        <p:cond delay="0"/>
                                      </p:stCondLst>
                                      <p:childTnLst>
                                        <p:set>
                                          <p:cBhvr>
                                            <p:cTn id="50" dur="1" fill="hold">
                                              <p:stCondLst>
                                                <p:cond delay="0"/>
                                              </p:stCondLst>
                                            </p:cTn>
                                            <p:tgtEl>
                                              <p:spTgt spid="11"/>
                                            </p:tgtEl>
                                            <p:attrNameLst>
                                              <p:attrName>style.visibility</p:attrName>
                                            </p:attrNameLst>
                                          </p:cBhvr>
                                          <p:to>
                                            <p:strVal val="visible"/>
                                          </p:to>
                                        </p:set>
                                        <p:anim calcmode="lin" valueType="num">
                                          <p:cBhvr additive="base">
                                            <p:cTn id="51" dur="500" fill="hold"/>
                                            <p:tgtEl>
                                              <p:spTgt spid="11"/>
                                            </p:tgtEl>
                                            <p:attrNameLst>
                                              <p:attrName>ppt_x</p:attrName>
                                            </p:attrNameLst>
                                          </p:cBhvr>
                                          <p:tavLst>
                                            <p:tav tm="0">
                                              <p:val>
                                                <p:strVal val="#ppt_x"/>
                                              </p:val>
                                            </p:tav>
                                            <p:tav tm="100000">
                                              <p:val>
                                                <p:strVal val="#ppt_x"/>
                                              </p:val>
                                            </p:tav>
                                          </p:tavLst>
                                        </p:anim>
                                        <p:anim calcmode="lin" valueType="num">
                                          <p:cBhvr additive="base">
                                            <p:cTn id="52" dur="500" fill="hold"/>
                                            <p:tgtEl>
                                              <p:spTgt spid="11"/>
                                            </p:tgtEl>
                                            <p:attrNameLst>
                                              <p:attrName>ppt_y</p:attrName>
                                            </p:attrNameLst>
                                          </p:cBhvr>
                                          <p:tavLst>
                                            <p:tav tm="0">
                                              <p:val>
                                                <p:strVal val="0-#ppt_h/2"/>
                                              </p:val>
                                            </p:tav>
                                            <p:tav tm="100000">
                                              <p:val>
                                                <p:strVal val="#ppt_y"/>
                                              </p:val>
                                            </p:tav>
                                          </p:tavLst>
                                        </p:anim>
                                      </p:childTnLst>
                                    </p:cTn>
                                  </p:par>
                                </p:childTnLst>
                              </p:cTn>
                            </p:par>
                            <p:par>
                              <p:cTn id="53" fill="hold">
                                <p:stCondLst>
                                  <p:cond delay="4850"/>
                                </p:stCondLst>
                                <p:childTnLst>
                                  <p:par>
                                    <p:cTn id="54" presetID="22" presetClass="entr" presetSubtype="8" fill="hold" grpId="0" nodeType="afterEffect">
                                      <p:stCondLst>
                                        <p:cond delay="0"/>
                                      </p:stCondLst>
                                      <p:iterate type="lt">
                                        <p:tmPct val="30000"/>
                                      </p:iterate>
                                      <p:childTnLst>
                                        <p:set>
                                          <p:cBhvr>
                                            <p:cTn id="55" dur="1" fill="hold">
                                              <p:stCondLst>
                                                <p:cond delay="0"/>
                                              </p:stCondLst>
                                            </p:cTn>
                                            <p:tgtEl>
                                              <p:spTgt spid="13"/>
                                            </p:tgtEl>
                                            <p:attrNameLst>
                                              <p:attrName>style.visibility</p:attrName>
                                            </p:attrNameLst>
                                          </p:cBhvr>
                                          <p:to>
                                            <p:strVal val="visible"/>
                                          </p:to>
                                        </p:set>
                                        <p:animEffect transition="in" filter="wipe(left)">
                                          <p:cBhvr>
                                            <p:cTn id="56" dur="100"/>
                                            <p:tgtEl>
                                              <p:spTgt spid="13"/>
                                            </p:tgtEl>
                                          </p:cBhvr>
                                        </p:animEffect>
                                      </p:childTnLst>
                                    </p:cTn>
                                  </p:par>
                                  <p:par>
                                    <p:cTn id="57" presetID="36" presetClass="emph" presetSubtype="0" fill="hold" grpId="1" nodeType="withEffect">
                                      <p:stCondLst>
                                        <p:cond delay="0"/>
                                      </p:stCondLst>
                                      <p:iterate type="lt">
                                        <p:tmPct val="30000"/>
                                      </p:iterate>
                                      <p:childTnLst>
                                        <p:animScale>
                                          <p:cBhvr>
                                            <p:cTn id="58" dur="50" autoRev="1" fill="hold">
                                              <p:stCondLst>
                                                <p:cond delay="0"/>
                                              </p:stCondLst>
                                            </p:cTn>
                                            <p:tgtEl>
                                              <p:spTgt spid="13"/>
                                            </p:tgtEl>
                                          </p:cBhvr>
                                          <p:to x="80000" y="100000"/>
                                        </p:animScale>
                                        <p:anim by="(#ppt_w*0.10)" calcmode="lin" valueType="num">
                                          <p:cBhvr>
                                            <p:cTn id="59" dur="50" autoRev="1" fill="hold">
                                              <p:stCondLst>
                                                <p:cond delay="0"/>
                                              </p:stCondLst>
                                            </p:cTn>
                                            <p:tgtEl>
                                              <p:spTgt spid="13"/>
                                            </p:tgtEl>
                                            <p:attrNameLst>
                                              <p:attrName>ppt_x</p:attrName>
                                            </p:attrNameLst>
                                          </p:cBhvr>
                                        </p:anim>
                                        <p:anim by="(-#ppt_w*0.10)" calcmode="lin" valueType="num">
                                          <p:cBhvr>
                                            <p:cTn id="60" dur="50" autoRev="1" fill="hold">
                                              <p:stCondLst>
                                                <p:cond delay="0"/>
                                              </p:stCondLst>
                                            </p:cTn>
                                            <p:tgtEl>
                                              <p:spTgt spid="13"/>
                                            </p:tgtEl>
                                            <p:attrNameLst>
                                              <p:attrName>ppt_y</p:attrName>
                                            </p:attrNameLst>
                                          </p:cBhvr>
                                        </p:anim>
                                        <p:animRot by="-480000">
                                          <p:cBhvr>
                                            <p:cTn id="61" dur="50" autoRev="1" fill="hold">
                                              <p:stCondLst>
                                                <p:cond delay="0"/>
                                              </p:stCondLst>
                                            </p:cTn>
                                            <p:tgtEl>
                                              <p:spTgt spid="13"/>
                                            </p:tgtEl>
                                            <p:attrNameLst>
                                              <p:attrName>r</p:attrName>
                                            </p:attrNameLst>
                                          </p:cBhvr>
                                        </p:animRot>
                                      </p:childTnLst>
                                    </p:cTn>
                                  </p:par>
                                </p:childTnLst>
                              </p:cTn>
                            </p:par>
                            <p:par>
                              <p:cTn id="62" fill="hold">
                                <p:stCondLst>
                                  <p:cond delay="5850"/>
                                </p:stCondLst>
                                <p:childTnLst>
                                  <p:par>
                                    <p:cTn id="63" presetID="16" presetClass="entr" presetSubtype="37" fill="hold" grpId="0" nodeType="afterEffect">
                                      <p:stCondLst>
                                        <p:cond delay="0"/>
                                      </p:stCondLst>
                                      <p:childTnLst>
                                        <p:set>
                                          <p:cBhvr>
                                            <p:cTn id="64" dur="1" fill="hold">
                                              <p:stCondLst>
                                                <p:cond delay="0"/>
                                              </p:stCondLst>
                                            </p:cTn>
                                            <p:tgtEl>
                                              <p:spTgt spid="15"/>
                                            </p:tgtEl>
                                            <p:attrNameLst>
                                              <p:attrName>style.visibility</p:attrName>
                                            </p:attrNameLst>
                                          </p:cBhvr>
                                          <p:to>
                                            <p:strVal val="visible"/>
                                          </p:to>
                                        </p:set>
                                        <p:animEffect transition="in" filter="barn(outVertical)">
                                          <p:cBhvr>
                                            <p:cTn id="65" dur="500"/>
                                            <p:tgtEl>
                                              <p:spTgt spid="15"/>
                                            </p:tgtEl>
                                          </p:cBhvr>
                                        </p:animEffect>
                                      </p:childTnLst>
                                    </p:cTn>
                                  </p:par>
                                </p:childTnLst>
                              </p:cTn>
                            </p:par>
                            <p:par>
                              <p:cTn id="66" fill="hold">
                                <p:stCondLst>
                                  <p:cond delay="6350"/>
                                </p:stCondLst>
                                <p:childTnLst>
                                  <p:par>
                                    <p:cTn id="67" presetID="2" presetClass="entr" presetSubtype="1" fill="hold" grpId="0" nodeType="afterEffect">
                                      <p:stCondLst>
                                        <p:cond delay="0"/>
                                      </p:stCondLst>
                                      <p:childTnLst>
                                        <p:set>
                                          <p:cBhvr>
                                            <p:cTn id="68" dur="1" fill="hold">
                                              <p:stCondLst>
                                                <p:cond delay="0"/>
                                              </p:stCondLst>
                                            </p:cTn>
                                            <p:tgtEl>
                                              <p:spTgt spid="14"/>
                                            </p:tgtEl>
                                            <p:attrNameLst>
                                              <p:attrName>style.visibility</p:attrName>
                                            </p:attrNameLst>
                                          </p:cBhvr>
                                          <p:to>
                                            <p:strVal val="visible"/>
                                          </p:to>
                                        </p:set>
                                        <p:anim calcmode="lin" valueType="num">
                                          <p:cBhvr additive="base">
                                            <p:cTn id="69" dur="500" fill="hold"/>
                                            <p:tgtEl>
                                              <p:spTgt spid="14"/>
                                            </p:tgtEl>
                                            <p:attrNameLst>
                                              <p:attrName>ppt_x</p:attrName>
                                            </p:attrNameLst>
                                          </p:cBhvr>
                                          <p:tavLst>
                                            <p:tav tm="0">
                                              <p:val>
                                                <p:strVal val="#ppt_x"/>
                                              </p:val>
                                            </p:tav>
                                            <p:tav tm="100000">
                                              <p:val>
                                                <p:strVal val="#ppt_x"/>
                                              </p:val>
                                            </p:tav>
                                          </p:tavLst>
                                        </p:anim>
                                        <p:anim calcmode="lin" valueType="num">
                                          <p:cBhvr additive="base">
                                            <p:cTn id="70" dur="500" fill="hold"/>
                                            <p:tgtEl>
                                              <p:spTgt spid="14"/>
                                            </p:tgtEl>
                                            <p:attrNameLst>
                                              <p:attrName>ppt_y</p:attrName>
                                            </p:attrNameLst>
                                          </p:cBhvr>
                                          <p:tavLst>
                                            <p:tav tm="0">
                                              <p:val>
                                                <p:strVal val="0-#ppt_h/2"/>
                                              </p:val>
                                            </p:tav>
                                            <p:tav tm="100000">
                                              <p:val>
                                                <p:strVal val="#ppt_y"/>
                                              </p:val>
                                            </p:tav>
                                          </p:tavLst>
                                        </p:anim>
                                      </p:childTnLst>
                                    </p:cTn>
                                  </p:par>
                                </p:childTnLst>
                              </p:cTn>
                            </p:par>
                            <p:par>
                              <p:cTn id="71" fill="hold">
                                <p:stCondLst>
                                  <p:cond delay="6850"/>
                                </p:stCondLst>
                                <p:childTnLst>
                                  <p:par>
                                    <p:cTn id="72" presetID="22" presetClass="entr" presetSubtype="8" fill="hold" grpId="0" nodeType="afterEffect">
                                      <p:stCondLst>
                                        <p:cond delay="0"/>
                                      </p:stCondLst>
                                      <p:iterate type="lt">
                                        <p:tmPct val="30000"/>
                                      </p:iterate>
                                      <p:childTnLst>
                                        <p:set>
                                          <p:cBhvr>
                                            <p:cTn id="73" dur="1" fill="hold">
                                              <p:stCondLst>
                                                <p:cond delay="0"/>
                                              </p:stCondLst>
                                            </p:cTn>
                                            <p:tgtEl>
                                              <p:spTgt spid="16"/>
                                            </p:tgtEl>
                                            <p:attrNameLst>
                                              <p:attrName>style.visibility</p:attrName>
                                            </p:attrNameLst>
                                          </p:cBhvr>
                                          <p:to>
                                            <p:strVal val="visible"/>
                                          </p:to>
                                        </p:set>
                                        <p:animEffect transition="in" filter="wipe(left)">
                                          <p:cBhvr>
                                            <p:cTn id="74" dur="100"/>
                                            <p:tgtEl>
                                              <p:spTgt spid="16"/>
                                            </p:tgtEl>
                                          </p:cBhvr>
                                        </p:animEffect>
                                      </p:childTnLst>
                                    </p:cTn>
                                  </p:par>
                                  <p:par>
                                    <p:cTn id="75" presetID="36" presetClass="emph" presetSubtype="0" fill="hold" grpId="1" nodeType="withEffect">
                                      <p:stCondLst>
                                        <p:cond delay="0"/>
                                      </p:stCondLst>
                                      <p:iterate type="lt">
                                        <p:tmPct val="30000"/>
                                      </p:iterate>
                                      <p:childTnLst>
                                        <p:animScale>
                                          <p:cBhvr>
                                            <p:cTn id="76" dur="50" autoRev="1" fill="hold">
                                              <p:stCondLst>
                                                <p:cond delay="0"/>
                                              </p:stCondLst>
                                            </p:cTn>
                                            <p:tgtEl>
                                              <p:spTgt spid="16"/>
                                            </p:tgtEl>
                                          </p:cBhvr>
                                          <p:to x="80000" y="100000"/>
                                        </p:animScale>
                                        <p:anim by="(#ppt_w*0.10)" calcmode="lin" valueType="num">
                                          <p:cBhvr>
                                            <p:cTn id="77" dur="50" autoRev="1" fill="hold">
                                              <p:stCondLst>
                                                <p:cond delay="0"/>
                                              </p:stCondLst>
                                            </p:cTn>
                                            <p:tgtEl>
                                              <p:spTgt spid="16"/>
                                            </p:tgtEl>
                                            <p:attrNameLst>
                                              <p:attrName>ppt_x</p:attrName>
                                            </p:attrNameLst>
                                          </p:cBhvr>
                                        </p:anim>
                                        <p:anim by="(-#ppt_w*0.10)" calcmode="lin" valueType="num">
                                          <p:cBhvr>
                                            <p:cTn id="78" dur="50" autoRev="1" fill="hold">
                                              <p:stCondLst>
                                                <p:cond delay="0"/>
                                              </p:stCondLst>
                                            </p:cTn>
                                            <p:tgtEl>
                                              <p:spTgt spid="16"/>
                                            </p:tgtEl>
                                            <p:attrNameLst>
                                              <p:attrName>ppt_y</p:attrName>
                                            </p:attrNameLst>
                                          </p:cBhvr>
                                        </p:anim>
                                        <p:animRot by="-480000">
                                          <p:cBhvr>
                                            <p:cTn id="79" dur="50" autoRev="1" fill="hold">
                                              <p:stCondLst>
                                                <p:cond delay="0"/>
                                              </p:stCondLst>
                                            </p:cTn>
                                            <p:tgtEl>
                                              <p:spTgt spid="16"/>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3" grpId="0" animBg="1"/>
          <p:bldP spid="5" grpId="0" animBg="1"/>
          <p:bldP spid="6" grpId="0" animBg="1"/>
          <p:bldP spid="10" grpId="0"/>
          <p:bldP spid="10" grpId="1"/>
          <p:bldP spid="11" grpId="0" animBg="1"/>
          <p:bldP spid="12" grpId="0" animBg="1"/>
          <p:bldP spid="13" grpId="0"/>
          <p:bldP spid="13" grpId="1"/>
          <p:bldP spid="14" grpId="0" animBg="1"/>
          <p:bldP spid="15" grpId="0" animBg="1"/>
          <p:bldP spid="16" grpId="0"/>
          <p:bldP spid="16" grpId="1"/>
        </p:bldLst>
      </p:timing>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07504" y="51470"/>
            <a:ext cx="3365024" cy="523220"/>
          </a:xfrm>
          <a:prstGeom prst="rect">
            <a:avLst/>
          </a:prstGeom>
        </p:spPr>
        <p:txBody>
          <a:bodyPr wrap="none">
            <a:spAutoFit/>
          </a:bodyPr>
          <a:lstStyle/>
          <a:p>
            <a:r>
              <a:rPr lang="zh-CN" altLang="en-US" sz="2800" b="1" spc="300" dirty="0" smtClean="0">
                <a:solidFill>
                  <a:schemeClr val="accent2">
                    <a:lumMod val="50000"/>
                  </a:schemeClr>
                </a:solidFill>
                <a:cs typeface="+mn-ea"/>
                <a:sym typeface="+mn-lt"/>
              </a:rPr>
              <a:t>单击此处添加标题</a:t>
            </a:r>
            <a:endParaRPr lang="zh-CN" altLang="en-US" sz="2800" b="1" spc="300" dirty="0">
              <a:solidFill>
                <a:schemeClr val="accent2">
                  <a:lumMod val="50000"/>
                </a:schemeClr>
              </a:solidFill>
              <a:cs typeface="+mn-ea"/>
              <a:sym typeface="+mn-lt"/>
            </a:endParaRPr>
          </a:p>
        </p:txBody>
      </p:sp>
      <p:grpSp>
        <p:nvGrpSpPr>
          <p:cNvPr id="3" name="Group 5"/>
          <p:cNvGrpSpPr>
            <a:grpSpLocks/>
          </p:cNvGrpSpPr>
          <p:nvPr/>
        </p:nvGrpSpPr>
        <p:grpSpPr bwMode="auto">
          <a:xfrm>
            <a:off x="1187624" y="2960686"/>
            <a:ext cx="3527425" cy="1189037"/>
            <a:chOff x="0" y="0"/>
            <a:chExt cx="4236496" cy="1427243"/>
          </a:xfrm>
          <a:solidFill>
            <a:schemeClr val="accent2">
              <a:lumMod val="50000"/>
            </a:schemeClr>
          </a:solidFill>
        </p:grpSpPr>
        <p:sp>
          <p:nvSpPr>
            <p:cNvPr id="5" name="Freeform 12"/>
            <p:cNvSpPr>
              <a:spLocks/>
            </p:cNvSpPr>
            <p:nvPr/>
          </p:nvSpPr>
          <p:spPr bwMode="auto">
            <a:xfrm>
              <a:off x="0" y="638069"/>
              <a:ext cx="4236496" cy="770581"/>
            </a:xfrm>
            <a:custGeom>
              <a:avLst/>
              <a:gdLst>
                <a:gd name="T0" fmla="*/ 10013 w 10013"/>
                <a:gd name="T1" fmla="*/ 4487 h 10091"/>
                <a:gd name="T2" fmla="*/ 8648 w 10013"/>
                <a:gd name="T3" fmla="*/ 7634 h 10091"/>
                <a:gd name="T4" fmla="*/ 3134 w 10013"/>
                <a:gd name="T5" fmla="*/ 6553 h 10091"/>
                <a:gd name="T6" fmla="*/ 3595 w 10013"/>
                <a:gd name="T7" fmla="*/ 8814 h 10091"/>
                <a:gd name="T8" fmla="*/ 14 w 10013"/>
                <a:gd name="T9" fmla="*/ 10091 h 10091"/>
                <a:gd name="T10" fmla="*/ 33 w 10013"/>
                <a:gd name="T11" fmla="*/ 6434 h 10091"/>
                <a:gd name="T12" fmla="*/ 2230 w 10013"/>
                <a:gd name="T13" fmla="*/ 3408 h 10091"/>
                <a:gd name="T14" fmla="*/ 10013 w 10013"/>
                <a:gd name="T15" fmla="*/ 4487 h 1009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013" h="10091">
                  <a:moveTo>
                    <a:pt x="10013" y="4487"/>
                  </a:moveTo>
                  <a:lnTo>
                    <a:pt x="8648" y="7634"/>
                  </a:lnTo>
                  <a:cubicBezTo>
                    <a:pt x="8648" y="7634"/>
                    <a:pt x="6432" y="1047"/>
                    <a:pt x="3134" y="6553"/>
                  </a:cubicBezTo>
                  <a:cubicBezTo>
                    <a:pt x="3288" y="7306"/>
                    <a:pt x="3441" y="8061"/>
                    <a:pt x="3595" y="8814"/>
                  </a:cubicBezTo>
                  <a:cubicBezTo>
                    <a:pt x="14" y="10091"/>
                    <a:pt x="643" y="9828"/>
                    <a:pt x="14" y="10091"/>
                  </a:cubicBezTo>
                  <a:cubicBezTo>
                    <a:pt x="-25" y="10107"/>
                    <a:pt x="33" y="6434"/>
                    <a:pt x="33" y="6434"/>
                  </a:cubicBezTo>
                  <a:cubicBezTo>
                    <a:pt x="815" y="5817"/>
                    <a:pt x="567" y="3733"/>
                    <a:pt x="2230" y="3408"/>
                  </a:cubicBezTo>
                  <a:cubicBezTo>
                    <a:pt x="3893" y="3083"/>
                    <a:pt x="6113" y="-4751"/>
                    <a:pt x="10013" y="4487"/>
                  </a:cubicBezTo>
                  <a:close/>
                </a:path>
              </a:pathLst>
            </a:custGeom>
            <a:grpFill/>
            <a:ln w="12700" cap="flat" cmpd="sng" algn="ctr">
              <a:solidFill>
                <a:srgbClr val="E16896"/>
              </a:solidFill>
              <a:prstDash val="solid"/>
            </a:ln>
            <a:effectLst/>
            <a:scene3d>
              <a:camera prst="perspectiveFront" fov="5100000">
                <a:rot lat="0" lon="0" rev="0"/>
              </a:camera>
              <a:lightRig rig="threePt" dir="t">
                <a:rot lat="0" lon="0" rev="0"/>
              </a:lightRig>
            </a:scene3d>
            <a:sp3d prstMaterial="plastic">
              <a:bevelT w="0" h="0" prst="divot"/>
            </a:sp3d>
          </p:spPr>
          <p:txBody>
            <a:bodyPr anchor="ctr"/>
            <a:lstStyle/>
            <a:p>
              <a:pPr algn="ctr"/>
              <a:endParaRPr lang="zh-CN" altLang="en-US" kern="0">
                <a:solidFill>
                  <a:prstClr val="white"/>
                </a:solidFill>
                <a:cs typeface="+mn-ea"/>
                <a:sym typeface="+mn-lt"/>
              </a:endParaRPr>
            </a:p>
          </p:txBody>
        </p:sp>
        <p:sp>
          <p:nvSpPr>
            <p:cNvPr id="6" name="Freeform 12"/>
            <p:cNvSpPr>
              <a:spLocks/>
            </p:cNvSpPr>
            <p:nvPr/>
          </p:nvSpPr>
          <p:spPr bwMode="auto">
            <a:xfrm>
              <a:off x="5501" y="0"/>
              <a:ext cx="4230688" cy="1133476"/>
            </a:xfrm>
            <a:custGeom>
              <a:avLst/>
              <a:gdLst>
                <a:gd name="T0" fmla="*/ 1128 w 1128"/>
                <a:gd name="T1" fmla="*/ 188 h 302"/>
                <a:gd name="T2" fmla="*/ 974 w 1128"/>
                <a:gd name="T3" fmla="*/ 252 h 302"/>
                <a:gd name="T4" fmla="*/ 352 w 1128"/>
                <a:gd name="T5" fmla="*/ 230 h 302"/>
                <a:gd name="T6" fmla="*/ 404 w 1128"/>
                <a:gd name="T7" fmla="*/ 276 h 302"/>
                <a:gd name="T8" fmla="*/ 0 w 1128"/>
                <a:gd name="T9" fmla="*/ 302 h 302"/>
                <a:gd name="T10" fmla="*/ 200 w 1128"/>
                <a:gd name="T11" fmla="*/ 128 h 302"/>
                <a:gd name="T12" fmla="*/ 250 w 1128"/>
                <a:gd name="T13" fmla="*/ 166 h 302"/>
                <a:gd name="T14" fmla="*/ 1128 w 1128"/>
                <a:gd name="T15" fmla="*/ 188 h 30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28" h="302">
                  <a:moveTo>
                    <a:pt x="1128" y="188"/>
                  </a:moveTo>
                  <a:cubicBezTo>
                    <a:pt x="974" y="252"/>
                    <a:pt x="974" y="252"/>
                    <a:pt x="974" y="252"/>
                  </a:cubicBezTo>
                  <a:cubicBezTo>
                    <a:pt x="974" y="252"/>
                    <a:pt x="724" y="118"/>
                    <a:pt x="352" y="230"/>
                  </a:cubicBezTo>
                  <a:cubicBezTo>
                    <a:pt x="404" y="276"/>
                    <a:pt x="404" y="276"/>
                    <a:pt x="404" y="276"/>
                  </a:cubicBezTo>
                  <a:cubicBezTo>
                    <a:pt x="0" y="302"/>
                    <a:pt x="0" y="302"/>
                    <a:pt x="0" y="302"/>
                  </a:cubicBezTo>
                  <a:cubicBezTo>
                    <a:pt x="200" y="128"/>
                    <a:pt x="200" y="128"/>
                    <a:pt x="200" y="128"/>
                  </a:cubicBezTo>
                  <a:cubicBezTo>
                    <a:pt x="250" y="166"/>
                    <a:pt x="250" y="166"/>
                    <a:pt x="250" y="166"/>
                  </a:cubicBezTo>
                  <a:cubicBezTo>
                    <a:pt x="250" y="166"/>
                    <a:pt x="688" y="0"/>
                    <a:pt x="1128" y="188"/>
                  </a:cubicBezTo>
                  <a:close/>
                </a:path>
              </a:pathLst>
            </a:custGeom>
            <a:grpFill/>
            <a:ln w="12700" cap="flat" cmpd="sng" algn="ctr">
              <a:solidFill>
                <a:srgbClr val="E16896"/>
              </a:solidFill>
              <a:prstDash val="solid"/>
            </a:ln>
            <a:effectLst/>
            <a:scene3d>
              <a:camera prst="perspectiveFront" fov="5100000">
                <a:rot lat="0" lon="0" rev="0"/>
              </a:camera>
              <a:lightRig rig="threePt" dir="t">
                <a:rot lat="0" lon="0" rev="0"/>
              </a:lightRig>
            </a:scene3d>
            <a:sp3d prstMaterial="plastic">
              <a:bevelT w="0" h="0" prst="divot"/>
            </a:sp3d>
          </p:spPr>
          <p:txBody>
            <a:bodyPr anchor="ctr"/>
            <a:lstStyle/>
            <a:p>
              <a:pPr algn="ctr"/>
              <a:endParaRPr lang="zh-CN" altLang="en-US" kern="0">
                <a:solidFill>
                  <a:prstClr val="white"/>
                </a:solidFill>
                <a:cs typeface="+mn-ea"/>
                <a:sym typeface="+mn-lt"/>
              </a:endParaRPr>
            </a:p>
          </p:txBody>
        </p:sp>
        <p:sp>
          <p:nvSpPr>
            <p:cNvPr id="7" name="任意多边形 7"/>
            <p:cNvSpPr>
              <a:spLocks/>
            </p:cNvSpPr>
            <p:nvPr/>
          </p:nvSpPr>
          <p:spPr bwMode="auto">
            <a:xfrm>
              <a:off x="5501" y="1036179"/>
              <a:ext cx="1504411" cy="391064"/>
            </a:xfrm>
            <a:custGeom>
              <a:avLst/>
              <a:gdLst>
                <a:gd name="T0" fmla="*/ 1518249 w 1518249"/>
                <a:gd name="T1" fmla="*/ 0 h 391064"/>
                <a:gd name="T2" fmla="*/ 1518249 w 1518249"/>
                <a:gd name="T3" fmla="*/ 276045 h 391064"/>
                <a:gd name="T4" fmla="*/ 0 w 1518249"/>
                <a:gd name="T5" fmla="*/ 391064 h 391064"/>
                <a:gd name="T6" fmla="*/ 0 w 1518249"/>
                <a:gd name="T7" fmla="*/ 97766 h 391064"/>
                <a:gd name="T8" fmla="*/ 1518249 w 1518249"/>
                <a:gd name="T9" fmla="*/ 0 h 391064"/>
              </a:gdLst>
              <a:ahLst/>
              <a:cxnLst>
                <a:cxn ang="0">
                  <a:pos x="T0" y="T1"/>
                </a:cxn>
                <a:cxn ang="0">
                  <a:pos x="T2" y="T3"/>
                </a:cxn>
                <a:cxn ang="0">
                  <a:pos x="T4" y="T5"/>
                </a:cxn>
                <a:cxn ang="0">
                  <a:pos x="T6" y="T7"/>
                </a:cxn>
                <a:cxn ang="0">
                  <a:pos x="T8" y="T9"/>
                </a:cxn>
              </a:cxnLst>
              <a:rect l="0" t="0" r="r" b="b"/>
              <a:pathLst>
                <a:path w="1518249" h="391064">
                  <a:moveTo>
                    <a:pt x="1518249" y="0"/>
                  </a:moveTo>
                  <a:lnTo>
                    <a:pt x="1518249" y="276045"/>
                  </a:lnTo>
                  <a:lnTo>
                    <a:pt x="0" y="391064"/>
                  </a:lnTo>
                  <a:lnTo>
                    <a:pt x="0" y="97766"/>
                  </a:lnTo>
                  <a:lnTo>
                    <a:pt x="1518249" y="0"/>
                  </a:lnTo>
                  <a:close/>
                </a:path>
              </a:pathLst>
            </a:custGeom>
            <a:grpFill/>
            <a:ln w="12700" cap="flat" cmpd="sng" algn="ctr">
              <a:solidFill>
                <a:srgbClr val="E16896"/>
              </a:solidFill>
              <a:prstDash val="solid"/>
            </a:ln>
            <a:effectLst/>
            <a:scene3d>
              <a:camera prst="perspectiveFront" fov="5100000">
                <a:rot lat="0" lon="0" rev="0"/>
              </a:camera>
              <a:lightRig rig="threePt" dir="t">
                <a:rot lat="0" lon="0" rev="0"/>
              </a:lightRig>
            </a:scene3d>
            <a:sp3d prstMaterial="plastic">
              <a:bevelT w="0" h="0" prst="divot"/>
            </a:sp3d>
          </p:spPr>
          <p:txBody>
            <a:bodyPr anchor="ctr"/>
            <a:lstStyle/>
            <a:p>
              <a:pPr algn="ctr"/>
              <a:endParaRPr lang="zh-CN" altLang="en-US" kern="0">
                <a:solidFill>
                  <a:prstClr val="white"/>
                </a:solidFill>
                <a:cs typeface="+mn-ea"/>
                <a:sym typeface="+mn-lt"/>
              </a:endParaRPr>
            </a:p>
          </p:txBody>
        </p:sp>
        <p:sp>
          <p:nvSpPr>
            <p:cNvPr id="8" name="任意多边形 8"/>
            <p:cNvSpPr>
              <a:spLocks/>
            </p:cNvSpPr>
            <p:nvPr/>
          </p:nvSpPr>
          <p:spPr bwMode="auto">
            <a:xfrm>
              <a:off x="3666516" y="714126"/>
              <a:ext cx="557841" cy="500332"/>
            </a:xfrm>
            <a:custGeom>
              <a:avLst/>
              <a:gdLst>
                <a:gd name="T0" fmla="*/ 0 w 557841"/>
                <a:gd name="T1" fmla="*/ 230038 h 500332"/>
                <a:gd name="T2" fmla="*/ 0 w 557841"/>
                <a:gd name="T3" fmla="*/ 500332 h 500332"/>
                <a:gd name="T4" fmla="*/ 557841 w 557841"/>
                <a:gd name="T5" fmla="*/ 276045 h 500332"/>
                <a:gd name="T6" fmla="*/ 557841 w 557841"/>
                <a:gd name="T7" fmla="*/ 0 h 500332"/>
                <a:gd name="T8" fmla="*/ 0 w 557841"/>
                <a:gd name="T9" fmla="*/ 230038 h 500332"/>
              </a:gdLst>
              <a:ahLst/>
              <a:cxnLst>
                <a:cxn ang="0">
                  <a:pos x="T0" y="T1"/>
                </a:cxn>
                <a:cxn ang="0">
                  <a:pos x="T2" y="T3"/>
                </a:cxn>
                <a:cxn ang="0">
                  <a:pos x="T4" y="T5"/>
                </a:cxn>
                <a:cxn ang="0">
                  <a:pos x="T6" y="T7"/>
                </a:cxn>
                <a:cxn ang="0">
                  <a:pos x="T8" y="T9"/>
                </a:cxn>
              </a:cxnLst>
              <a:rect l="0" t="0" r="r" b="b"/>
              <a:pathLst>
                <a:path w="557841" h="500332">
                  <a:moveTo>
                    <a:pt x="0" y="230038"/>
                  </a:moveTo>
                  <a:lnTo>
                    <a:pt x="0" y="500332"/>
                  </a:lnTo>
                  <a:lnTo>
                    <a:pt x="557841" y="276045"/>
                  </a:lnTo>
                  <a:lnTo>
                    <a:pt x="557841" y="0"/>
                  </a:lnTo>
                  <a:lnTo>
                    <a:pt x="0" y="230038"/>
                  </a:lnTo>
                  <a:close/>
                </a:path>
              </a:pathLst>
            </a:custGeom>
            <a:grpFill/>
            <a:ln w="12700" cap="flat" cmpd="sng" algn="ctr">
              <a:solidFill>
                <a:srgbClr val="E16896"/>
              </a:solidFill>
              <a:prstDash val="solid"/>
            </a:ln>
            <a:effectLst/>
            <a:scene3d>
              <a:camera prst="perspectiveFront" fov="5100000">
                <a:rot lat="0" lon="0" rev="0"/>
              </a:camera>
              <a:lightRig rig="threePt" dir="t">
                <a:rot lat="0" lon="0" rev="0"/>
              </a:lightRig>
            </a:scene3d>
            <a:sp3d prstMaterial="plastic">
              <a:bevelT w="0" h="0" prst="divot"/>
            </a:sp3d>
          </p:spPr>
          <p:txBody>
            <a:bodyPr anchor="ctr"/>
            <a:lstStyle/>
            <a:p>
              <a:pPr algn="ctr"/>
              <a:endParaRPr lang="zh-CN" altLang="en-US" kern="0">
                <a:solidFill>
                  <a:prstClr val="white"/>
                </a:solidFill>
                <a:cs typeface="+mn-ea"/>
                <a:sym typeface="+mn-lt"/>
              </a:endParaRPr>
            </a:p>
          </p:txBody>
        </p:sp>
      </p:grpSp>
      <p:grpSp>
        <p:nvGrpSpPr>
          <p:cNvPr id="9" name="Group 10"/>
          <p:cNvGrpSpPr>
            <a:grpSpLocks/>
          </p:cNvGrpSpPr>
          <p:nvPr/>
        </p:nvGrpSpPr>
        <p:grpSpPr bwMode="auto">
          <a:xfrm>
            <a:off x="4389612" y="3495673"/>
            <a:ext cx="3286125" cy="919163"/>
            <a:chOff x="0" y="0"/>
            <a:chExt cx="4230687" cy="1183415"/>
          </a:xfrm>
          <a:solidFill>
            <a:schemeClr val="accent2">
              <a:lumMod val="50000"/>
            </a:schemeClr>
          </a:solidFill>
        </p:grpSpPr>
        <p:sp>
          <p:nvSpPr>
            <p:cNvPr id="10" name="任意多边形 10"/>
            <p:cNvSpPr>
              <a:spLocks/>
            </p:cNvSpPr>
            <p:nvPr/>
          </p:nvSpPr>
          <p:spPr bwMode="auto">
            <a:xfrm>
              <a:off x="2741168" y="90732"/>
              <a:ext cx="291830" cy="552476"/>
            </a:xfrm>
            <a:custGeom>
              <a:avLst/>
              <a:gdLst>
                <a:gd name="T0" fmla="*/ 0 w 291830"/>
                <a:gd name="T1" fmla="*/ 0 h 476655"/>
                <a:gd name="T2" fmla="*/ 9728 w 291830"/>
                <a:gd name="T3" fmla="*/ 345332 h 476655"/>
                <a:gd name="T4" fmla="*/ 291830 w 291830"/>
                <a:gd name="T5" fmla="*/ 476655 h 476655"/>
                <a:gd name="T6" fmla="*/ 282102 w 291830"/>
                <a:gd name="T7" fmla="*/ 136187 h 476655"/>
                <a:gd name="T8" fmla="*/ 0 w 291830"/>
                <a:gd name="T9" fmla="*/ 0 h 476655"/>
              </a:gdLst>
              <a:ahLst/>
              <a:cxnLst>
                <a:cxn ang="0">
                  <a:pos x="T0" y="T1"/>
                </a:cxn>
                <a:cxn ang="0">
                  <a:pos x="T2" y="T3"/>
                </a:cxn>
                <a:cxn ang="0">
                  <a:pos x="T4" y="T5"/>
                </a:cxn>
                <a:cxn ang="0">
                  <a:pos x="T6" y="T7"/>
                </a:cxn>
                <a:cxn ang="0">
                  <a:pos x="T8" y="T9"/>
                </a:cxn>
              </a:cxnLst>
              <a:rect l="0" t="0" r="r" b="b"/>
              <a:pathLst>
                <a:path w="291830" h="476655">
                  <a:moveTo>
                    <a:pt x="0" y="0"/>
                  </a:moveTo>
                  <a:lnTo>
                    <a:pt x="9728" y="345332"/>
                  </a:lnTo>
                  <a:lnTo>
                    <a:pt x="291830" y="476655"/>
                  </a:lnTo>
                  <a:lnTo>
                    <a:pt x="282102" y="136187"/>
                  </a:lnTo>
                  <a:lnTo>
                    <a:pt x="0" y="0"/>
                  </a:lnTo>
                  <a:close/>
                </a:path>
              </a:pathLst>
            </a:custGeom>
            <a:grpFill/>
            <a:ln w="12700" cap="flat" cmpd="sng" algn="ctr">
              <a:solidFill>
                <a:srgbClr val="E16896"/>
              </a:solidFill>
              <a:prstDash val="solid"/>
            </a:ln>
            <a:effectLst/>
            <a:scene3d>
              <a:camera prst="perspectiveFront" fov="5100000">
                <a:rot lat="0" lon="0" rev="0"/>
              </a:camera>
              <a:lightRig rig="threePt" dir="t">
                <a:rot lat="0" lon="0" rev="0"/>
              </a:lightRig>
            </a:scene3d>
            <a:sp3d prstMaterial="plastic">
              <a:bevelT w="0" h="0" prst="divot"/>
            </a:sp3d>
          </p:spPr>
          <p:txBody>
            <a:bodyPr anchor="ctr"/>
            <a:lstStyle/>
            <a:p>
              <a:pPr algn="ctr"/>
              <a:endParaRPr lang="zh-CN" altLang="en-US" kern="0">
                <a:solidFill>
                  <a:prstClr val="white"/>
                </a:solidFill>
                <a:cs typeface="+mn-ea"/>
                <a:sym typeface="+mn-lt"/>
              </a:endParaRPr>
            </a:p>
          </p:txBody>
        </p:sp>
        <p:sp>
          <p:nvSpPr>
            <p:cNvPr id="11" name="Freeform 7"/>
            <p:cNvSpPr>
              <a:spLocks/>
            </p:cNvSpPr>
            <p:nvPr/>
          </p:nvSpPr>
          <p:spPr bwMode="auto">
            <a:xfrm>
              <a:off x="0" y="0"/>
              <a:ext cx="4230687" cy="1183415"/>
            </a:xfrm>
            <a:custGeom>
              <a:avLst/>
              <a:gdLst>
                <a:gd name="T0" fmla="*/ 0 w 10000"/>
                <a:gd name="T1" fmla="*/ 3269 h 10032"/>
                <a:gd name="T2" fmla="*/ 10 w 10000"/>
                <a:gd name="T3" fmla="*/ 6374 h 10032"/>
                <a:gd name="T4" fmla="*/ 3606 w 10000"/>
                <a:gd name="T5" fmla="*/ 9987 h 10032"/>
                <a:gd name="T6" fmla="*/ 8454 w 10000"/>
                <a:gd name="T7" fmla="*/ 7378 h 10032"/>
                <a:gd name="T8" fmla="*/ 9132 w 10000"/>
                <a:gd name="T9" fmla="*/ 8524 h 10032"/>
                <a:gd name="T10" fmla="*/ 9980 w 10000"/>
                <a:gd name="T11" fmla="*/ 3064 h 10032"/>
                <a:gd name="T12" fmla="*/ 10000 w 10000"/>
                <a:gd name="T13" fmla="*/ 1 h 10032"/>
                <a:gd name="T14" fmla="*/ 6467 w 10000"/>
                <a:gd name="T15" fmla="*/ 3621 h 10032"/>
                <a:gd name="T16" fmla="*/ 7093 w 10000"/>
                <a:gd name="T17" fmla="*/ 4958 h 10032"/>
                <a:gd name="T18" fmla="*/ 4447 w 10000"/>
                <a:gd name="T19" fmla="*/ 6423 h 10032"/>
                <a:gd name="T20" fmla="*/ 0 w 10000"/>
                <a:gd name="T21" fmla="*/ 3269 h 100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000" h="10032">
                  <a:moveTo>
                    <a:pt x="0" y="3269"/>
                  </a:moveTo>
                  <a:cubicBezTo>
                    <a:pt x="1" y="6347"/>
                    <a:pt x="1" y="6368"/>
                    <a:pt x="10" y="6374"/>
                  </a:cubicBezTo>
                  <a:cubicBezTo>
                    <a:pt x="19" y="6381"/>
                    <a:pt x="1705" y="9655"/>
                    <a:pt x="3606" y="9987"/>
                  </a:cubicBezTo>
                  <a:cubicBezTo>
                    <a:pt x="5507" y="10319"/>
                    <a:pt x="7450" y="8778"/>
                    <a:pt x="8454" y="7378"/>
                  </a:cubicBezTo>
                  <a:cubicBezTo>
                    <a:pt x="8680" y="7760"/>
                    <a:pt x="9132" y="8588"/>
                    <a:pt x="9132" y="8524"/>
                  </a:cubicBezTo>
                  <a:cubicBezTo>
                    <a:pt x="9132" y="8504"/>
                    <a:pt x="9660" y="5206"/>
                    <a:pt x="9980" y="3064"/>
                  </a:cubicBezTo>
                  <a:cubicBezTo>
                    <a:pt x="9983" y="3045"/>
                    <a:pt x="10001" y="-50"/>
                    <a:pt x="10000" y="1"/>
                  </a:cubicBezTo>
                  <a:cubicBezTo>
                    <a:pt x="8822" y="1208"/>
                    <a:pt x="6951" y="2795"/>
                    <a:pt x="6467" y="3621"/>
                  </a:cubicBezTo>
                  <a:cubicBezTo>
                    <a:pt x="5983" y="4448"/>
                    <a:pt x="6885" y="4513"/>
                    <a:pt x="7093" y="4958"/>
                  </a:cubicBezTo>
                  <a:cubicBezTo>
                    <a:pt x="7093" y="4958"/>
                    <a:pt x="5628" y="6706"/>
                    <a:pt x="4447" y="6423"/>
                  </a:cubicBezTo>
                  <a:cubicBezTo>
                    <a:pt x="3264" y="6142"/>
                    <a:pt x="876" y="4988"/>
                    <a:pt x="0" y="3269"/>
                  </a:cubicBezTo>
                  <a:close/>
                </a:path>
              </a:pathLst>
            </a:custGeom>
            <a:grpFill/>
            <a:ln w="12700" cap="flat" cmpd="sng" algn="ctr">
              <a:solidFill>
                <a:srgbClr val="E16896"/>
              </a:solidFill>
              <a:prstDash val="solid"/>
            </a:ln>
            <a:effectLst/>
            <a:scene3d>
              <a:camera prst="perspectiveFront" fov="5100000">
                <a:rot lat="0" lon="0" rev="0"/>
              </a:camera>
              <a:lightRig rig="threePt" dir="t">
                <a:rot lat="0" lon="0" rev="0"/>
              </a:lightRig>
            </a:scene3d>
            <a:sp3d prstMaterial="plastic">
              <a:bevelT w="0" h="0" prst="divot"/>
            </a:sp3d>
          </p:spPr>
          <p:txBody>
            <a:bodyPr anchor="ctr"/>
            <a:lstStyle/>
            <a:p>
              <a:pPr algn="ctr"/>
              <a:endParaRPr lang="zh-CN" altLang="en-US" kern="0">
                <a:solidFill>
                  <a:prstClr val="white"/>
                </a:solidFill>
                <a:cs typeface="+mn-ea"/>
                <a:sym typeface="+mn-lt"/>
              </a:endParaRPr>
            </a:p>
          </p:txBody>
        </p:sp>
        <p:sp>
          <p:nvSpPr>
            <p:cNvPr id="12" name="Freeform 7"/>
            <p:cNvSpPr>
              <a:spLocks/>
            </p:cNvSpPr>
            <p:nvPr/>
          </p:nvSpPr>
          <p:spPr bwMode="auto">
            <a:xfrm>
              <a:off x="0" y="0"/>
              <a:ext cx="4230687" cy="863599"/>
            </a:xfrm>
            <a:custGeom>
              <a:avLst/>
              <a:gdLst>
                <a:gd name="T0" fmla="*/ 160 w 1128"/>
                <a:gd name="T1" fmla="*/ 42 h 230"/>
                <a:gd name="T2" fmla="*/ 0 w 1128"/>
                <a:gd name="T3" fmla="*/ 104 h 230"/>
                <a:gd name="T4" fmla="*/ 410 w 1128"/>
                <a:gd name="T5" fmla="*/ 224 h 230"/>
                <a:gd name="T6" fmla="*/ 952 w 1128"/>
                <a:gd name="T7" fmla="*/ 142 h 230"/>
                <a:gd name="T8" fmla="*/ 1028 w 1128"/>
                <a:gd name="T9" fmla="*/ 178 h 230"/>
                <a:gd name="T10" fmla="*/ 1128 w 1128"/>
                <a:gd name="T11" fmla="*/ 0 h 230"/>
                <a:gd name="T12" fmla="*/ 730 w 1128"/>
                <a:gd name="T13" fmla="*/ 24 h 230"/>
                <a:gd name="T14" fmla="*/ 800 w 1128"/>
                <a:gd name="T15" fmla="*/ 66 h 230"/>
                <a:gd name="T16" fmla="*/ 504 w 1128"/>
                <a:gd name="T17" fmla="*/ 112 h 230"/>
                <a:gd name="T18" fmla="*/ 160 w 1128"/>
                <a:gd name="T19" fmla="*/ 42 h 2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28" h="230">
                  <a:moveTo>
                    <a:pt x="160" y="42"/>
                  </a:moveTo>
                  <a:cubicBezTo>
                    <a:pt x="0" y="104"/>
                    <a:pt x="0" y="104"/>
                    <a:pt x="0" y="104"/>
                  </a:cubicBezTo>
                  <a:cubicBezTo>
                    <a:pt x="0" y="104"/>
                    <a:pt x="152" y="218"/>
                    <a:pt x="410" y="224"/>
                  </a:cubicBezTo>
                  <a:cubicBezTo>
                    <a:pt x="668" y="230"/>
                    <a:pt x="840" y="186"/>
                    <a:pt x="952" y="142"/>
                  </a:cubicBezTo>
                  <a:cubicBezTo>
                    <a:pt x="1028" y="178"/>
                    <a:pt x="1028" y="178"/>
                    <a:pt x="1028" y="178"/>
                  </a:cubicBezTo>
                  <a:cubicBezTo>
                    <a:pt x="1128" y="0"/>
                    <a:pt x="1128" y="0"/>
                    <a:pt x="1128" y="0"/>
                  </a:cubicBezTo>
                  <a:cubicBezTo>
                    <a:pt x="730" y="24"/>
                    <a:pt x="730" y="24"/>
                    <a:pt x="730" y="24"/>
                  </a:cubicBezTo>
                  <a:cubicBezTo>
                    <a:pt x="800" y="66"/>
                    <a:pt x="800" y="66"/>
                    <a:pt x="800" y="66"/>
                  </a:cubicBezTo>
                  <a:cubicBezTo>
                    <a:pt x="800" y="66"/>
                    <a:pt x="688" y="117"/>
                    <a:pt x="504" y="112"/>
                  </a:cubicBezTo>
                  <a:cubicBezTo>
                    <a:pt x="320" y="108"/>
                    <a:pt x="258" y="96"/>
                    <a:pt x="160" y="42"/>
                  </a:cubicBezTo>
                  <a:close/>
                </a:path>
              </a:pathLst>
            </a:custGeom>
            <a:grpFill/>
            <a:ln w="12700" cap="flat" cmpd="sng" algn="ctr">
              <a:solidFill>
                <a:srgbClr val="E16896"/>
              </a:solidFill>
              <a:prstDash val="solid"/>
            </a:ln>
            <a:effectLst/>
            <a:scene3d>
              <a:camera prst="perspectiveFront" fov="5100000">
                <a:rot lat="0" lon="0" rev="0"/>
              </a:camera>
              <a:lightRig rig="threePt" dir="t">
                <a:rot lat="0" lon="0" rev="0"/>
              </a:lightRig>
            </a:scene3d>
            <a:sp3d prstMaterial="plastic">
              <a:bevelT w="0" h="0" prst="divot"/>
            </a:sp3d>
          </p:spPr>
          <p:txBody>
            <a:bodyPr anchor="ctr"/>
            <a:lstStyle/>
            <a:p>
              <a:pPr algn="ctr"/>
              <a:endParaRPr lang="zh-CN" altLang="en-US" kern="0">
                <a:solidFill>
                  <a:prstClr val="white"/>
                </a:solidFill>
                <a:cs typeface="+mn-ea"/>
                <a:sym typeface="+mn-lt"/>
              </a:endParaRPr>
            </a:p>
          </p:txBody>
        </p:sp>
        <p:sp>
          <p:nvSpPr>
            <p:cNvPr id="13" name="任意多边形 13"/>
            <p:cNvSpPr>
              <a:spLocks/>
            </p:cNvSpPr>
            <p:nvPr/>
          </p:nvSpPr>
          <p:spPr bwMode="auto">
            <a:xfrm>
              <a:off x="3573016" y="533472"/>
              <a:ext cx="291830" cy="476655"/>
            </a:xfrm>
            <a:custGeom>
              <a:avLst/>
              <a:gdLst>
                <a:gd name="T0" fmla="*/ 0 w 291830"/>
                <a:gd name="T1" fmla="*/ 0 h 476655"/>
                <a:gd name="T2" fmla="*/ 9728 w 291830"/>
                <a:gd name="T3" fmla="*/ 345332 h 476655"/>
                <a:gd name="T4" fmla="*/ 291830 w 291830"/>
                <a:gd name="T5" fmla="*/ 476655 h 476655"/>
                <a:gd name="T6" fmla="*/ 282102 w 291830"/>
                <a:gd name="T7" fmla="*/ 136187 h 476655"/>
                <a:gd name="T8" fmla="*/ 0 w 291830"/>
                <a:gd name="T9" fmla="*/ 0 h 476655"/>
              </a:gdLst>
              <a:ahLst/>
              <a:cxnLst>
                <a:cxn ang="0">
                  <a:pos x="T0" y="T1"/>
                </a:cxn>
                <a:cxn ang="0">
                  <a:pos x="T2" y="T3"/>
                </a:cxn>
                <a:cxn ang="0">
                  <a:pos x="T4" y="T5"/>
                </a:cxn>
                <a:cxn ang="0">
                  <a:pos x="T6" y="T7"/>
                </a:cxn>
                <a:cxn ang="0">
                  <a:pos x="T8" y="T9"/>
                </a:cxn>
              </a:cxnLst>
              <a:rect l="0" t="0" r="r" b="b"/>
              <a:pathLst>
                <a:path w="291830" h="476655">
                  <a:moveTo>
                    <a:pt x="0" y="0"/>
                  </a:moveTo>
                  <a:lnTo>
                    <a:pt x="9728" y="345332"/>
                  </a:lnTo>
                  <a:lnTo>
                    <a:pt x="291830" y="476655"/>
                  </a:lnTo>
                  <a:lnTo>
                    <a:pt x="282102" y="136187"/>
                  </a:lnTo>
                  <a:lnTo>
                    <a:pt x="0" y="0"/>
                  </a:lnTo>
                  <a:close/>
                </a:path>
              </a:pathLst>
            </a:custGeom>
            <a:grpFill/>
            <a:ln w="12700" cap="flat" cmpd="sng" algn="ctr">
              <a:solidFill>
                <a:srgbClr val="E16896"/>
              </a:solidFill>
              <a:prstDash val="solid"/>
            </a:ln>
            <a:effectLst/>
            <a:scene3d>
              <a:camera prst="perspectiveFront" fov="5100000">
                <a:rot lat="0" lon="0" rev="0"/>
              </a:camera>
              <a:lightRig rig="threePt" dir="t">
                <a:rot lat="0" lon="0" rev="0"/>
              </a:lightRig>
            </a:scene3d>
            <a:sp3d prstMaterial="plastic">
              <a:bevelT w="0" h="0" prst="divot"/>
            </a:sp3d>
          </p:spPr>
          <p:txBody>
            <a:bodyPr anchor="ctr"/>
            <a:lstStyle/>
            <a:p>
              <a:pPr algn="ctr"/>
              <a:endParaRPr lang="zh-CN" altLang="en-US" kern="0">
                <a:solidFill>
                  <a:prstClr val="white"/>
                </a:solidFill>
                <a:cs typeface="+mn-ea"/>
                <a:sym typeface="+mn-lt"/>
              </a:endParaRPr>
            </a:p>
          </p:txBody>
        </p:sp>
      </p:grpSp>
      <p:sp>
        <p:nvSpPr>
          <p:cNvPr id="14" name="任意多边形 14"/>
          <p:cNvSpPr>
            <a:spLocks/>
          </p:cNvSpPr>
          <p:nvPr/>
        </p:nvSpPr>
        <p:spPr bwMode="auto">
          <a:xfrm>
            <a:off x="3935587" y="1506536"/>
            <a:ext cx="374650" cy="2074862"/>
          </a:xfrm>
          <a:custGeom>
            <a:avLst/>
            <a:gdLst>
              <a:gd name="T0" fmla="*/ 374574 w 374574"/>
              <a:gd name="T1" fmla="*/ 2291509 h 2291509"/>
              <a:gd name="T2" fmla="*/ 374574 w 374574"/>
              <a:gd name="T3" fmla="*/ 0 h 2291509"/>
              <a:gd name="T4" fmla="*/ 0 w 374574"/>
              <a:gd name="T5" fmla="*/ 0 h 2291509"/>
            </a:gdLst>
            <a:ahLst/>
            <a:cxnLst>
              <a:cxn ang="0">
                <a:pos x="T0" y="T1"/>
              </a:cxn>
              <a:cxn ang="0">
                <a:pos x="T2" y="T3"/>
              </a:cxn>
              <a:cxn ang="0">
                <a:pos x="T4" y="T5"/>
              </a:cxn>
            </a:cxnLst>
            <a:rect l="0" t="0" r="r" b="b"/>
            <a:pathLst>
              <a:path w="374574" h="2291509">
                <a:moveTo>
                  <a:pt x="374574" y="2291509"/>
                </a:moveTo>
                <a:lnTo>
                  <a:pt x="374574" y="0"/>
                </a:lnTo>
                <a:lnTo>
                  <a:pt x="0" y="0"/>
                </a:lnTo>
              </a:path>
            </a:pathLst>
          </a:custGeom>
          <a:noFill/>
          <a:ln w="6350" cap="flat" cmpd="sng">
            <a:solidFill>
              <a:schemeClr val="accent2">
                <a:lumMod val="50000"/>
              </a:schemeClr>
            </a:solidFill>
            <a:prstDash val="sysDot"/>
            <a:round/>
            <a:headEnd type="oval" w="med" len="med"/>
            <a:tailEnd type="oval" w="med" len="med"/>
          </a:ln>
          <a:extLst/>
        </p:spPr>
        <p:txBody>
          <a:bodyPr anchor="ctr"/>
          <a:lstStyle/>
          <a:p>
            <a:endParaRPr lang="zh-CN" altLang="en-US">
              <a:cs typeface="+mn-ea"/>
              <a:sym typeface="+mn-lt"/>
            </a:endParaRPr>
          </a:p>
        </p:txBody>
      </p:sp>
      <p:sp>
        <p:nvSpPr>
          <p:cNvPr id="15" name="任意多边形 15"/>
          <p:cNvSpPr>
            <a:spLocks/>
          </p:cNvSpPr>
          <p:nvPr/>
        </p:nvSpPr>
        <p:spPr bwMode="auto">
          <a:xfrm flipH="1">
            <a:off x="4646787" y="1506536"/>
            <a:ext cx="428625" cy="2265362"/>
          </a:xfrm>
          <a:custGeom>
            <a:avLst/>
            <a:gdLst>
              <a:gd name="T0" fmla="*/ 374574 w 374574"/>
              <a:gd name="T1" fmla="*/ 2291509 h 2291509"/>
              <a:gd name="T2" fmla="*/ 374574 w 374574"/>
              <a:gd name="T3" fmla="*/ 0 h 2291509"/>
              <a:gd name="T4" fmla="*/ 0 w 374574"/>
              <a:gd name="T5" fmla="*/ 0 h 2291509"/>
            </a:gdLst>
            <a:ahLst/>
            <a:cxnLst>
              <a:cxn ang="0">
                <a:pos x="T0" y="T1"/>
              </a:cxn>
              <a:cxn ang="0">
                <a:pos x="T2" y="T3"/>
              </a:cxn>
              <a:cxn ang="0">
                <a:pos x="T4" y="T5"/>
              </a:cxn>
            </a:cxnLst>
            <a:rect l="0" t="0" r="r" b="b"/>
            <a:pathLst>
              <a:path w="374574" h="2291509">
                <a:moveTo>
                  <a:pt x="374574" y="2291509"/>
                </a:moveTo>
                <a:lnTo>
                  <a:pt x="374574" y="0"/>
                </a:lnTo>
                <a:lnTo>
                  <a:pt x="0" y="0"/>
                </a:lnTo>
              </a:path>
            </a:pathLst>
          </a:custGeom>
          <a:noFill/>
          <a:ln w="6350" cap="flat" cmpd="sng">
            <a:solidFill>
              <a:schemeClr val="accent2">
                <a:lumMod val="50000"/>
              </a:schemeClr>
            </a:solidFill>
            <a:prstDash val="sysDot"/>
            <a:round/>
            <a:headEnd type="oval" w="med" len="med"/>
            <a:tailEnd type="oval" w="med" len="med"/>
          </a:ln>
          <a:extLst>
            <a:ext uri="{909E8E84-426E-40DD-AFC4-6F175D3DCCD1}">
              <a14:hiddenFill xmlns:a14="http://schemas.microsoft.com/office/drawing/2010/main">
                <a:solidFill>
                  <a:srgbClr val="FFFFFF"/>
                </a:solidFill>
              </a14:hiddenFill>
            </a:ext>
          </a:extLst>
        </p:spPr>
        <p:txBody>
          <a:bodyPr anchor="ctr"/>
          <a:lstStyle/>
          <a:p>
            <a:endParaRPr lang="zh-CN" altLang="en-US">
              <a:cs typeface="+mn-ea"/>
              <a:sym typeface="+mn-lt"/>
            </a:endParaRPr>
          </a:p>
        </p:txBody>
      </p:sp>
      <p:grpSp>
        <p:nvGrpSpPr>
          <p:cNvPr id="16" name="Group 17"/>
          <p:cNvGrpSpPr>
            <a:grpSpLocks/>
          </p:cNvGrpSpPr>
          <p:nvPr/>
        </p:nvGrpSpPr>
        <p:grpSpPr bwMode="auto">
          <a:xfrm flipH="1">
            <a:off x="1403524" y="1563686"/>
            <a:ext cx="2184400" cy="463550"/>
            <a:chOff x="0" y="0"/>
            <a:chExt cx="2183514" cy="463550"/>
          </a:xfrm>
        </p:grpSpPr>
        <p:sp>
          <p:nvSpPr>
            <p:cNvPr id="17" name="TextBox 11"/>
            <p:cNvSpPr txBox="1">
              <a:spLocks noChangeArrowheads="1"/>
            </p:cNvSpPr>
            <p:nvPr/>
          </p:nvSpPr>
          <p:spPr bwMode="auto">
            <a:xfrm>
              <a:off x="1037804" y="0"/>
              <a:ext cx="1145710" cy="463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fontAlgn="base">
                <a:spcBef>
                  <a:spcPct val="0"/>
                </a:spcBef>
                <a:spcAft>
                  <a:spcPct val="0"/>
                </a:spcAft>
                <a:defRPr>
                  <a:solidFill>
                    <a:schemeClr val="tx1"/>
                  </a:solidFill>
                  <a:latin typeface="Arial" pitchFamily="34" charset="0"/>
                  <a:ea typeface="宋体" pitchFamily="2" charset="-122"/>
                </a:defRPr>
              </a:lvl6pPr>
              <a:lvl7pPr marL="2971800" indent="-228600" fontAlgn="base">
                <a:spcBef>
                  <a:spcPct val="0"/>
                </a:spcBef>
                <a:spcAft>
                  <a:spcPct val="0"/>
                </a:spcAft>
                <a:defRPr>
                  <a:solidFill>
                    <a:schemeClr val="tx1"/>
                  </a:solidFill>
                  <a:latin typeface="Arial" pitchFamily="34" charset="0"/>
                  <a:ea typeface="宋体" pitchFamily="2" charset="-122"/>
                </a:defRPr>
              </a:lvl7pPr>
              <a:lvl8pPr marL="3429000" indent="-228600" fontAlgn="base">
                <a:spcBef>
                  <a:spcPct val="0"/>
                </a:spcBef>
                <a:spcAft>
                  <a:spcPct val="0"/>
                </a:spcAft>
                <a:defRPr>
                  <a:solidFill>
                    <a:schemeClr val="tx1"/>
                  </a:solidFill>
                  <a:latin typeface="Arial" pitchFamily="34" charset="0"/>
                  <a:ea typeface="宋体" pitchFamily="2" charset="-122"/>
                </a:defRPr>
              </a:lvl8pPr>
              <a:lvl9pPr marL="3886200" indent="-228600" fontAlgn="base">
                <a:spcBef>
                  <a:spcPct val="0"/>
                </a:spcBef>
                <a:spcAft>
                  <a:spcPct val="0"/>
                </a:spcAft>
                <a:defRPr>
                  <a:solidFill>
                    <a:schemeClr val="tx1"/>
                  </a:solidFill>
                  <a:latin typeface="Arial" pitchFamily="34" charset="0"/>
                  <a:ea typeface="宋体" pitchFamily="2" charset="-122"/>
                </a:defRPr>
              </a:lvl9pPr>
            </a:lstStyle>
            <a:p>
              <a:r>
                <a:rPr lang="zh-CN" altLang="en-US" sz="1200" dirty="0">
                  <a:solidFill>
                    <a:srgbClr val="262626"/>
                  </a:solidFill>
                  <a:latin typeface="+mn-lt"/>
                  <a:ea typeface="+mn-ea"/>
                  <a:cs typeface="+mn-ea"/>
                  <a:sym typeface="+mn-lt"/>
                </a:rPr>
                <a:t>点击添加文本    </a:t>
              </a:r>
              <a:endParaRPr lang="en-US" sz="1200" dirty="0">
                <a:solidFill>
                  <a:srgbClr val="262626"/>
                </a:solidFill>
                <a:latin typeface="+mn-lt"/>
                <a:ea typeface="+mn-ea"/>
                <a:cs typeface="+mn-ea"/>
                <a:sym typeface="+mn-lt"/>
              </a:endParaRPr>
            </a:p>
            <a:p>
              <a:r>
                <a:rPr lang="zh-CN" altLang="en-US" sz="1200" dirty="0">
                  <a:solidFill>
                    <a:srgbClr val="262626"/>
                  </a:solidFill>
                  <a:latin typeface="+mn-lt"/>
                  <a:ea typeface="+mn-ea"/>
                  <a:cs typeface="+mn-ea"/>
                  <a:sym typeface="+mn-lt"/>
                </a:rPr>
                <a:t>点击添加文本</a:t>
              </a:r>
              <a:endParaRPr lang="en-US" sz="1200" dirty="0">
                <a:solidFill>
                  <a:srgbClr val="262626"/>
                </a:solidFill>
                <a:latin typeface="+mn-lt"/>
                <a:ea typeface="+mn-ea"/>
                <a:cs typeface="+mn-ea"/>
                <a:sym typeface="+mn-lt"/>
              </a:endParaRPr>
            </a:p>
          </p:txBody>
        </p:sp>
        <p:sp>
          <p:nvSpPr>
            <p:cNvPr id="18" name="TextBox 11"/>
            <p:cNvSpPr txBox="1">
              <a:spLocks noChangeArrowheads="1"/>
            </p:cNvSpPr>
            <p:nvPr/>
          </p:nvSpPr>
          <p:spPr bwMode="auto">
            <a:xfrm>
              <a:off x="0" y="0"/>
              <a:ext cx="1145710" cy="463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fontAlgn="base">
                <a:spcBef>
                  <a:spcPct val="0"/>
                </a:spcBef>
                <a:spcAft>
                  <a:spcPct val="0"/>
                </a:spcAft>
                <a:defRPr>
                  <a:solidFill>
                    <a:schemeClr val="tx1"/>
                  </a:solidFill>
                  <a:latin typeface="Arial" pitchFamily="34" charset="0"/>
                  <a:ea typeface="宋体" pitchFamily="2" charset="-122"/>
                </a:defRPr>
              </a:lvl6pPr>
              <a:lvl7pPr marL="2971800" indent="-228600" fontAlgn="base">
                <a:spcBef>
                  <a:spcPct val="0"/>
                </a:spcBef>
                <a:spcAft>
                  <a:spcPct val="0"/>
                </a:spcAft>
                <a:defRPr>
                  <a:solidFill>
                    <a:schemeClr val="tx1"/>
                  </a:solidFill>
                  <a:latin typeface="Arial" pitchFamily="34" charset="0"/>
                  <a:ea typeface="宋体" pitchFamily="2" charset="-122"/>
                </a:defRPr>
              </a:lvl7pPr>
              <a:lvl8pPr marL="3429000" indent="-228600" fontAlgn="base">
                <a:spcBef>
                  <a:spcPct val="0"/>
                </a:spcBef>
                <a:spcAft>
                  <a:spcPct val="0"/>
                </a:spcAft>
                <a:defRPr>
                  <a:solidFill>
                    <a:schemeClr val="tx1"/>
                  </a:solidFill>
                  <a:latin typeface="Arial" pitchFamily="34" charset="0"/>
                  <a:ea typeface="宋体" pitchFamily="2" charset="-122"/>
                </a:defRPr>
              </a:lvl8pPr>
              <a:lvl9pPr marL="3886200" indent="-228600" fontAlgn="base">
                <a:spcBef>
                  <a:spcPct val="0"/>
                </a:spcBef>
                <a:spcAft>
                  <a:spcPct val="0"/>
                </a:spcAft>
                <a:defRPr>
                  <a:solidFill>
                    <a:schemeClr val="tx1"/>
                  </a:solidFill>
                  <a:latin typeface="Arial" pitchFamily="34" charset="0"/>
                  <a:ea typeface="宋体" pitchFamily="2" charset="-122"/>
                </a:defRPr>
              </a:lvl9pPr>
            </a:lstStyle>
            <a:p>
              <a:r>
                <a:rPr lang="zh-CN" altLang="en-US" sz="1200" dirty="0">
                  <a:solidFill>
                    <a:srgbClr val="262626"/>
                  </a:solidFill>
                  <a:latin typeface="+mn-lt"/>
                  <a:ea typeface="+mn-ea"/>
                  <a:cs typeface="+mn-ea"/>
                  <a:sym typeface="+mn-lt"/>
                </a:rPr>
                <a:t>点击添加文本    </a:t>
              </a:r>
              <a:endParaRPr lang="en-US" sz="1200" dirty="0">
                <a:solidFill>
                  <a:srgbClr val="262626"/>
                </a:solidFill>
                <a:latin typeface="+mn-lt"/>
                <a:ea typeface="+mn-ea"/>
                <a:cs typeface="+mn-ea"/>
                <a:sym typeface="+mn-lt"/>
              </a:endParaRPr>
            </a:p>
            <a:p>
              <a:r>
                <a:rPr lang="zh-CN" altLang="en-US" sz="1200" dirty="0">
                  <a:solidFill>
                    <a:srgbClr val="262626"/>
                  </a:solidFill>
                  <a:latin typeface="+mn-lt"/>
                  <a:ea typeface="+mn-ea"/>
                  <a:cs typeface="+mn-ea"/>
                  <a:sym typeface="+mn-lt"/>
                </a:rPr>
                <a:t>点击添加文本</a:t>
              </a:r>
              <a:endParaRPr lang="en-US" sz="1200" dirty="0">
                <a:solidFill>
                  <a:srgbClr val="262626"/>
                </a:solidFill>
                <a:latin typeface="+mn-lt"/>
                <a:ea typeface="+mn-ea"/>
                <a:cs typeface="+mn-ea"/>
                <a:sym typeface="+mn-lt"/>
              </a:endParaRPr>
            </a:p>
          </p:txBody>
        </p:sp>
      </p:grpSp>
      <p:sp>
        <p:nvSpPr>
          <p:cNvPr id="19" name="矩形 19"/>
          <p:cNvSpPr>
            <a:spLocks noChangeArrowheads="1"/>
          </p:cNvSpPr>
          <p:nvPr/>
        </p:nvSpPr>
        <p:spPr bwMode="auto">
          <a:xfrm>
            <a:off x="1449562" y="1501773"/>
            <a:ext cx="2138362" cy="46038"/>
          </a:xfrm>
          <a:prstGeom prst="rect">
            <a:avLst/>
          </a:prstGeom>
          <a:solidFill>
            <a:schemeClr val="accent2">
              <a:lumMod val="50000"/>
            </a:schemeClr>
          </a:solidFill>
          <a:ln>
            <a:solidFill>
              <a:srgbClr val="E16896"/>
            </a:solidFill>
          </a:ln>
          <a:extLst/>
        </p:spPr>
        <p:txBody>
          <a:bodyPr anchor="ctr"/>
          <a:lstStyle/>
          <a:p>
            <a:pPr algn="ctr"/>
            <a:endParaRPr lang="zh-CN" altLang="en-US">
              <a:solidFill>
                <a:srgbClr val="FFFFFF"/>
              </a:solidFill>
              <a:cs typeface="+mn-ea"/>
              <a:sym typeface="+mn-lt"/>
            </a:endParaRPr>
          </a:p>
        </p:txBody>
      </p:sp>
      <p:sp>
        <p:nvSpPr>
          <p:cNvPr id="20" name="TextBox 11"/>
          <p:cNvSpPr txBox="1">
            <a:spLocks noChangeArrowheads="1"/>
          </p:cNvSpPr>
          <p:nvPr/>
        </p:nvSpPr>
        <p:spPr bwMode="auto">
          <a:xfrm flipH="1">
            <a:off x="1449562" y="1147761"/>
            <a:ext cx="1457325"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fontAlgn="base">
              <a:spcBef>
                <a:spcPct val="0"/>
              </a:spcBef>
              <a:spcAft>
                <a:spcPct val="0"/>
              </a:spcAft>
              <a:defRPr>
                <a:solidFill>
                  <a:schemeClr val="tx1"/>
                </a:solidFill>
                <a:latin typeface="Arial" pitchFamily="34" charset="0"/>
                <a:ea typeface="宋体" pitchFamily="2" charset="-122"/>
              </a:defRPr>
            </a:lvl6pPr>
            <a:lvl7pPr marL="2971800" indent="-228600" fontAlgn="base">
              <a:spcBef>
                <a:spcPct val="0"/>
              </a:spcBef>
              <a:spcAft>
                <a:spcPct val="0"/>
              </a:spcAft>
              <a:defRPr>
                <a:solidFill>
                  <a:schemeClr val="tx1"/>
                </a:solidFill>
                <a:latin typeface="Arial" pitchFamily="34" charset="0"/>
                <a:ea typeface="宋体" pitchFamily="2" charset="-122"/>
              </a:defRPr>
            </a:lvl7pPr>
            <a:lvl8pPr marL="3429000" indent="-228600" fontAlgn="base">
              <a:spcBef>
                <a:spcPct val="0"/>
              </a:spcBef>
              <a:spcAft>
                <a:spcPct val="0"/>
              </a:spcAft>
              <a:defRPr>
                <a:solidFill>
                  <a:schemeClr val="tx1"/>
                </a:solidFill>
                <a:latin typeface="Arial" pitchFamily="34" charset="0"/>
                <a:ea typeface="宋体" pitchFamily="2" charset="-122"/>
              </a:defRPr>
            </a:lvl8pPr>
            <a:lvl9pPr marL="3886200" indent="-228600" fontAlgn="base">
              <a:spcBef>
                <a:spcPct val="0"/>
              </a:spcBef>
              <a:spcAft>
                <a:spcPct val="0"/>
              </a:spcAft>
              <a:defRPr>
                <a:solidFill>
                  <a:schemeClr val="tx1"/>
                </a:solidFill>
                <a:latin typeface="Arial" pitchFamily="34" charset="0"/>
                <a:ea typeface="宋体" pitchFamily="2" charset="-122"/>
              </a:defRPr>
            </a:lvl9pPr>
          </a:lstStyle>
          <a:p>
            <a:r>
              <a:rPr lang="zh-CN" altLang="en-US" sz="1600" b="1" dirty="0">
                <a:solidFill>
                  <a:srgbClr val="000000"/>
                </a:solidFill>
                <a:latin typeface="+mn-lt"/>
                <a:ea typeface="+mn-ea"/>
                <a:cs typeface="+mn-ea"/>
                <a:sym typeface="+mn-lt"/>
              </a:rPr>
              <a:t>点击添加文本    </a:t>
            </a:r>
            <a:endParaRPr lang="en-US" sz="1600" b="1" dirty="0">
              <a:solidFill>
                <a:srgbClr val="000000"/>
              </a:solidFill>
              <a:latin typeface="+mn-lt"/>
              <a:ea typeface="+mn-ea"/>
              <a:cs typeface="+mn-ea"/>
              <a:sym typeface="+mn-lt"/>
            </a:endParaRPr>
          </a:p>
        </p:txBody>
      </p:sp>
      <p:grpSp>
        <p:nvGrpSpPr>
          <p:cNvPr id="21" name="Group 22"/>
          <p:cNvGrpSpPr>
            <a:grpSpLocks/>
          </p:cNvGrpSpPr>
          <p:nvPr/>
        </p:nvGrpSpPr>
        <p:grpSpPr bwMode="auto">
          <a:xfrm flipH="1">
            <a:off x="5436096" y="1563686"/>
            <a:ext cx="2184400" cy="463550"/>
            <a:chOff x="0" y="0"/>
            <a:chExt cx="2183514" cy="463550"/>
          </a:xfrm>
        </p:grpSpPr>
        <p:sp>
          <p:nvSpPr>
            <p:cNvPr id="22" name="TextBox 11"/>
            <p:cNvSpPr txBox="1">
              <a:spLocks noChangeArrowheads="1"/>
            </p:cNvSpPr>
            <p:nvPr/>
          </p:nvSpPr>
          <p:spPr bwMode="auto">
            <a:xfrm>
              <a:off x="1037804" y="0"/>
              <a:ext cx="1145710" cy="463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fontAlgn="base">
                <a:spcBef>
                  <a:spcPct val="0"/>
                </a:spcBef>
                <a:spcAft>
                  <a:spcPct val="0"/>
                </a:spcAft>
                <a:defRPr>
                  <a:solidFill>
                    <a:schemeClr val="tx1"/>
                  </a:solidFill>
                  <a:latin typeface="Arial" pitchFamily="34" charset="0"/>
                  <a:ea typeface="宋体" pitchFamily="2" charset="-122"/>
                </a:defRPr>
              </a:lvl6pPr>
              <a:lvl7pPr marL="2971800" indent="-228600" fontAlgn="base">
                <a:spcBef>
                  <a:spcPct val="0"/>
                </a:spcBef>
                <a:spcAft>
                  <a:spcPct val="0"/>
                </a:spcAft>
                <a:defRPr>
                  <a:solidFill>
                    <a:schemeClr val="tx1"/>
                  </a:solidFill>
                  <a:latin typeface="Arial" pitchFamily="34" charset="0"/>
                  <a:ea typeface="宋体" pitchFamily="2" charset="-122"/>
                </a:defRPr>
              </a:lvl7pPr>
              <a:lvl8pPr marL="3429000" indent="-228600" fontAlgn="base">
                <a:spcBef>
                  <a:spcPct val="0"/>
                </a:spcBef>
                <a:spcAft>
                  <a:spcPct val="0"/>
                </a:spcAft>
                <a:defRPr>
                  <a:solidFill>
                    <a:schemeClr val="tx1"/>
                  </a:solidFill>
                  <a:latin typeface="Arial" pitchFamily="34" charset="0"/>
                  <a:ea typeface="宋体" pitchFamily="2" charset="-122"/>
                </a:defRPr>
              </a:lvl8pPr>
              <a:lvl9pPr marL="3886200" indent="-228600" fontAlgn="base">
                <a:spcBef>
                  <a:spcPct val="0"/>
                </a:spcBef>
                <a:spcAft>
                  <a:spcPct val="0"/>
                </a:spcAft>
                <a:defRPr>
                  <a:solidFill>
                    <a:schemeClr val="tx1"/>
                  </a:solidFill>
                  <a:latin typeface="Arial" pitchFamily="34" charset="0"/>
                  <a:ea typeface="宋体" pitchFamily="2" charset="-122"/>
                </a:defRPr>
              </a:lvl9pPr>
            </a:lstStyle>
            <a:p>
              <a:r>
                <a:rPr lang="zh-CN" altLang="en-US" sz="1200">
                  <a:solidFill>
                    <a:srgbClr val="262626"/>
                  </a:solidFill>
                  <a:latin typeface="+mn-lt"/>
                  <a:ea typeface="+mn-ea"/>
                  <a:cs typeface="+mn-ea"/>
                  <a:sym typeface="+mn-lt"/>
                </a:rPr>
                <a:t>点击添加文本    </a:t>
              </a:r>
              <a:endParaRPr lang="en-US" sz="1200">
                <a:solidFill>
                  <a:srgbClr val="262626"/>
                </a:solidFill>
                <a:latin typeface="+mn-lt"/>
                <a:ea typeface="+mn-ea"/>
                <a:cs typeface="+mn-ea"/>
                <a:sym typeface="+mn-lt"/>
              </a:endParaRPr>
            </a:p>
            <a:p>
              <a:r>
                <a:rPr lang="zh-CN" altLang="en-US" sz="1200">
                  <a:solidFill>
                    <a:srgbClr val="262626"/>
                  </a:solidFill>
                  <a:latin typeface="+mn-lt"/>
                  <a:ea typeface="+mn-ea"/>
                  <a:cs typeface="+mn-ea"/>
                  <a:sym typeface="+mn-lt"/>
                </a:rPr>
                <a:t>点击添加文本</a:t>
              </a:r>
              <a:endParaRPr lang="en-US" sz="1200">
                <a:solidFill>
                  <a:srgbClr val="262626"/>
                </a:solidFill>
                <a:latin typeface="+mn-lt"/>
                <a:ea typeface="+mn-ea"/>
                <a:cs typeface="+mn-ea"/>
                <a:sym typeface="+mn-lt"/>
              </a:endParaRPr>
            </a:p>
          </p:txBody>
        </p:sp>
        <p:sp>
          <p:nvSpPr>
            <p:cNvPr id="23" name="TextBox 11"/>
            <p:cNvSpPr txBox="1">
              <a:spLocks noChangeArrowheads="1"/>
            </p:cNvSpPr>
            <p:nvPr/>
          </p:nvSpPr>
          <p:spPr bwMode="auto">
            <a:xfrm>
              <a:off x="0" y="0"/>
              <a:ext cx="1145710" cy="463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fontAlgn="base">
                <a:spcBef>
                  <a:spcPct val="0"/>
                </a:spcBef>
                <a:spcAft>
                  <a:spcPct val="0"/>
                </a:spcAft>
                <a:defRPr>
                  <a:solidFill>
                    <a:schemeClr val="tx1"/>
                  </a:solidFill>
                  <a:latin typeface="Arial" pitchFamily="34" charset="0"/>
                  <a:ea typeface="宋体" pitchFamily="2" charset="-122"/>
                </a:defRPr>
              </a:lvl6pPr>
              <a:lvl7pPr marL="2971800" indent="-228600" fontAlgn="base">
                <a:spcBef>
                  <a:spcPct val="0"/>
                </a:spcBef>
                <a:spcAft>
                  <a:spcPct val="0"/>
                </a:spcAft>
                <a:defRPr>
                  <a:solidFill>
                    <a:schemeClr val="tx1"/>
                  </a:solidFill>
                  <a:latin typeface="Arial" pitchFamily="34" charset="0"/>
                  <a:ea typeface="宋体" pitchFamily="2" charset="-122"/>
                </a:defRPr>
              </a:lvl7pPr>
              <a:lvl8pPr marL="3429000" indent="-228600" fontAlgn="base">
                <a:spcBef>
                  <a:spcPct val="0"/>
                </a:spcBef>
                <a:spcAft>
                  <a:spcPct val="0"/>
                </a:spcAft>
                <a:defRPr>
                  <a:solidFill>
                    <a:schemeClr val="tx1"/>
                  </a:solidFill>
                  <a:latin typeface="Arial" pitchFamily="34" charset="0"/>
                  <a:ea typeface="宋体" pitchFamily="2" charset="-122"/>
                </a:defRPr>
              </a:lvl8pPr>
              <a:lvl9pPr marL="3886200" indent="-228600" fontAlgn="base">
                <a:spcBef>
                  <a:spcPct val="0"/>
                </a:spcBef>
                <a:spcAft>
                  <a:spcPct val="0"/>
                </a:spcAft>
                <a:defRPr>
                  <a:solidFill>
                    <a:schemeClr val="tx1"/>
                  </a:solidFill>
                  <a:latin typeface="Arial" pitchFamily="34" charset="0"/>
                  <a:ea typeface="宋体" pitchFamily="2" charset="-122"/>
                </a:defRPr>
              </a:lvl9pPr>
            </a:lstStyle>
            <a:p>
              <a:r>
                <a:rPr lang="zh-CN" altLang="en-US" sz="1200" dirty="0">
                  <a:solidFill>
                    <a:srgbClr val="262626"/>
                  </a:solidFill>
                  <a:latin typeface="+mn-lt"/>
                  <a:ea typeface="+mn-ea"/>
                  <a:cs typeface="+mn-ea"/>
                  <a:sym typeface="+mn-lt"/>
                </a:rPr>
                <a:t>点击添加文本    </a:t>
              </a:r>
              <a:endParaRPr lang="en-US" sz="1200" dirty="0">
                <a:solidFill>
                  <a:srgbClr val="262626"/>
                </a:solidFill>
                <a:latin typeface="+mn-lt"/>
                <a:ea typeface="+mn-ea"/>
                <a:cs typeface="+mn-ea"/>
                <a:sym typeface="+mn-lt"/>
              </a:endParaRPr>
            </a:p>
            <a:p>
              <a:r>
                <a:rPr lang="zh-CN" altLang="en-US" sz="1200" dirty="0">
                  <a:solidFill>
                    <a:srgbClr val="262626"/>
                  </a:solidFill>
                  <a:latin typeface="+mn-lt"/>
                  <a:ea typeface="+mn-ea"/>
                  <a:cs typeface="+mn-ea"/>
                  <a:sym typeface="+mn-lt"/>
                </a:rPr>
                <a:t>点击添加文本</a:t>
              </a:r>
              <a:endParaRPr lang="en-US" sz="1200" dirty="0">
                <a:solidFill>
                  <a:srgbClr val="262626"/>
                </a:solidFill>
                <a:latin typeface="+mn-lt"/>
                <a:ea typeface="+mn-ea"/>
                <a:cs typeface="+mn-ea"/>
                <a:sym typeface="+mn-lt"/>
              </a:endParaRPr>
            </a:p>
          </p:txBody>
        </p:sp>
      </p:grpSp>
      <p:sp>
        <p:nvSpPr>
          <p:cNvPr id="24" name="矩形 24"/>
          <p:cNvSpPr>
            <a:spLocks noChangeArrowheads="1"/>
          </p:cNvSpPr>
          <p:nvPr/>
        </p:nvSpPr>
        <p:spPr bwMode="auto">
          <a:xfrm>
            <a:off x="5482133" y="1501773"/>
            <a:ext cx="2138363" cy="46038"/>
          </a:xfrm>
          <a:prstGeom prst="rect">
            <a:avLst/>
          </a:prstGeom>
          <a:solidFill>
            <a:schemeClr val="accent2">
              <a:lumMod val="50000"/>
            </a:schemeClr>
          </a:solidFill>
          <a:ln>
            <a:solidFill>
              <a:srgbClr val="E16896"/>
            </a:solidFill>
          </a:ln>
          <a:extLst/>
        </p:spPr>
        <p:txBody>
          <a:bodyPr anchor="ctr"/>
          <a:lstStyle/>
          <a:p>
            <a:pPr algn="ctr"/>
            <a:endParaRPr lang="zh-CN" altLang="en-US">
              <a:solidFill>
                <a:srgbClr val="FFFFFF"/>
              </a:solidFill>
              <a:cs typeface="+mn-ea"/>
              <a:sym typeface="+mn-lt"/>
            </a:endParaRPr>
          </a:p>
        </p:txBody>
      </p:sp>
      <p:sp>
        <p:nvSpPr>
          <p:cNvPr id="25" name="TextBox 11"/>
          <p:cNvSpPr txBox="1">
            <a:spLocks noChangeArrowheads="1"/>
          </p:cNvSpPr>
          <p:nvPr/>
        </p:nvSpPr>
        <p:spPr bwMode="auto">
          <a:xfrm flipH="1">
            <a:off x="5482133" y="1147761"/>
            <a:ext cx="1457325"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fontAlgn="base">
              <a:spcBef>
                <a:spcPct val="0"/>
              </a:spcBef>
              <a:spcAft>
                <a:spcPct val="0"/>
              </a:spcAft>
              <a:defRPr>
                <a:solidFill>
                  <a:schemeClr val="tx1"/>
                </a:solidFill>
                <a:latin typeface="Arial" pitchFamily="34" charset="0"/>
                <a:ea typeface="宋体" pitchFamily="2" charset="-122"/>
              </a:defRPr>
            </a:lvl6pPr>
            <a:lvl7pPr marL="2971800" indent="-228600" fontAlgn="base">
              <a:spcBef>
                <a:spcPct val="0"/>
              </a:spcBef>
              <a:spcAft>
                <a:spcPct val="0"/>
              </a:spcAft>
              <a:defRPr>
                <a:solidFill>
                  <a:schemeClr val="tx1"/>
                </a:solidFill>
                <a:latin typeface="Arial" pitchFamily="34" charset="0"/>
                <a:ea typeface="宋体" pitchFamily="2" charset="-122"/>
              </a:defRPr>
            </a:lvl7pPr>
            <a:lvl8pPr marL="3429000" indent="-228600" fontAlgn="base">
              <a:spcBef>
                <a:spcPct val="0"/>
              </a:spcBef>
              <a:spcAft>
                <a:spcPct val="0"/>
              </a:spcAft>
              <a:defRPr>
                <a:solidFill>
                  <a:schemeClr val="tx1"/>
                </a:solidFill>
                <a:latin typeface="Arial" pitchFamily="34" charset="0"/>
                <a:ea typeface="宋体" pitchFamily="2" charset="-122"/>
              </a:defRPr>
            </a:lvl8pPr>
            <a:lvl9pPr marL="3886200" indent="-228600" fontAlgn="base">
              <a:spcBef>
                <a:spcPct val="0"/>
              </a:spcBef>
              <a:spcAft>
                <a:spcPct val="0"/>
              </a:spcAft>
              <a:defRPr>
                <a:solidFill>
                  <a:schemeClr val="tx1"/>
                </a:solidFill>
                <a:latin typeface="Arial" pitchFamily="34" charset="0"/>
                <a:ea typeface="宋体" pitchFamily="2" charset="-122"/>
              </a:defRPr>
            </a:lvl9pPr>
          </a:lstStyle>
          <a:p>
            <a:r>
              <a:rPr lang="zh-CN" altLang="en-US" sz="1600" b="1" dirty="0">
                <a:solidFill>
                  <a:srgbClr val="000000"/>
                </a:solidFill>
                <a:latin typeface="+mn-lt"/>
                <a:ea typeface="+mn-ea"/>
                <a:cs typeface="+mn-ea"/>
                <a:sym typeface="+mn-lt"/>
              </a:rPr>
              <a:t>点击添加文本    </a:t>
            </a:r>
            <a:endParaRPr lang="en-US" sz="1600" b="1" dirty="0">
              <a:solidFill>
                <a:srgbClr val="000000"/>
              </a:solidFill>
              <a:latin typeface="+mn-lt"/>
              <a:ea typeface="+mn-ea"/>
              <a:cs typeface="+mn-ea"/>
              <a:sym typeface="+mn-lt"/>
            </a:endParaRPr>
          </a:p>
        </p:txBody>
      </p:sp>
      <p:sp>
        <p:nvSpPr>
          <p:cNvPr id="26" name="TextBox 11"/>
          <p:cNvSpPr txBox="1">
            <a:spLocks noChangeArrowheads="1"/>
          </p:cNvSpPr>
          <p:nvPr/>
        </p:nvSpPr>
        <p:spPr bwMode="auto">
          <a:xfrm rot="20749143" flipH="1">
            <a:off x="1751187" y="3327398"/>
            <a:ext cx="1455737"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fontAlgn="base">
              <a:spcBef>
                <a:spcPct val="0"/>
              </a:spcBef>
              <a:spcAft>
                <a:spcPct val="0"/>
              </a:spcAft>
              <a:defRPr>
                <a:solidFill>
                  <a:schemeClr val="tx1"/>
                </a:solidFill>
                <a:latin typeface="Arial" pitchFamily="34" charset="0"/>
                <a:ea typeface="宋体" pitchFamily="2" charset="-122"/>
              </a:defRPr>
            </a:lvl6pPr>
            <a:lvl7pPr marL="2971800" indent="-228600" fontAlgn="base">
              <a:spcBef>
                <a:spcPct val="0"/>
              </a:spcBef>
              <a:spcAft>
                <a:spcPct val="0"/>
              </a:spcAft>
              <a:defRPr>
                <a:solidFill>
                  <a:schemeClr val="tx1"/>
                </a:solidFill>
                <a:latin typeface="Arial" pitchFamily="34" charset="0"/>
                <a:ea typeface="宋体" pitchFamily="2" charset="-122"/>
              </a:defRPr>
            </a:lvl7pPr>
            <a:lvl8pPr marL="3429000" indent="-228600" fontAlgn="base">
              <a:spcBef>
                <a:spcPct val="0"/>
              </a:spcBef>
              <a:spcAft>
                <a:spcPct val="0"/>
              </a:spcAft>
              <a:defRPr>
                <a:solidFill>
                  <a:schemeClr val="tx1"/>
                </a:solidFill>
                <a:latin typeface="Arial" pitchFamily="34" charset="0"/>
                <a:ea typeface="宋体" pitchFamily="2" charset="-122"/>
              </a:defRPr>
            </a:lvl8pPr>
            <a:lvl9pPr marL="3886200" indent="-228600" fontAlgn="base">
              <a:spcBef>
                <a:spcPct val="0"/>
              </a:spcBef>
              <a:spcAft>
                <a:spcPct val="0"/>
              </a:spcAft>
              <a:defRPr>
                <a:solidFill>
                  <a:schemeClr val="tx1"/>
                </a:solidFill>
                <a:latin typeface="Arial" pitchFamily="34" charset="0"/>
                <a:ea typeface="宋体" pitchFamily="2" charset="-122"/>
              </a:defRPr>
            </a:lvl9pPr>
          </a:lstStyle>
          <a:p>
            <a:r>
              <a:rPr lang="zh-CN" altLang="en-US" sz="1600" b="1" dirty="0">
                <a:solidFill>
                  <a:srgbClr val="FFFFFF"/>
                </a:solidFill>
                <a:latin typeface="+mn-lt"/>
                <a:ea typeface="+mn-ea"/>
                <a:cs typeface="+mn-ea"/>
                <a:sym typeface="+mn-lt"/>
              </a:rPr>
              <a:t>添加标题    </a:t>
            </a:r>
            <a:endParaRPr lang="en-US" sz="1600" b="1" dirty="0">
              <a:solidFill>
                <a:srgbClr val="FFFFFF"/>
              </a:solidFill>
              <a:latin typeface="+mn-lt"/>
              <a:ea typeface="+mn-ea"/>
              <a:cs typeface="+mn-ea"/>
              <a:sym typeface="+mn-lt"/>
            </a:endParaRPr>
          </a:p>
        </p:txBody>
      </p:sp>
      <p:sp>
        <p:nvSpPr>
          <p:cNvPr id="27" name="TextBox 11"/>
          <p:cNvSpPr txBox="1">
            <a:spLocks noChangeArrowheads="1"/>
          </p:cNvSpPr>
          <p:nvPr/>
        </p:nvSpPr>
        <p:spPr bwMode="auto">
          <a:xfrm rot="20857943" flipH="1">
            <a:off x="6159674" y="3665536"/>
            <a:ext cx="1457325"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fontAlgn="base">
              <a:spcBef>
                <a:spcPct val="0"/>
              </a:spcBef>
              <a:spcAft>
                <a:spcPct val="0"/>
              </a:spcAft>
              <a:defRPr>
                <a:solidFill>
                  <a:schemeClr val="tx1"/>
                </a:solidFill>
                <a:latin typeface="Arial" pitchFamily="34" charset="0"/>
                <a:ea typeface="宋体" pitchFamily="2" charset="-122"/>
              </a:defRPr>
            </a:lvl6pPr>
            <a:lvl7pPr marL="2971800" indent="-228600" fontAlgn="base">
              <a:spcBef>
                <a:spcPct val="0"/>
              </a:spcBef>
              <a:spcAft>
                <a:spcPct val="0"/>
              </a:spcAft>
              <a:defRPr>
                <a:solidFill>
                  <a:schemeClr val="tx1"/>
                </a:solidFill>
                <a:latin typeface="Arial" pitchFamily="34" charset="0"/>
                <a:ea typeface="宋体" pitchFamily="2" charset="-122"/>
              </a:defRPr>
            </a:lvl7pPr>
            <a:lvl8pPr marL="3429000" indent="-228600" fontAlgn="base">
              <a:spcBef>
                <a:spcPct val="0"/>
              </a:spcBef>
              <a:spcAft>
                <a:spcPct val="0"/>
              </a:spcAft>
              <a:defRPr>
                <a:solidFill>
                  <a:schemeClr val="tx1"/>
                </a:solidFill>
                <a:latin typeface="Arial" pitchFamily="34" charset="0"/>
                <a:ea typeface="宋体" pitchFamily="2" charset="-122"/>
              </a:defRPr>
            </a:lvl8pPr>
            <a:lvl9pPr marL="3886200" indent="-228600" fontAlgn="base">
              <a:spcBef>
                <a:spcPct val="0"/>
              </a:spcBef>
              <a:spcAft>
                <a:spcPct val="0"/>
              </a:spcAft>
              <a:defRPr>
                <a:solidFill>
                  <a:schemeClr val="tx1"/>
                </a:solidFill>
                <a:latin typeface="Arial" pitchFamily="34" charset="0"/>
                <a:ea typeface="宋体" pitchFamily="2" charset="-122"/>
              </a:defRPr>
            </a:lvl9pPr>
          </a:lstStyle>
          <a:p>
            <a:r>
              <a:rPr lang="zh-CN" altLang="en-US" sz="1600" b="1">
                <a:solidFill>
                  <a:srgbClr val="FFFFFF"/>
                </a:solidFill>
                <a:latin typeface="+mn-lt"/>
                <a:ea typeface="+mn-ea"/>
                <a:cs typeface="+mn-ea"/>
                <a:sym typeface="+mn-lt"/>
              </a:rPr>
              <a:t>添加标题    </a:t>
            </a:r>
            <a:endParaRPr lang="en-US" sz="1600" b="1">
              <a:solidFill>
                <a:srgbClr val="FFFFFF"/>
              </a:solidFill>
              <a:latin typeface="+mn-lt"/>
              <a:ea typeface="+mn-ea"/>
              <a:cs typeface="+mn-ea"/>
              <a:sym typeface="+mn-lt"/>
            </a:endParaRPr>
          </a:p>
        </p:txBody>
      </p:sp>
      <p:pic>
        <p:nvPicPr>
          <p:cNvPr id="28" name="Picture 3"/>
          <p:cNvPicPr>
            <a:picLocks noChangeAspect="1" noChangeArrowheads="1"/>
          </p:cNvPicPr>
          <p:nvPr/>
        </p:nvPicPr>
        <p:blipFill rotWithShape="1">
          <a:blip r:embed="rId2" cstate="screen">
            <a:extLst>
              <a:ext uri="{28A0092B-C50C-407E-A947-70E740481C1C}">
                <a14:useLocalDpi xmlns:a14="http://schemas.microsoft.com/office/drawing/2010/main"/>
              </a:ext>
            </a:extLst>
          </a:blip>
          <a:srcRect/>
          <a:stretch/>
        </p:blipFill>
        <p:spPr bwMode="auto">
          <a:xfrm>
            <a:off x="1661336" y="2218892"/>
            <a:ext cx="1330821" cy="840650"/>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a:extLst>
            <a:ext uri="{909E8E84-426E-40DD-AFC4-6F175D3DCCD1}">
              <a14:hiddenFill xmlns:a14="http://schemas.microsoft.com/office/drawing/2010/main">
                <a:solidFill>
                  <a:schemeClr val="accent1"/>
                </a:solidFill>
              </a14:hiddenFill>
            </a:ext>
          </a:extLst>
        </p:spPr>
      </p:pic>
      <p:pic>
        <p:nvPicPr>
          <p:cNvPr id="29" name="Picture 6"/>
          <p:cNvPicPr>
            <a:picLocks noChangeAspect="1" noChangeArrowheads="1"/>
          </p:cNvPicPr>
          <p:nvPr/>
        </p:nvPicPr>
        <p:blipFill>
          <a:blip r:embed="rId3" cstate="screen">
            <a:extLst>
              <a:ext uri="{28A0092B-C50C-407E-A947-70E740481C1C}">
                <a14:useLocalDpi xmlns:a14="http://schemas.microsoft.com/office/drawing/2010/main"/>
              </a:ext>
            </a:extLst>
          </a:blip>
          <a:stretch>
            <a:fillRect/>
          </a:stretch>
        </p:blipFill>
        <p:spPr bwMode="auto">
          <a:xfrm>
            <a:off x="5733592" y="2217010"/>
            <a:ext cx="1481457" cy="985842"/>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a:extLst>
            <a:ext uri="{909E8E84-426E-40DD-AFC4-6F175D3DCCD1}">
              <a14:hiddenFill xmlns:a14="http://schemas.microsoft.com/office/drawing/2010/main">
                <a:solidFill>
                  <a:schemeClr val="accent1"/>
                </a:solidFill>
              </a14:hiddenFill>
            </a:ext>
          </a:extLst>
        </p:spPr>
      </p:pic>
    </p:spTree>
    <p:extLst>
      <p:ext uri="{BB962C8B-B14F-4D97-AF65-F5344CB8AC3E}">
        <p14:creationId xmlns:p14="http://schemas.microsoft.com/office/powerpoint/2010/main" val="2065547240"/>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4"/>
                                        </p:tgtEl>
                                        <p:attrNameLst>
                                          <p:attrName>ppt_y</p:attrName>
                                        </p:attrNameLst>
                                      </p:cBhvr>
                                      <p:tavLst>
                                        <p:tav tm="0">
                                          <p:val>
                                            <p:strVal val="#ppt_y"/>
                                          </p:val>
                                        </p:tav>
                                        <p:tav tm="100000">
                                          <p:val>
                                            <p:strVal val="#ppt_y"/>
                                          </p:val>
                                        </p:tav>
                                      </p:tavLst>
                                    </p:anim>
                                    <p:anim calcmode="lin" valueType="num">
                                      <p:cBhvr>
                                        <p:cTn id="9" dur="500" fill="hold"/>
                                        <p:tgtEl>
                                          <p:spTgt spid="4"/>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4"/>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4"/>
                                        </p:tgtEl>
                                      </p:cBhvr>
                                    </p:animEffect>
                                  </p:childTnLst>
                                </p:cTn>
                              </p:par>
                              <p:par>
                                <p:cTn id="12" presetID="22" presetClass="entr" presetSubtype="2" fill="hold" nodeType="with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wipe(right)">
                                      <p:cBhvr>
                                        <p:cTn id="14" dur="500"/>
                                        <p:tgtEl>
                                          <p:spTgt spid="3"/>
                                        </p:tgtEl>
                                      </p:cBhvr>
                                    </p:animEffect>
                                  </p:childTnLst>
                                </p:cTn>
                              </p:par>
                              <p:par>
                                <p:cTn id="15" presetID="22" presetClass="entr" presetSubtype="8" fill="hold" nodeType="with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wipe(left)">
                                      <p:cBhvr>
                                        <p:cTn id="17" dur="500"/>
                                        <p:tgtEl>
                                          <p:spTgt spid="9"/>
                                        </p:tgtEl>
                                      </p:cBhvr>
                                    </p:animEffect>
                                  </p:childTnLst>
                                </p:cTn>
                              </p:par>
                            </p:childTnLst>
                          </p:cTn>
                        </p:par>
                        <p:par>
                          <p:cTn id="18" fill="hold">
                            <p:stCondLst>
                              <p:cond delay="850"/>
                            </p:stCondLst>
                            <p:childTnLst>
                              <p:par>
                                <p:cTn id="19" presetID="42" presetClass="entr" presetSubtype="0" fill="hold" grpId="0" nodeType="afterEffect">
                                  <p:stCondLst>
                                    <p:cond delay="0"/>
                                  </p:stCondLst>
                                  <p:childTnLst>
                                    <p:set>
                                      <p:cBhvr>
                                        <p:cTn id="20" dur="1" fill="hold">
                                          <p:stCondLst>
                                            <p:cond delay="0"/>
                                          </p:stCondLst>
                                        </p:cTn>
                                        <p:tgtEl>
                                          <p:spTgt spid="26"/>
                                        </p:tgtEl>
                                        <p:attrNameLst>
                                          <p:attrName>style.visibility</p:attrName>
                                        </p:attrNameLst>
                                      </p:cBhvr>
                                      <p:to>
                                        <p:strVal val="visible"/>
                                      </p:to>
                                    </p:set>
                                    <p:animEffect transition="in" filter="fade">
                                      <p:cBhvr>
                                        <p:cTn id="21" dur="1000"/>
                                        <p:tgtEl>
                                          <p:spTgt spid="26"/>
                                        </p:tgtEl>
                                      </p:cBhvr>
                                    </p:animEffect>
                                    <p:anim calcmode="lin" valueType="num">
                                      <p:cBhvr>
                                        <p:cTn id="22" dur="1000" fill="hold"/>
                                        <p:tgtEl>
                                          <p:spTgt spid="26"/>
                                        </p:tgtEl>
                                        <p:attrNameLst>
                                          <p:attrName>ppt_x</p:attrName>
                                        </p:attrNameLst>
                                      </p:cBhvr>
                                      <p:tavLst>
                                        <p:tav tm="0">
                                          <p:val>
                                            <p:strVal val="#ppt_x"/>
                                          </p:val>
                                        </p:tav>
                                        <p:tav tm="100000">
                                          <p:val>
                                            <p:strVal val="#ppt_x"/>
                                          </p:val>
                                        </p:tav>
                                      </p:tavLst>
                                    </p:anim>
                                    <p:anim calcmode="lin" valueType="num">
                                      <p:cBhvr>
                                        <p:cTn id="23" dur="1000" fill="hold"/>
                                        <p:tgtEl>
                                          <p:spTgt spid="26"/>
                                        </p:tgtEl>
                                        <p:attrNameLst>
                                          <p:attrName>ppt_y</p:attrName>
                                        </p:attrNameLst>
                                      </p:cBhvr>
                                      <p:tavLst>
                                        <p:tav tm="0">
                                          <p:val>
                                            <p:strVal val="#ppt_y+.1"/>
                                          </p:val>
                                        </p:tav>
                                        <p:tav tm="100000">
                                          <p:val>
                                            <p:strVal val="#ppt_y"/>
                                          </p:val>
                                        </p:tav>
                                      </p:tavLst>
                                    </p:anim>
                                  </p:childTnLst>
                                </p:cTn>
                              </p:par>
                              <p:par>
                                <p:cTn id="24" presetID="42" presetClass="entr" presetSubtype="0" fill="hold" grpId="0" nodeType="withEffect">
                                  <p:stCondLst>
                                    <p:cond delay="250"/>
                                  </p:stCondLst>
                                  <p:childTnLst>
                                    <p:set>
                                      <p:cBhvr>
                                        <p:cTn id="25" dur="1" fill="hold">
                                          <p:stCondLst>
                                            <p:cond delay="0"/>
                                          </p:stCondLst>
                                        </p:cTn>
                                        <p:tgtEl>
                                          <p:spTgt spid="27"/>
                                        </p:tgtEl>
                                        <p:attrNameLst>
                                          <p:attrName>style.visibility</p:attrName>
                                        </p:attrNameLst>
                                      </p:cBhvr>
                                      <p:to>
                                        <p:strVal val="visible"/>
                                      </p:to>
                                    </p:set>
                                    <p:animEffect transition="in" filter="fade">
                                      <p:cBhvr>
                                        <p:cTn id="26" dur="1000"/>
                                        <p:tgtEl>
                                          <p:spTgt spid="27"/>
                                        </p:tgtEl>
                                      </p:cBhvr>
                                    </p:animEffect>
                                    <p:anim calcmode="lin" valueType="num">
                                      <p:cBhvr>
                                        <p:cTn id="27" dur="1000" fill="hold"/>
                                        <p:tgtEl>
                                          <p:spTgt spid="27"/>
                                        </p:tgtEl>
                                        <p:attrNameLst>
                                          <p:attrName>ppt_x</p:attrName>
                                        </p:attrNameLst>
                                      </p:cBhvr>
                                      <p:tavLst>
                                        <p:tav tm="0">
                                          <p:val>
                                            <p:strVal val="#ppt_x"/>
                                          </p:val>
                                        </p:tav>
                                        <p:tav tm="100000">
                                          <p:val>
                                            <p:strVal val="#ppt_x"/>
                                          </p:val>
                                        </p:tav>
                                      </p:tavLst>
                                    </p:anim>
                                    <p:anim calcmode="lin" valueType="num">
                                      <p:cBhvr>
                                        <p:cTn id="28" dur="1000" fill="hold"/>
                                        <p:tgtEl>
                                          <p:spTgt spid="27"/>
                                        </p:tgtEl>
                                        <p:attrNameLst>
                                          <p:attrName>ppt_y</p:attrName>
                                        </p:attrNameLst>
                                      </p:cBhvr>
                                      <p:tavLst>
                                        <p:tav tm="0">
                                          <p:val>
                                            <p:strVal val="#ppt_y+.1"/>
                                          </p:val>
                                        </p:tav>
                                        <p:tav tm="100000">
                                          <p:val>
                                            <p:strVal val="#ppt_y"/>
                                          </p:val>
                                        </p:tav>
                                      </p:tavLst>
                                    </p:anim>
                                  </p:childTnLst>
                                </p:cTn>
                              </p:par>
                            </p:childTnLst>
                          </p:cTn>
                        </p:par>
                        <p:par>
                          <p:cTn id="29" fill="hold">
                            <p:stCondLst>
                              <p:cond delay="2100"/>
                            </p:stCondLst>
                            <p:childTnLst>
                              <p:par>
                                <p:cTn id="30" presetID="22" presetClass="entr" presetSubtype="4" fill="hold" grpId="0" nodeType="afterEffect">
                                  <p:stCondLst>
                                    <p:cond delay="0"/>
                                  </p:stCondLst>
                                  <p:childTnLst>
                                    <p:set>
                                      <p:cBhvr>
                                        <p:cTn id="31" dur="1" fill="hold">
                                          <p:stCondLst>
                                            <p:cond delay="0"/>
                                          </p:stCondLst>
                                        </p:cTn>
                                        <p:tgtEl>
                                          <p:spTgt spid="14"/>
                                        </p:tgtEl>
                                        <p:attrNameLst>
                                          <p:attrName>style.visibility</p:attrName>
                                        </p:attrNameLst>
                                      </p:cBhvr>
                                      <p:to>
                                        <p:strVal val="visible"/>
                                      </p:to>
                                    </p:set>
                                    <p:animEffect transition="in" filter="wipe(down)">
                                      <p:cBhvr>
                                        <p:cTn id="32" dur="500"/>
                                        <p:tgtEl>
                                          <p:spTgt spid="14"/>
                                        </p:tgtEl>
                                      </p:cBhvr>
                                    </p:animEffect>
                                  </p:childTnLst>
                                </p:cTn>
                              </p:par>
                            </p:childTnLst>
                          </p:cTn>
                        </p:par>
                        <p:par>
                          <p:cTn id="33" fill="hold">
                            <p:stCondLst>
                              <p:cond delay="2600"/>
                            </p:stCondLst>
                            <p:childTnLst>
                              <p:par>
                                <p:cTn id="34" presetID="26" presetClass="emph" presetSubtype="0" repeatCount="2000" fill="hold" grpId="1" nodeType="afterEffect">
                                  <p:stCondLst>
                                    <p:cond delay="0"/>
                                  </p:stCondLst>
                                  <p:childTnLst>
                                    <p:animEffect transition="out" filter="fade">
                                      <p:cBhvr>
                                        <p:cTn id="35" dur="250" tmFilter="0, 0; .2, .5; .8, .5; 1, 0"/>
                                        <p:tgtEl>
                                          <p:spTgt spid="14"/>
                                        </p:tgtEl>
                                      </p:cBhvr>
                                    </p:animEffect>
                                    <p:animScale>
                                      <p:cBhvr>
                                        <p:cTn id="36" dur="125" autoRev="1" fill="hold"/>
                                        <p:tgtEl>
                                          <p:spTgt spid="14"/>
                                        </p:tgtEl>
                                      </p:cBhvr>
                                      <p:by x="105000" y="105000"/>
                                    </p:animScale>
                                  </p:childTnLst>
                                </p:cTn>
                              </p:par>
                            </p:childTnLst>
                          </p:cTn>
                        </p:par>
                        <p:par>
                          <p:cTn id="37" fill="hold">
                            <p:stCondLst>
                              <p:cond delay="3100"/>
                            </p:stCondLst>
                            <p:childTnLst>
                              <p:par>
                                <p:cTn id="38" presetID="22" presetClass="entr" presetSubtype="2" fill="hold" grpId="0" nodeType="afterEffect">
                                  <p:stCondLst>
                                    <p:cond delay="0"/>
                                  </p:stCondLst>
                                  <p:childTnLst>
                                    <p:set>
                                      <p:cBhvr>
                                        <p:cTn id="39" dur="1" fill="hold">
                                          <p:stCondLst>
                                            <p:cond delay="0"/>
                                          </p:stCondLst>
                                        </p:cTn>
                                        <p:tgtEl>
                                          <p:spTgt spid="19"/>
                                        </p:tgtEl>
                                        <p:attrNameLst>
                                          <p:attrName>style.visibility</p:attrName>
                                        </p:attrNameLst>
                                      </p:cBhvr>
                                      <p:to>
                                        <p:strVal val="visible"/>
                                      </p:to>
                                    </p:set>
                                    <p:animEffect transition="in" filter="wipe(right)">
                                      <p:cBhvr>
                                        <p:cTn id="40" dur="500"/>
                                        <p:tgtEl>
                                          <p:spTgt spid="19"/>
                                        </p:tgtEl>
                                      </p:cBhvr>
                                    </p:animEffect>
                                  </p:childTnLst>
                                </p:cTn>
                              </p:par>
                            </p:childTnLst>
                          </p:cTn>
                        </p:par>
                        <p:par>
                          <p:cTn id="41" fill="hold">
                            <p:stCondLst>
                              <p:cond delay="3600"/>
                            </p:stCondLst>
                            <p:childTnLst>
                              <p:par>
                                <p:cTn id="42" presetID="22" presetClass="entr" presetSubtype="8" fill="hold" grpId="0" nodeType="afterEffect">
                                  <p:stCondLst>
                                    <p:cond delay="0"/>
                                  </p:stCondLst>
                                  <p:childTnLst>
                                    <p:set>
                                      <p:cBhvr>
                                        <p:cTn id="43" dur="1" fill="hold">
                                          <p:stCondLst>
                                            <p:cond delay="0"/>
                                          </p:stCondLst>
                                        </p:cTn>
                                        <p:tgtEl>
                                          <p:spTgt spid="20"/>
                                        </p:tgtEl>
                                        <p:attrNameLst>
                                          <p:attrName>style.visibility</p:attrName>
                                        </p:attrNameLst>
                                      </p:cBhvr>
                                      <p:to>
                                        <p:strVal val="visible"/>
                                      </p:to>
                                    </p:set>
                                    <p:animEffect transition="in" filter="wipe(left)">
                                      <p:cBhvr>
                                        <p:cTn id="44" dur="500"/>
                                        <p:tgtEl>
                                          <p:spTgt spid="20"/>
                                        </p:tgtEl>
                                      </p:cBhvr>
                                    </p:animEffect>
                                  </p:childTnLst>
                                </p:cTn>
                              </p:par>
                            </p:childTnLst>
                          </p:cTn>
                        </p:par>
                        <p:par>
                          <p:cTn id="45" fill="hold">
                            <p:stCondLst>
                              <p:cond delay="4100"/>
                            </p:stCondLst>
                            <p:childTnLst>
                              <p:par>
                                <p:cTn id="46" presetID="42" presetClass="entr" presetSubtype="0" fill="hold" nodeType="afterEffect">
                                  <p:stCondLst>
                                    <p:cond delay="0"/>
                                  </p:stCondLst>
                                  <p:childTnLst>
                                    <p:set>
                                      <p:cBhvr>
                                        <p:cTn id="47" dur="1" fill="hold">
                                          <p:stCondLst>
                                            <p:cond delay="0"/>
                                          </p:stCondLst>
                                        </p:cTn>
                                        <p:tgtEl>
                                          <p:spTgt spid="16"/>
                                        </p:tgtEl>
                                        <p:attrNameLst>
                                          <p:attrName>style.visibility</p:attrName>
                                        </p:attrNameLst>
                                      </p:cBhvr>
                                      <p:to>
                                        <p:strVal val="visible"/>
                                      </p:to>
                                    </p:set>
                                    <p:animEffect transition="in" filter="fade">
                                      <p:cBhvr>
                                        <p:cTn id="48" dur="1000"/>
                                        <p:tgtEl>
                                          <p:spTgt spid="16"/>
                                        </p:tgtEl>
                                      </p:cBhvr>
                                    </p:animEffect>
                                    <p:anim calcmode="lin" valueType="num">
                                      <p:cBhvr>
                                        <p:cTn id="49" dur="1000" fill="hold"/>
                                        <p:tgtEl>
                                          <p:spTgt spid="16"/>
                                        </p:tgtEl>
                                        <p:attrNameLst>
                                          <p:attrName>ppt_x</p:attrName>
                                        </p:attrNameLst>
                                      </p:cBhvr>
                                      <p:tavLst>
                                        <p:tav tm="0">
                                          <p:val>
                                            <p:strVal val="#ppt_x"/>
                                          </p:val>
                                        </p:tav>
                                        <p:tav tm="100000">
                                          <p:val>
                                            <p:strVal val="#ppt_x"/>
                                          </p:val>
                                        </p:tav>
                                      </p:tavLst>
                                    </p:anim>
                                    <p:anim calcmode="lin" valueType="num">
                                      <p:cBhvr>
                                        <p:cTn id="50" dur="1000" fill="hold"/>
                                        <p:tgtEl>
                                          <p:spTgt spid="16"/>
                                        </p:tgtEl>
                                        <p:attrNameLst>
                                          <p:attrName>ppt_y</p:attrName>
                                        </p:attrNameLst>
                                      </p:cBhvr>
                                      <p:tavLst>
                                        <p:tav tm="0">
                                          <p:val>
                                            <p:strVal val="#ppt_y+.1"/>
                                          </p:val>
                                        </p:tav>
                                        <p:tav tm="100000">
                                          <p:val>
                                            <p:strVal val="#ppt_y"/>
                                          </p:val>
                                        </p:tav>
                                      </p:tavLst>
                                    </p:anim>
                                  </p:childTnLst>
                                </p:cTn>
                              </p:par>
                            </p:childTnLst>
                          </p:cTn>
                        </p:par>
                        <p:par>
                          <p:cTn id="51" fill="hold">
                            <p:stCondLst>
                              <p:cond delay="5100"/>
                            </p:stCondLst>
                            <p:childTnLst>
                              <p:par>
                                <p:cTn id="52" presetID="10" presetClass="entr" presetSubtype="0" fill="hold" nodeType="afterEffect">
                                  <p:stCondLst>
                                    <p:cond delay="0"/>
                                  </p:stCondLst>
                                  <p:childTnLst>
                                    <p:set>
                                      <p:cBhvr>
                                        <p:cTn id="53" dur="1" fill="hold">
                                          <p:stCondLst>
                                            <p:cond delay="0"/>
                                          </p:stCondLst>
                                        </p:cTn>
                                        <p:tgtEl>
                                          <p:spTgt spid="28"/>
                                        </p:tgtEl>
                                        <p:attrNameLst>
                                          <p:attrName>style.visibility</p:attrName>
                                        </p:attrNameLst>
                                      </p:cBhvr>
                                      <p:to>
                                        <p:strVal val="visible"/>
                                      </p:to>
                                    </p:set>
                                    <p:animEffect transition="in" filter="fade">
                                      <p:cBhvr>
                                        <p:cTn id="54" dur="500"/>
                                        <p:tgtEl>
                                          <p:spTgt spid="28"/>
                                        </p:tgtEl>
                                      </p:cBhvr>
                                    </p:animEffect>
                                  </p:childTnLst>
                                </p:cTn>
                              </p:par>
                            </p:childTnLst>
                          </p:cTn>
                        </p:par>
                        <p:par>
                          <p:cTn id="55" fill="hold">
                            <p:stCondLst>
                              <p:cond delay="5600"/>
                            </p:stCondLst>
                            <p:childTnLst>
                              <p:par>
                                <p:cTn id="56" presetID="22" presetClass="entr" presetSubtype="4" fill="hold" grpId="0" nodeType="afterEffect">
                                  <p:stCondLst>
                                    <p:cond delay="0"/>
                                  </p:stCondLst>
                                  <p:childTnLst>
                                    <p:set>
                                      <p:cBhvr>
                                        <p:cTn id="57" dur="1" fill="hold">
                                          <p:stCondLst>
                                            <p:cond delay="0"/>
                                          </p:stCondLst>
                                        </p:cTn>
                                        <p:tgtEl>
                                          <p:spTgt spid="15"/>
                                        </p:tgtEl>
                                        <p:attrNameLst>
                                          <p:attrName>style.visibility</p:attrName>
                                        </p:attrNameLst>
                                      </p:cBhvr>
                                      <p:to>
                                        <p:strVal val="visible"/>
                                      </p:to>
                                    </p:set>
                                    <p:animEffect transition="in" filter="wipe(down)">
                                      <p:cBhvr>
                                        <p:cTn id="58" dur="500"/>
                                        <p:tgtEl>
                                          <p:spTgt spid="15"/>
                                        </p:tgtEl>
                                      </p:cBhvr>
                                    </p:animEffect>
                                  </p:childTnLst>
                                </p:cTn>
                              </p:par>
                            </p:childTnLst>
                          </p:cTn>
                        </p:par>
                        <p:par>
                          <p:cTn id="59" fill="hold">
                            <p:stCondLst>
                              <p:cond delay="6100"/>
                            </p:stCondLst>
                            <p:childTnLst>
                              <p:par>
                                <p:cTn id="60" presetID="26" presetClass="emph" presetSubtype="0" repeatCount="2000" fill="hold" grpId="1" nodeType="afterEffect">
                                  <p:stCondLst>
                                    <p:cond delay="0"/>
                                  </p:stCondLst>
                                  <p:childTnLst>
                                    <p:animEffect transition="out" filter="fade">
                                      <p:cBhvr>
                                        <p:cTn id="61" dur="250" tmFilter="0, 0; .2, .5; .8, .5; 1, 0"/>
                                        <p:tgtEl>
                                          <p:spTgt spid="15"/>
                                        </p:tgtEl>
                                      </p:cBhvr>
                                    </p:animEffect>
                                    <p:animScale>
                                      <p:cBhvr>
                                        <p:cTn id="62" dur="125" autoRev="1" fill="hold"/>
                                        <p:tgtEl>
                                          <p:spTgt spid="15"/>
                                        </p:tgtEl>
                                      </p:cBhvr>
                                      <p:by x="105000" y="105000"/>
                                    </p:animScale>
                                  </p:childTnLst>
                                </p:cTn>
                              </p:par>
                            </p:childTnLst>
                          </p:cTn>
                        </p:par>
                        <p:par>
                          <p:cTn id="63" fill="hold">
                            <p:stCondLst>
                              <p:cond delay="6600"/>
                            </p:stCondLst>
                            <p:childTnLst>
                              <p:par>
                                <p:cTn id="64" presetID="22" presetClass="entr" presetSubtype="8" fill="hold" grpId="0" nodeType="afterEffect">
                                  <p:stCondLst>
                                    <p:cond delay="0"/>
                                  </p:stCondLst>
                                  <p:childTnLst>
                                    <p:set>
                                      <p:cBhvr>
                                        <p:cTn id="65" dur="1" fill="hold">
                                          <p:stCondLst>
                                            <p:cond delay="0"/>
                                          </p:stCondLst>
                                        </p:cTn>
                                        <p:tgtEl>
                                          <p:spTgt spid="24"/>
                                        </p:tgtEl>
                                        <p:attrNameLst>
                                          <p:attrName>style.visibility</p:attrName>
                                        </p:attrNameLst>
                                      </p:cBhvr>
                                      <p:to>
                                        <p:strVal val="visible"/>
                                      </p:to>
                                    </p:set>
                                    <p:animEffect transition="in" filter="wipe(left)">
                                      <p:cBhvr>
                                        <p:cTn id="66" dur="500"/>
                                        <p:tgtEl>
                                          <p:spTgt spid="24"/>
                                        </p:tgtEl>
                                      </p:cBhvr>
                                    </p:animEffect>
                                  </p:childTnLst>
                                </p:cTn>
                              </p:par>
                            </p:childTnLst>
                          </p:cTn>
                        </p:par>
                        <p:par>
                          <p:cTn id="67" fill="hold">
                            <p:stCondLst>
                              <p:cond delay="7100"/>
                            </p:stCondLst>
                            <p:childTnLst>
                              <p:par>
                                <p:cTn id="68" presetID="22" presetClass="entr" presetSubtype="2" fill="hold" grpId="0" nodeType="afterEffect">
                                  <p:stCondLst>
                                    <p:cond delay="0"/>
                                  </p:stCondLst>
                                  <p:childTnLst>
                                    <p:set>
                                      <p:cBhvr>
                                        <p:cTn id="69" dur="1" fill="hold">
                                          <p:stCondLst>
                                            <p:cond delay="0"/>
                                          </p:stCondLst>
                                        </p:cTn>
                                        <p:tgtEl>
                                          <p:spTgt spid="25"/>
                                        </p:tgtEl>
                                        <p:attrNameLst>
                                          <p:attrName>style.visibility</p:attrName>
                                        </p:attrNameLst>
                                      </p:cBhvr>
                                      <p:to>
                                        <p:strVal val="visible"/>
                                      </p:to>
                                    </p:set>
                                    <p:animEffect transition="in" filter="wipe(right)">
                                      <p:cBhvr>
                                        <p:cTn id="70" dur="500"/>
                                        <p:tgtEl>
                                          <p:spTgt spid="25"/>
                                        </p:tgtEl>
                                      </p:cBhvr>
                                    </p:animEffect>
                                  </p:childTnLst>
                                </p:cTn>
                              </p:par>
                            </p:childTnLst>
                          </p:cTn>
                        </p:par>
                        <p:par>
                          <p:cTn id="71" fill="hold">
                            <p:stCondLst>
                              <p:cond delay="7600"/>
                            </p:stCondLst>
                            <p:childTnLst>
                              <p:par>
                                <p:cTn id="72" presetID="42" presetClass="entr" presetSubtype="0" fill="hold" nodeType="afterEffect">
                                  <p:stCondLst>
                                    <p:cond delay="0"/>
                                  </p:stCondLst>
                                  <p:childTnLst>
                                    <p:set>
                                      <p:cBhvr>
                                        <p:cTn id="73" dur="1" fill="hold">
                                          <p:stCondLst>
                                            <p:cond delay="0"/>
                                          </p:stCondLst>
                                        </p:cTn>
                                        <p:tgtEl>
                                          <p:spTgt spid="21"/>
                                        </p:tgtEl>
                                        <p:attrNameLst>
                                          <p:attrName>style.visibility</p:attrName>
                                        </p:attrNameLst>
                                      </p:cBhvr>
                                      <p:to>
                                        <p:strVal val="visible"/>
                                      </p:to>
                                    </p:set>
                                    <p:animEffect transition="in" filter="fade">
                                      <p:cBhvr>
                                        <p:cTn id="74" dur="1000"/>
                                        <p:tgtEl>
                                          <p:spTgt spid="21"/>
                                        </p:tgtEl>
                                      </p:cBhvr>
                                    </p:animEffect>
                                    <p:anim calcmode="lin" valueType="num">
                                      <p:cBhvr>
                                        <p:cTn id="75" dur="1000" fill="hold"/>
                                        <p:tgtEl>
                                          <p:spTgt spid="21"/>
                                        </p:tgtEl>
                                        <p:attrNameLst>
                                          <p:attrName>ppt_x</p:attrName>
                                        </p:attrNameLst>
                                      </p:cBhvr>
                                      <p:tavLst>
                                        <p:tav tm="0">
                                          <p:val>
                                            <p:strVal val="#ppt_x"/>
                                          </p:val>
                                        </p:tav>
                                        <p:tav tm="100000">
                                          <p:val>
                                            <p:strVal val="#ppt_x"/>
                                          </p:val>
                                        </p:tav>
                                      </p:tavLst>
                                    </p:anim>
                                    <p:anim calcmode="lin" valueType="num">
                                      <p:cBhvr>
                                        <p:cTn id="76" dur="1000" fill="hold"/>
                                        <p:tgtEl>
                                          <p:spTgt spid="21"/>
                                        </p:tgtEl>
                                        <p:attrNameLst>
                                          <p:attrName>ppt_y</p:attrName>
                                        </p:attrNameLst>
                                      </p:cBhvr>
                                      <p:tavLst>
                                        <p:tav tm="0">
                                          <p:val>
                                            <p:strVal val="#ppt_y+.1"/>
                                          </p:val>
                                        </p:tav>
                                        <p:tav tm="100000">
                                          <p:val>
                                            <p:strVal val="#ppt_y"/>
                                          </p:val>
                                        </p:tav>
                                      </p:tavLst>
                                    </p:anim>
                                  </p:childTnLst>
                                </p:cTn>
                              </p:par>
                            </p:childTnLst>
                          </p:cTn>
                        </p:par>
                        <p:par>
                          <p:cTn id="77" fill="hold">
                            <p:stCondLst>
                              <p:cond delay="8600"/>
                            </p:stCondLst>
                            <p:childTnLst>
                              <p:par>
                                <p:cTn id="78" presetID="10" presetClass="entr" presetSubtype="0" fill="hold" nodeType="afterEffect">
                                  <p:stCondLst>
                                    <p:cond delay="0"/>
                                  </p:stCondLst>
                                  <p:childTnLst>
                                    <p:set>
                                      <p:cBhvr>
                                        <p:cTn id="79" dur="1" fill="hold">
                                          <p:stCondLst>
                                            <p:cond delay="0"/>
                                          </p:stCondLst>
                                        </p:cTn>
                                        <p:tgtEl>
                                          <p:spTgt spid="29"/>
                                        </p:tgtEl>
                                        <p:attrNameLst>
                                          <p:attrName>style.visibility</p:attrName>
                                        </p:attrNameLst>
                                      </p:cBhvr>
                                      <p:to>
                                        <p:strVal val="visible"/>
                                      </p:to>
                                    </p:set>
                                    <p:animEffect transition="in" filter="fade">
                                      <p:cBhvr>
                                        <p:cTn id="80"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4" grpId="0" animBg="1"/>
      <p:bldP spid="14" grpId="1" animBg="1"/>
      <p:bldP spid="15" grpId="0" animBg="1"/>
      <p:bldP spid="15" grpId="1" animBg="1"/>
      <p:bldP spid="19" grpId="0" animBg="1"/>
      <p:bldP spid="20" grpId="0"/>
      <p:bldP spid="24" grpId="0" animBg="1"/>
      <p:bldP spid="25" grpId="0"/>
      <p:bldP spid="26" grpId="0"/>
      <p:bldP spid="27"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3140" y="0"/>
            <a:ext cx="9137719" cy="5143500"/>
          </a:xfrm>
          <a:prstGeom prst="rect">
            <a:avLst/>
          </a:prstGeom>
        </p:spPr>
      </p:pic>
      <p:pic>
        <p:nvPicPr>
          <p:cNvPr id="5" name="图片 4"/>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508104" y="1203598"/>
            <a:ext cx="4598680" cy="3796583"/>
          </a:xfrm>
          <a:prstGeom prst="rect">
            <a:avLst/>
          </a:prstGeom>
        </p:spPr>
      </p:pic>
      <p:grpSp>
        <p:nvGrpSpPr>
          <p:cNvPr id="7" name="组合 6"/>
          <p:cNvGrpSpPr/>
          <p:nvPr/>
        </p:nvGrpSpPr>
        <p:grpSpPr>
          <a:xfrm>
            <a:off x="2057469" y="1479434"/>
            <a:ext cx="1749076" cy="1812396"/>
            <a:chOff x="3907904" y="1332185"/>
            <a:chExt cx="1889125" cy="1957388"/>
          </a:xfrm>
          <a:solidFill>
            <a:srgbClr val="E8AF0E"/>
          </a:solidFill>
        </p:grpSpPr>
        <p:grpSp>
          <p:nvGrpSpPr>
            <p:cNvPr id="8" name="Gruppe 61"/>
            <p:cNvGrpSpPr>
              <a:grpSpLocks/>
            </p:cNvGrpSpPr>
            <p:nvPr/>
          </p:nvGrpSpPr>
          <p:grpSpPr bwMode="auto">
            <a:xfrm flipH="1">
              <a:off x="3907904" y="1332185"/>
              <a:ext cx="1889125" cy="1957388"/>
              <a:chOff x="1760019" y="3875595"/>
              <a:chExt cx="1018741" cy="1016530"/>
            </a:xfrm>
            <a:grpFill/>
          </p:grpSpPr>
          <p:grpSp>
            <p:nvGrpSpPr>
              <p:cNvPr id="10" name="Gruppe 59"/>
              <p:cNvGrpSpPr>
                <a:grpSpLocks/>
              </p:cNvGrpSpPr>
              <p:nvPr/>
            </p:nvGrpSpPr>
            <p:grpSpPr bwMode="auto">
              <a:xfrm>
                <a:off x="1762304" y="3875595"/>
                <a:ext cx="1016456" cy="1016530"/>
                <a:chOff x="3906064" y="1406380"/>
                <a:chExt cx="496973" cy="497009"/>
              </a:xfrm>
              <a:grpFill/>
            </p:grpSpPr>
            <p:sp>
              <p:nvSpPr>
                <p:cNvPr id="12" name="Ellipse 41"/>
                <p:cNvSpPr/>
                <p:nvPr/>
              </p:nvSpPr>
              <p:spPr bwMode="auto">
                <a:xfrm rot="17065673">
                  <a:off x="3906046" y="1406398"/>
                  <a:ext cx="497009" cy="496973"/>
                </a:xfrm>
                <a:prstGeom prst="ellipse">
                  <a:avLst/>
                </a:prstGeom>
                <a:solidFill>
                  <a:schemeClr val="accent2"/>
                </a:solidFill>
                <a:ln w="9525" cap="flat" cmpd="sng" algn="ctr">
                  <a:solidFill>
                    <a:srgbClr val="FFFFFF">
                      <a:lumMod val="75000"/>
                    </a:srgbClr>
                  </a:solidFill>
                  <a:prstDash val="solid"/>
                </a:ln>
                <a:effectLst>
                  <a:innerShdw blurRad="269875" dist="114300" dir="5640000">
                    <a:srgbClr val="000000">
                      <a:alpha val="13000"/>
                    </a:srgbClr>
                  </a:innerShdw>
                </a:effectLst>
              </p:spPr>
              <p:txBody>
                <a:bodyPr anchor="ctr"/>
                <a:lstStyle/>
                <a:p>
                  <a:pPr marL="317457" indent="-317457" algn="ctr">
                    <a:buFont typeface="+mj-lt"/>
                    <a:buAutoNum type="arabicPeriod"/>
                    <a:defRPr/>
                  </a:pPr>
                  <a:endParaRPr lang="da-DK" kern="0" dirty="0">
                    <a:solidFill>
                      <a:schemeClr val="accent2"/>
                    </a:solidFill>
                    <a:cs typeface="+mn-ea"/>
                    <a:sym typeface="+mn-lt"/>
                  </a:endParaRPr>
                </a:p>
              </p:txBody>
            </p:sp>
            <p:sp>
              <p:nvSpPr>
                <p:cNvPr id="13" name="Ellipse 42"/>
                <p:cNvSpPr/>
                <p:nvPr/>
              </p:nvSpPr>
              <p:spPr bwMode="auto">
                <a:xfrm>
                  <a:off x="3978196" y="1432178"/>
                  <a:ext cx="364987" cy="269264"/>
                </a:xfrm>
                <a:prstGeom prst="ellipse">
                  <a:avLst/>
                </a:prstGeom>
                <a:solidFill>
                  <a:schemeClr val="accent2"/>
                </a:solidFill>
                <a:ln w="9525" cap="flat" cmpd="sng" algn="ctr">
                  <a:noFill/>
                  <a:prstDash val="solid"/>
                </a:ln>
                <a:effectLst/>
              </p:spPr>
              <p:txBody>
                <a:bodyPr anchor="ctr"/>
                <a:lstStyle/>
                <a:p>
                  <a:pPr marL="317457" indent="-317457" algn="ctr">
                    <a:buFont typeface="+mj-lt"/>
                    <a:buAutoNum type="arabicPeriod"/>
                    <a:defRPr/>
                  </a:pPr>
                  <a:endParaRPr lang="da-DK" kern="0" dirty="0">
                    <a:solidFill>
                      <a:schemeClr val="accent2"/>
                    </a:solidFill>
                    <a:cs typeface="+mn-ea"/>
                    <a:sym typeface="+mn-lt"/>
                  </a:endParaRPr>
                </a:p>
              </p:txBody>
            </p:sp>
          </p:grpSp>
          <p:sp>
            <p:nvSpPr>
              <p:cNvPr id="11" name="Måne 40"/>
              <p:cNvSpPr/>
              <p:nvPr/>
            </p:nvSpPr>
            <p:spPr bwMode="auto">
              <a:xfrm rot="16570711">
                <a:off x="2013672" y="4164325"/>
                <a:ext cx="460273" cy="967579"/>
              </a:xfrm>
              <a:prstGeom prst="moon">
                <a:avLst>
                  <a:gd name="adj" fmla="val 8755"/>
                </a:avLst>
              </a:prstGeom>
              <a:solidFill>
                <a:schemeClr val="accent2"/>
              </a:solidFill>
              <a:ln w="9525" cap="flat" cmpd="sng" algn="ctr">
                <a:noFill/>
                <a:prstDash val="solid"/>
              </a:ln>
              <a:effectLst/>
            </p:spPr>
            <p:txBody>
              <a:bodyPr anchor="ctr"/>
              <a:lstStyle/>
              <a:p>
                <a:pPr algn="ctr">
                  <a:defRPr/>
                </a:pPr>
                <a:endParaRPr lang="da-DK" kern="0" dirty="0" err="1">
                  <a:solidFill>
                    <a:sysClr val="window" lastClr="FFFFFF"/>
                  </a:solidFill>
                  <a:cs typeface="+mn-ea"/>
                  <a:sym typeface="+mn-lt"/>
                </a:endParaRPr>
              </a:p>
            </p:txBody>
          </p:sp>
        </p:grpSp>
        <p:sp>
          <p:nvSpPr>
            <p:cNvPr id="9" name="Tekstboks 31"/>
            <p:cNvSpPr txBox="1"/>
            <p:nvPr/>
          </p:nvSpPr>
          <p:spPr>
            <a:xfrm>
              <a:off x="3992095" y="1987898"/>
              <a:ext cx="1695344" cy="698038"/>
            </a:xfrm>
            <a:prstGeom prst="rect">
              <a:avLst/>
            </a:prstGeom>
            <a:noFill/>
          </p:spPr>
          <p:txBody>
            <a:bodyPr wrap="none">
              <a:spAutoFit/>
            </a:bodyPr>
            <a:lstStyle/>
            <a:p>
              <a:pPr algn="ctr">
                <a:defRPr/>
              </a:pPr>
              <a:r>
                <a:rPr lang="zh-CN" altLang="en-US" sz="3600" b="1" dirty="0" smtClean="0">
                  <a:solidFill>
                    <a:schemeClr val="bg1"/>
                  </a:solidFill>
                  <a:cs typeface="+mn-ea"/>
                  <a:sym typeface="+mn-lt"/>
                </a:rPr>
                <a:t>第二章</a:t>
              </a:r>
              <a:endParaRPr lang="da-DK" sz="3600" b="1" dirty="0">
                <a:solidFill>
                  <a:schemeClr val="bg1"/>
                </a:solidFill>
                <a:cs typeface="+mn-ea"/>
                <a:sym typeface="+mn-lt"/>
              </a:endParaRPr>
            </a:p>
          </p:txBody>
        </p:sp>
      </p:grpSp>
      <p:grpSp>
        <p:nvGrpSpPr>
          <p:cNvPr id="14" name="Group 15"/>
          <p:cNvGrpSpPr/>
          <p:nvPr/>
        </p:nvGrpSpPr>
        <p:grpSpPr>
          <a:xfrm>
            <a:off x="4125606" y="1848344"/>
            <a:ext cx="3326714" cy="1152637"/>
            <a:chOff x="5342384" y="3198731"/>
            <a:chExt cx="3326714" cy="1152637"/>
          </a:xfrm>
        </p:grpSpPr>
        <p:sp>
          <p:nvSpPr>
            <p:cNvPr id="15" name="Rectangle 24"/>
            <p:cNvSpPr/>
            <p:nvPr/>
          </p:nvSpPr>
          <p:spPr>
            <a:xfrm>
              <a:off x="5342384" y="3198731"/>
              <a:ext cx="3326714" cy="523220"/>
            </a:xfrm>
            <a:prstGeom prst="rect">
              <a:avLst/>
            </a:prstGeom>
          </p:spPr>
          <p:txBody>
            <a:bodyPr wrap="square">
              <a:spAutoFit/>
            </a:bodyPr>
            <a:lstStyle/>
            <a:p>
              <a:r>
                <a:rPr lang="zh-CN" altLang="en-US" sz="2800" b="1" dirty="0">
                  <a:solidFill>
                    <a:schemeClr val="bg1"/>
                  </a:solidFill>
                  <a:effectLst>
                    <a:outerShdw blurRad="63500" sx="102000" sy="102000" algn="ctr" rotWithShape="0">
                      <a:prstClr val="black">
                        <a:alpha val="40000"/>
                      </a:prstClr>
                    </a:outerShdw>
                  </a:effectLst>
                  <a:cs typeface="+mn-ea"/>
                  <a:sym typeface="+mn-lt"/>
                </a:rPr>
                <a:t>单击此处添加标题</a:t>
              </a:r>
            </a:p>
          </p:txBody>
        </p:sp>
        <p:sp>
          <p:nvSpPr>
            <p:cNvPr id="16" name="Rectangle 25"/>
            <p:cNvSpPr/>
            <p:nvPr/>
          </p:nvSpPr>
          <p:spPr>
            <a:xfrm>
              <a:off x="5414393" y="3739662"/>
              <a:ext cx="3033115" cy="611706"/>
            </a:xfrm>
            <a:prstGeom prst="rect">
              <a:avLst/>
            </a:prstGeom>
          </p:spPr>
          <p:txBody>
            <a:bodyPr wrap="square">
              <a:spAutoFit/>
            </a:bodyPr>
            <a:lstStyle/>
            <a:p>
              <a:pPr>
                <a:lnSpc>
                  <a:spcPct val="125000"/>
                </a:lnSpc>
              </a:pPr>
              <a:r>
                <a:rPr lang="zh-CN" altLang="en-US" sz="900" dirty="0" smtClean="0">
                  <a:solidFill>
                    <a:schemeClr val="bg1"/>
                  </a:solidFill>
                  <a:cs typeface="+mn-ea"/>
                  <a:sym typeface="+mn-lt"/>
                </a:rPr>
                <a:t>此处添加详细文本描述，建议与标题相关并符合风格，语言描述将每页幻灯片的字数控制在</a:t>
              </a:r>
              <a:r>
                <a:rPr lang="en-US" altLang="zh-CN" sz="900" dirty="0" smtClean="0">
                  <a:solidFill>
                    <a:schemeClr val="bg1"/>
                  </a:solidFill>
                  <a:cs typeface="+mn-ea"/>
                  <a:sym typeface="+mn-lt"/>
                </a:rPr>
                <a:t>200</a:t>
              </a:r>
              <a:r>
                <a:rPr lang="zh-CN" altLang="en-US" sz="900" dirty="0" smtClean="0">
                  <a:solidFill>
                    <a:schemeClr val="bg1"/>
                  </a:solidFill>
                  <a:cs typeface="+mn-ea"/>
                  <a:sym typeface="+mn-lt"/>
                </a:rPr>
                <a:t>字以内，据统计每页</a:t>
              </a:r>
              <a:r>
                <a:rPr lang="en-US" sz="900" dirty="0" smtClean="0">
                  <a:solidFill>
                    <a:schemeClr val="bg1"/>
                  </a:solidFill>
                  <a:cs typeface="+mn-ea"/>
                  <a:sym typeface="+mn-lt"/>
                </a:rPr>
                <a:t> </a:t>
              </a:r>
              <a:r>
                <a:rPr lang="zh-CN" altLang="en-US" sz="900" dirty="0" smtClean="0">
                  <a:solidFill>
                    <a:schemeClr val="bg1"/>
                  </a:solidFill>
                  <a:cs typeface="+mn-ea"/>
                  <a:sym typeface="+mn-lt"/>
                </a:rPr>
                <a:t>此处添加详细文本描述，建议与标题。</a:t>
              </a:r>
              <a:endParaRPr lang="en-US" sz="900" dirty="0">
                <a:solidFill>
                  <a:schemeClr val="bg1"/>
                </a:solidFill>
                <a:cs typeface="+mn-ea"/>
                <a:sym typeface="+mn-lt"/>
              </a:endParaRPr>
            </a:p>
          </p:txBody>
        </p:sp>
      </p:grpSp>
    </p:spTree>
    <p:extLst>
      <p:ext uri="{BB962C8B-B14F-4D97-AF65-F5344CB8AC3E}">
        <p14:creationId xmlns:p14="http://schemas.microsoft.com/office/powerpoint/2010/main" val="3044462318"/>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nodeType="after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fade">
                                      <p:cBhvr>
                                        <p:cTn id="13" dur="1000"/>
                                        <p:tgtEl>
                                          <p:spTgt spid="7"/>
                                        </p:tgtEl>
                                      </p:cBhvr>
                                    </p:animEffect>
                                    <p:anim calcmode="lin" valueType="num">
                                      <p:cBhvr>
                                        <p:cTn id="14" dur="1000" fill="hold"/>
                                        <p:tgtEl>
                                          <p:spTgt spid="7"/>
                                        </p:tgtEl>
                                        <p:attrNameLst>
                                          <p:attrName>ppt_x</p:attrName>
                                        </p:attrNameLst>
                                      </p:cBhvr>
                                      <p:tavLst>
                                        <p:tav tm="0">
                                          <p:val>
                                            <p:strVal val="#ppt_x"/>
                                          </p:val>
                                        </p:tav>
                                        <p:tav tm="100000">
                                          <p:val>
                                            <p:strVal val="#ppt_x"/>
                                          </p:val>
                                        </p:tav>
                                      </p:tavLst>
                                    </p:anim>
                                    <p:anim calcmode="lin" valueType="num">
                                      <p:cBhvr>
                                        <p:cTn id="15" dur="1000" fill="hold"/>
                                        <p:tgtEl>
                                          <p:spTgt spid="7"/>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22" presetClass="entr" presetSubtype="1" fill="hold" nodeType="afterEffect">
                                  <p:stCondLst>
                                    <p:cond delay="0"/>
                                  </p:stCondLst>
                                  <p:childTnLst>
                                    <p:set>
                                      <p:cBhvr>
                                        <p:cTn id="18" dur="1" fill="hold">
                                          <p:stCondLst>
                                            <p:cond delay="0"/>
                                          </p:stCondLst>
                                        </p:cTn>
                                        <p:tgtEl>
                                          <p:spTgt spid="14"/>
                                        </p:tgtEl>
                                        <p:attrNameLst>
                                          <p:attrName>style.visibility</p:attrName>
                                        </p:attrNameLst>
                                      </p:cBhvr>
                                      <p:to>
                                        <p:strVal val="visible"/>
                                      </p:to>
                                    </p:set>
                                    <p:animEffect transition="in" filter="wipe(up)">
                                      <p:cBhvr>
                                        <p:cTn id="19"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07504" y="51470"/>
            <a:ext cx="3365024" cy="523220"/>
          </a:xfrm>
          <a:prstGeom prst="rect">
            <a:avLst/>
          </a:prstGeom>
        </p:spPr>
        <p:txBody>
          <a:bodyPr wrap="none">
            <a:spAutoFit/>
          </a:bodyPr>
          <a:lstStyle/>
          <a:p>
            <a:r>
              <a:rPr lang="zh-CN" altLang="en-US" sz="2800" b="1" spc="300" dirty="0" smtClean="0">
                <a:solidFill>
                  <a:schemeClr val="accent2">
                    <a:lumMod val="50000"/>
                  </a:schemeClr>
                </a:solidFill>
                <a:cs typeface="+mn-ea"/>
                <a:sym typeface="+mn-lt"/>
              </a:rPr>
              <a:t>单击此处添加标题</a:t>
            </a:r>
            <a:endParaRPr lang="zh-CN" altLang="en-US" sz="2800" b="1" spc="300" dirty="0">
              <a:solidFill>
                <a:schemeClr val="accent2">
                  <a:lumMod val="50000"/>
                </a:schemeClr>
              </a:solidFill>
              <a:cs typeface="+mn-ea"/>
              <a:sym typeface="+mn-lt"/>
            </a:endParaRPr>
          </a:p>
        </p:txBody>
      </p:sp>
      <p:sp>
        <p:nvSpPr>
          <p:cNvPr id="3" name="Rectangle 15"/>
          <p:cNvSpPr>
            <a:spLocks noChangeArrowheads="1"/>
          </p:cNvSpPr>
          <p:nvPr/>
        </p:nvSpPr>
        <p:spPr bwMode="auto">
          <a:xfrm rot="16200000">
            <a:off x="1591176" y="2579656"/>
            <a:ext cx="138718" cy="549779"/>
          </a:xfrm>
          <a:prstGeom prst="rect">
            <a:avLst/>
          </a:prstGeom>
          <a:solidFill>
            <a:schemeClr val="accent2">
              <a:lumMod val="50000"/>
            </a:schemeClr>
          </a:solidFill>
          <a:ln>
            <a:noFill/>
          </a:ln>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effectLst/>
              <a:uLnTx/>
              <a:uFillTx/>
              <a:cs typeface="+mn-ea"/>
              <a:sym typeface="+mn-lt"/>
            </a:endParaRPr>
          </a:p>
        </p:txBody>
      </p:sp>
      <p:sp>
        <p:nvSpPr>
          <p:cNvPr id="5" name="Freeform 16"/>
          <p:cNvSpPr>
            <a:spLocks noEditPoints="1"/>
          </p:cNvSpPr>
          <p:nvPr/>
        </p:nvSpPr>
        <p:spPr bwMode="auto">
          <a:xfrm rot="16200000">
            <a:off x="683567" y="1689654"/>
            <a:ext cx="1944216" cy="972108"/>
          </a:xfrm>
          <a:custGeom>
            <a:avLst/>
            <a:gdLst>
              <a:gd name="T0" fmla="*/ 82 w 84"/>
              <a:gd name="T1" fmla="*/ 13 h 46"/>
              <a:gd name="T2" fmla="*/ 76 w 84"/>
              <a:gd name="T3" fmla="*/ 13 h 46"/>
              <a:gd name="T4" fmla="*/ 76 w 84"/>
              <a:gd name="T5" fmla="*/ 8 h 46"/>
              <a:gd name="T6" fmla="*/ 69 w 84"/>
              <a:gd name="T7" fmla="*/ 0 h 46"/>
              <a:gd name="T8" fmla="*/ 7 w 84"/>
              <a:gd name="T9" fmla="*/ 0 h 46"/>
              <a:gd name="T10" fmla="*/ 0 w 84"/>
              <a:gd name="T11" fmla="*/ 8 h 46"/>
              <a:gd name="T12" fmla="*/ 0 w 84"/>
              <a:gd name="T13" fmla="*/ 38 h 46"/>
              <a:gd name="T14" fmla="*/ 7 w 84"/>
              <a:gd name="T15" fmla="*/ 46 h 46"/>
              <a:gd name="T16" fmla="*/ 69 w 84"/>
              <a:gd name="T17" fmla="*/ 46 h 46"/>
              <a:gd name="T18" fmla="*/ 76 w 84"/>
              <a:gd name="T19" fmla="*/ 38 h 46"/>
              <a:gd name="T20" fmla="*/ 76 w 84"/>
              <a:gd name="T21" fmla="*/ 33 h 46"/>
              <a:gd name="T22" fmla="*/ 82 w 84"/>
              <a:gd name="T23" fmla="*/ 33 h 46"/>
              <a:gd name="T24" fmla="*/ 84 w 84"/>
              <a:gd name="T25" fmla="*/ 31 h 46"/>
              <a:gd name="T26" fmla="*/ 84 w 84"/>
              <a:gd name="T27" fmla="*/ 15 h 46"/>
              <a:gd name="T28" fmla="*/ 82 w 84"/>
              <a:gd name="T29" fmla="*/ 13 h 46"/>
              <a:gd name="T30" fmla="*/ 71 w 84"/>
              <a:gd name="T31" fmla="*/ 38 h 46"/>
              <a:gd name="T32" fmla="*/ 69 w 84"/>
              <a:gd name="T33" fmla="*/ 41 h 46"/>
              <a:gd name="T34" fmla="*/ 7 w 84"/>
              <a:gd name="T35" fmla="*/ 41 h 46"/>
              <a:gd name="T36" fmla="*/ 5 w 84"/>
              <a:gd name="T37" fmla="*/ 38 h 46"/>
              <a:gd name="T38" fmla="*/ 5 w 84"/>
              <a:gd name="T39" fmla="*/ 8 h 46"/>
              <a:gd name="T40" fmla="*/ 7 w 84"/>
              <a:gd name="T41" fmla="*/ 5 h 46"/>
              <a:gd name="T42" fmla="*/ 69 w 84"/>
              <a:gd name="T43" fmla="*/ 5 h 46"/>
              <a:gd name="T44" fmla="*/ 71 w 84"/>
              <a:gd name="T45" fmla="*/ 8 h 46"/>
              <a:gd name="T46" fmla="*/ 71 w 84"/>
              <a:gd name="T47" fmla="*/ 38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84" h="46">
                <a:moveTo>
                  <a:pt x="82" y="13"/>
                </a:moveTo>
                <a:cubicBezTo>
                  <a:pt x="76" y="13"/>
                  <a:pt x="76" y="13"/>
                  <a:pt x="76" y="13"/>
                </a:cubicBezTo>
                <a:cubicBezTo>
                  <a:pt x="76" y="8"/>
                  <a:pt x="76" y="8"/>
                  <a:pt x="76" y="8"/>
                </a:cubicBezTo>
                <a:cubicBezTo>
                  <a:pt x="76" y="3"/>
                  <a:pt x="73" y="0"/>
                  <a:pt x="69" y="0"/>
                </a:cubicBezTo>
                <a:cubicBezTo>
                  <a:pt x="7" y="0"/>
                  <a:pt x="7" y="0"/>
                  <a:pt x="7" y="0"/>
                </a:cubicBezTo>
                <a:cubicBezTo>
                  <a:pt x="3" y="0"/>
                  <a:pt x="0" y="3"/>
                  <a:pt x="0" y="8"/>
                </a:cubicBezTo>
                <a:cubicBezTo>
                  <a:pt x="0" y="38"/>
                  <a:pt x="0" y="38"/>
                  <a:pt x="0" y="38"/>
                </a:cubicBezTo>
                <a:cubicBezTo>
                  <a:pt x="0" y="43"/>
                  <a:pt x="3" y="46"/>
                  <a:pt x="7" y="46"/>
                </a:cubicBezTo>
                <a:cubicBezTo>
                  <a:pt x="69" y="46"/>
                  <a:pt x="69" y="46"/>
                  <a:pt x="69" y="46"/>
                </a:cubicBezTo>
                <a:cubicBezTo>
                  <a:pt x="73" y="46"/>
                  <a:pt x="76" y="43"/>
                  <a:pt x="76" y="38"/>
                </a:cubicBezTo>
                <a:cubicBezTo>
                  <a:pt x="76" y="33"/>
                  <a:pt x="76" y="33"/>
                  <a:pt x="76" y="33"/>
                </a:cubicBezTo>
                <a:cubicBezTo>
                  <a:pt x="82" y="33"/>
                  <a:pt x="82" y="33"/>
                  <a:pt x="82" y="33"/>
                </a:cubicBezTo>
                <a:cubicBezTo>
                  <a:pt x="83" y="33"/>
                  <a:pt x="84" y="32"/>
                  <a:pt x="84" y="31"/>
                </a:cubicBezTo>
                <a:cubicBezTo>
                  <a:pt x="84" y="15"/>
                  <a:pt x="84" y="15"/>
                  <a:pt x="84" y="15"/>
                </a:cubicBezTo>
                <a:cubicBezTo>
                  <a:pt x="84" y="14"/>
                  <a:pt x="83" y="13"/>
                  <a:pt x="82" y="13"/>
                </a:cubicBezTo>
                <a:close/>
                <a:moveTo>
                  <a:pt x="71" y="38"/>
                </a:moveTo>
                <a:cubicBezTo>
                  <a:pt x="71" y="40"/>
                  <a:pt x="70" y="41"/>
                  <a:pt x="69" y="41"/>
                </a:cubicBezTo>
                <a:cubicBezTo>
                  <a:pt x="7" y="41"/>
                  <a:pt x="7" y="41"/>
                  <a:pt x="7" y="41"/>
                </a:cubicBezTo>
                <a:cubicBezTo>
                  <a:pt x="6" y="41"/>
                  <a:pt x="5" y="40"/>
                  <a:pt x="5" y="38"/>
                </a:cubicBezTo>
                <a:cubicBezTo>
                  <a:pt x="5" y="8"/>
                  <a:pt x="5" y="8"/>
                  <a:pt x="5" y="8"/>
                </a:cubicBezTo>
                <a:cubicBezTo>
                  <a:pt x="5" y="6"/>
                  <a:pt x="6" y="5"/>
                  <a:pt x="7" y="5"/>
                </a:cubicBezTo>
                <a:cubicBezTo>
                  <a:pt x="69" y="5"/>
                  <a:pt x="69" y="5"/>
                  <a:pt x="69" y="5"/>
                </a:cubicBezTo>
                <a:cubicBezTo>
                  <a:pt x="70" y="5"/>
                  <a:pt x="71" y="6"/>
                  <a:pt x="71" y="8"/>
                </a:cubicBezTo>
                <a:lnTo>
                  <a:pt x="71" y="38"/>
                </a:lnTo>
                <a:close/>
              </a:path>
            </a:pathLst>
          </a:custGeom>
          <a:solidFill>
            <a:schemeClr val="accent2">
              <a:lumMod val="50000"/>
            </a:schemeClr>
          </a:solidFill>
          <a:ln>
            <a:noFill/>
          </a:ln>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effectLst/>
              <a:uLnTx/>
              <a:uFillTx/>
              <a:cs typeface="+mn-ea"/>
              <a:sym typeface="+mn-lt"/>
            </a:endParaRPr>
          </a:p>
        </p:txBody>
      </p:sp>
      <p:sp>
        <p:nvSpPr>
          <p:cNvPr id="6" name="Rectangle 15"/>
          <p:cNvSpPr>
            <a:spLocks noChangeArrowheads="1"/>
          </p:cNvSpPr>
          <p:nvPr/>
        </p:nvSpPr>
        <p:spPr bwMode="auto">
          <a:xfrm rot="16200000">
            <a:off x="1591176" y="2343532"/>
            <a:ext cx="138718" cy="549779"/>
          </a:xfrm>
          <a:prstGeom prst="rect">
            <a:avLst/>
          </a:prstGeom>
          <a:solidFill>
            <a:schemeClr val="accent2">
              <a:lumMod val="50000"/>
            </a:schemeClr>
          </a:solidFill>
          <a:ln>
            <a:noFill/>
          </a:ln>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effectLst/>
              <a:uLnTx/>
              <a:uFillTx/>
              <a:cs typeface="+mn-ea"/>
              <a:sym typeface="+mn-lt"/>
            </a:endParaRPr>
          </a:p>
        </p:txBody>
      </p:sp>
      <p:sp>
        <p:nvSpPr>
          <p:cNvPr id="7" name="Rectangle 15"/>
          <p:cNvSpPr>
            <a:spLocks noChangeArrowheads="1"/>
          </p:cNvSpPr>
          <p:nvPr/>
        </p:nvSpPr>
        <p:spPr bwMode="auto">
          <a:xfrm rot="16200000">
            <a:off x="1591176" y="2107409"/>
            <a:ext cx="138718" cy="549779"/>
          </a:xfrm>
          <a:prstGeom prst="rect">
            <a:avLst/>
          </a:prstGeom>
          <a:solidFill>
            <a:schemeClr val="accent2">
              <a:lumMod val="50000"/>
            </a:schemeClr>
          </a:solidFill>
          <a:ln>
            <a:noFill/>
          </a:ln>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effectLst/>
              <a:uLnTx/>
              <a:uFillTx/>
              <a:cs typeface="+mn-ea"/>
              <a:sym typeface="+mn-lt"/>
            </a:endParaRPr>
          </a:p>
        </p:txBody>
      </p:sp>
      <p:sp>
        <p:nvSpPr>
          <p:cNvPr id="8" name="Rectangle 15"/>
          <p:cNvSpPr>
            <a:spLocks noChangeArrowheads="1"/>
          </p:cNvSpPr>
          <p:nvPr/>
        </p:nvSpPr>
        <p:spPr bwMode="auto">
          <a:xfrm rot="16200000">
            <a:off x="3535393" y="2579656"/>
            <a:ext cx="138718" cy="549779"/>
          </a:xfrm>
          <a:prstGeom prst="rect">
            <a:avLst/>
          </a:prstGeom>
          <a:solidFill>
            <a:schemeClr val="accent2">
              <a:lumMod val="50000"/>
            </a:schemeClr>
          </a:solidFill>
          <a:ln>
            <a:noFill/>
          </a:ln>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effectLst/>
              <a:uLnTx/>
              <a:uFillTx/>
              <a:cs typeface="+mn-ea"/>
              <a:sym typeface="+mn-lt"/>
            </a:endParaRPr>
          </a:p>
        </p:txBody>
      </p:sp>
      <p:sp>
        <p:nvSpPr>
          <p:cNvPr id="9" name="Freeform 16"/>
          <p:cNvSpPr>
            <a:spLocks noEditPoints="1"/>
          </p:cNvSpPr>
          <p:nvPr/>
        </p:nvSpPr>
        <p:spPr bwMode="auto">
          <a:xfrm rot="16200000">
            <a:off x="2627784" y="1689654"/>
            <a:ext cx="1944216" cy="972108"/>
          </a:xfrm>
          <a:custGeom>
            <a:avLst/>
            <a:gdLst>
              <a:gd name="T0" fmla="*/ 82 w 84"/>
              <a:gd name="T1" fmla="*/ 13 h 46"/>
              <a:gd name="T2" fmla="*/ 76 w 84"/>
              <a:gd name="T3" fmla="*/ 13 h 46"/>
              <a:gd name="T4" fmla="*/ 76 w 84"/>
              <a:gd name="T5" fmla="*/ 8 h 46"/>
              <a:gd name="T6" fmla="*/ 69 w 84"/>
              <a:gd name="T7" fmla="*/ 0 h 46"/>
              <a:gd name="T8" fmla="*/ 7 w 84"/>
              <a:gd name="T9" fmla="*/ 0 h 46"/>
              <a:gd name="T10" fmla="*/ 0 w 84"/>
              <a:gd name="T11" fmla="*/ 8 h 46"/>
              <a:gd name="T12" fmla="*/ 0 w 84"/>
              <a:gd name="T13" fmla="*/ 38 h 46"/>
              <a:gd name="T14" fmla="*/ 7 w 84"/>
              <a:gd name="T15" fmla="*/ 46 h 46"/>
              <a:gd name="T16" fmla="*/ 69 w 84"/>
              <a:gd name="T17" fmla="*/ 46 h 46"/>
              <a:gd name="T18" fmla="*/ 76 w 84"/>
              <a:gd name="T19" fmla="*/ 38 h 46"/>
              <a:gd name="T20" fmla="*/ 76 w 84"/>
              <a:gd name="T21" fmla="*/ 33 h 46"/>
              <a:gd name="T22" fmla="*/ 82 w 84"/>
              <a:gd name="T23" fmla="*/ 33 h 46"/>
              <a:gd name="T24" fmla="*/ 84 w 84"/>
              <a:gd name="T25" fmla="*/ 31 h 46"/>
              <a:gd name="T26" fmla="*/ 84 w 84"/>
              <a:gd name="T27" fmla="*/ 15 h 46"/>
              <a:gd name="T28" fmla="*/ 82 w 84"/>
              <a:gd name="T29" fmla="*/ 13 h 46"/>
              <a:gd name="T30" fmla="*/ 71 w 84"/>
              <a:gd name="T31" fmla="*/ 38 h 46"/>
              <a:gd name="T32" fmla="*/ 69 w 84"/>
              <a:gd name="T33" fmla="*/ 41 h 46"/>
              <a:gd name="T34" fmla="*/ 7 w 84"/>
              <a:gd name="T35" fmla="*/ 41 h 46"/>
              <a:gd name="T36" fmla="*/ 5 w 84"/>
              <a:gd name="T37" fmla="*/ 38 h 46"/>
              <a:gd name="T38" fmla="*/ 5 w 84"/>
              <a:gd name="T39" fmla="*/ 8 h 46"/>
              <a:gd name="T40" fmla="*/ 7 w 84"/>
              <a:gd name="T41" fmla="*/ 5 h 46"/>
              <a:gd name="T42" fmla="*/ 69 w 84"/>
              <a:gd name="T43" fmla="*/ 5 h 46"/>
              <a:gd name="T44" fmla="*/ 71 w 84"/>
              <a:gd name="T45" fmla="*/ 8 h 46"/>
              <a:gd name="T46" fmla="*/ 71 w 84"/>
              <a:gd name="T47" fmla="*/ 38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84" h="46">
                <a:moveTo>
                  <a:pt x="82" y="13"/>
                </a:moveTo>
                <a:cubicBezTo>
                  <a:pt x="76" y="13"/>
                  <a:pt x="76" y="13"/>
                  <a:pt x="76" y="13"/>
                </a:cubicBezTo>
                <a:cubicBezTo>
                  <a:pt x="76" y="8"/>
                  <a:pt x="76" y="8"/>
                  <a:pt x="76" y="8"/>
                </a:cubicBezTo>
                <a:cubicBezTo>
                  <a:pt x="76" y="3"/>
                  <a:pt x="73" y="0"/>
                  <a:pt x="69" y="0"/>
                </a:cubicBezTo>
                <a:cubicBezTo>
                  <a:pt x="7" y="0"/>
                  <a:pt x="7" y="0"/>
                  <a:pt x="7" y="0"/>
                </a:cubicBezTo>
                <a:cubicBezTo>
                  <a:pt x="3" y="0"/>
                  <a:pt x="0" y="3"/>
                  <a:pt x="0" y="8"/>
                </a:cubicBezTo>
                <a:cubicBezTo>
                  <a:pt x="0" y="38"/>
                  <a:pt x="0" y="38"/>
                  <a:pt x="0" y="38"/>
                </a:cubicBezTo>
                <a:cubicBezTo>
                  <a:pt x="0" y="43"/>
                  <a:pt x="3" y="46"/>
                  <a:pt x="7" y="46"/>
                </a:cubicBezTo>
                <a:cubicBezTo>
                  <a:pt x="69" y="46"/>
                  <a:pt x="69" y="46"/>
                  <a:pt x="69" y="46"/>
                </a:cubicBezTo>
                <a:cubicBezTo>
                  <a:pt x="73" y="46"/>
                  <a:pt x="76" y="43"/>
                  <a:pt x="76" y="38"/>
                </a:cubicBezTo>
                <a:cubicBezTo>
                  <a:pt x="76" y="33"/>
                  <a:pt x="76" y="33"/>
                  <a:pt x="76" y="33"/>
                </a:cubicBezTo>
                <a:cubicBezTo>
                  <a:pt x="82" y="33"/>
                  <a:pt x="82" y="33"/>
                  <a:pt x="82" y="33"/>
                </a:cubicBezTo>
                <a:cubicBezTo>
                  <a:pt x="83" y="33"/>
                  <a:pt x="84" y="32"/>
                  <a:pt x="84" y="31"/>
                </a:cubicBezTo>
                <a:cubicBezTo>
                  <a:pt x="84" y="15"/>
                  <a:pt x="84" y="15"/>
                  <a:pt x="84" y="15"/>
                </a:cubicBezTo>
                <a:cubicBezTo>
                  <a:pt x="84" y="14"/>
                  <a:pt x="83" y="13"/>
                  <a:pt x="82" y="13"/>
                </a:cubicBezTo>
                <a:close/>
                <a:moveTo>
                  <a:pt x="71" y="38"/>
                </a:moveTo>
                <a:cubicBezTo>
                  <a:pt x="71" y="40"/>
                  <a:pt x="70" y="41"/>
                  <a:pt x="69" y="41"/>
                </a:cubicBezTo>
                <a:cubicBezTo>
                  <a:pt x="7" y="41"/>
                  <a:pt x="7" y="41"/>
                  <a:pt x="7" y="41"/>
                </a:cubicBezTo>
                <a:cubicBezTo>
                  <a:pt x="6" y="41"/>
                  <a:pt x="5" y="40"/>
                  <a:pt x="5" y="38"/>
                </a:cubicBezTo>
                <a:cubicBezTo>
                  <a:pt x="5" y="8"/>
                  <a:pt x="5" y="8"/>
                  <a:pt x="5" y="8"/>
                </a:cubicBezTo>
                <a:cubicBezTo>
                  <a:pt x="5" y="6"/>
                  <a:pt x="6" y="5"/>
                  <a:pt x="7" y="5"/>
                </a:cubicBezTo>
                <a:cubicBezTo>
                  <a:pt x="69" y="5"/>
                  <a:pt x="69" y="5"/>
                  <a:pt x="69" y="5"/>
                </a:cubicBezTo>
                <a:cubicBezTo>
                  <a:pt x="70" y="5"/>
                  <a:pt x="71" y="6"/>
                  <a:pt x="71" y="8"/>
                </a:cubicBezTo>
                <a:lnTo>
                  <a:pt x="71" y="38"/>
                </a:lnTo>
                <a:close/>
              </a:path>
            </a:pathLst>
          </a:custGeom>
          <a:solidFill>
            <a:schemeClr val="accent2">
              <a:lumMod val="50000"/>
            </a:schemeClr>
          </a:solidFill>
          <a:ln>
            <a:noFill/>
          </a:ln>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effectLst/>
              <a:uLnTx/>
              <a:uFillTx/>
              <a:cs typeface="+mn-ea"/>
              <a:sym typeface="+mn-lt"/>
            </a:endParaRPr>
          </a:p>
        </p:txBody>
      </p:sp>
      <p:sp>
        <p:nvSpPr>
          <p:cNvPr id="10" name="Rectangle 15"/>
          <p:cNvSpPr>
            <a:spLocks noChangeArrowheads="1"/>
          </p:cNvSpPr>
          <p:nvPr/>
        </p:nvSpPr>
        <p:spPr bwMode="auto">
          <a:xfrm rot="16200000">
            <a:off x="3535393" y="2343532"/>
            <a:ext cx="138718" cy="549779"/>
          </a:xfrm>
          <a:prstGeom prst="rect">
            <a:avLst/>
          </a:prstGeom>
          <a:solidFill>
            <a:schemeClr val="accent2">
              <a:lumMod val="50000"/>
            </a:schemeClr>
          </a:solidFill>
          <a:ln>
            <a:noFill/>
          </a:ln>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effectLst/>
              <a:uLnTx/>
              <a:uFillTx/>
              <a:cs typeface="+mn-ea"/>
              <a:sym typeface="+mn-lt"/>
            </a:endParaRPr>
          </a:p>
        </p:txBody>
      </p:sp>
      <p:sp>
        <p:nvSpPr>
          <p:cNvPr id="11" name="Rectangle 15"/>
          <p:cNvSpPr>
            <a:spLocks noChangeArrowheads="1"/>
          </p:cNvSpPr>
          <p:nvPr/>
        </p:nvSpPr>
        <p:spPr bwMode="auto">
          <a:xfrm rot="16200000">
            <a:off x="3535393" y="2107409"/>
            <a:ext cx="138718" cy="549779"/>
          </a:xfrm>
          <a:prstGeom prst="rect">
            <a:avLst/>
          </a:prstGeom>
          <a:solidFill>
            <a:schemeClr val="accent2">
              <a:lumMod val="50000"/>
            </a:schemeClr>
          </a:solidFill>
          <a:ln>
            <a:noFill/>
          </a:ln>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effectLst/>
              <a:uLnTx/>
              <a:uFillTx/>
              <a:cs typeface="+mn-ea"/>
              <a:sym typeface="+mn-lt"/>
            </a:endParaRPr>
          </a:p>
        </p:txBody>
      </p:sp>
      <p:sp>
        <p:nvSpPr>
          <p:cNvPr id="12" name="Rectangle 15"/>
          <p:cNvSpPr>
            <a:spLocks noChangeArrowheads="1"/>
          </p:cNvSpPr>
          <p:nvPr/>
        </p:nvSpPr>
        <p:spPr bwMode="auto">
          <a:xfrm rot="16200000">
            <a:off x="3535393" y="1875876"/>
            <a:ext cx="138718" cy="549779"/>
          </a:xfrm>
          <a:prstGeom prst="rect">
            <a:avLst/>
          </a:prstGeom>
          <a:solidFill>
            <a:schemeClr val="accent2">
              <a:lumMod val="50000"/>
            </a:schemeClr>
          </a:solidFill>
          <a:ln>
            <a:noFill/>
          </a:ln>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effectLst/>
              <a:uLnTx/>
              <a:uFillTx/>
              <a:cs typeface="+mn-ea"/>
              <a:sym typeface="+mn-lt"/>
            </a:endParaRPr>
          </a:p>
        </p:txBody>
      </p:sp>
      <p:sp>
        <p:nvSpPr>
          <p:cNvPr id="13" name="Rectangle 15"/>
          <p:cNvSpPr>
            <a:spLocks noChangeArrowheads="1"/>
          </p:cNvSpPr>
          <p:nvPr/>
        </p:nvSpPr>
        <p:spPr bwMode="auto">
          <a:xfrm rot="16200000">
            <a:off x="5473877" y="2576342"/>
            <a:ext cx="138718" cy="549779"/>
          </a:xfrm>
          <a:prstGeom prst="rect">
            <a:avLst/>
          </a:prstGeom>
          <a:solidFill>
            <a:schemeClr val="accent2">
              <a:lumMod val="50000"/>
            </a:schemeClr>
          </a:solidFill>
          <a:ln>
            <a:noFill/>
          </a:ln>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effectLst/>
              <a:uLnTx/>
              <a:uFillTx/>
              <a:cs typeface="+mn-ea"/>
              <a:sym typeface="+mn-lt"/>
            </a:endParaRPr>
          </a:p>
        </p:txBody>
      </p:sp>
      <p:sp>
        <p:nvSpPr>
          <p:cNvPr id="14" name="Freeform 16"/>
          <p:cNvSpPr>
            <a:spLocks noEditPoints="1"/>
          </p:cNvSpPr>
          <p:nvPr/>
        </p:nvSpPr>
        <p:spPr bwMode="auto">
          <a:xfrm rot="16200000">
            <a:off x="4572000" y="1689653"/>
            <a:ext cx="1944216" cy="972108"/>
          </a:xfrm>
          <a:custGeom>
            <a:avLst/>
            <a:gdLst>
              <a:gd name="T0" fmla="*/ 82 w 84"/>
              <a:gd name="T1" fmla="*/ 13 h 46"/>
              <a:gd name="T2" fmla="*/ 76 w 84"/>
              <a:gd name="T3" fmla="*/ 13 h 46"/>
              <a:gd name="T4" fmla="*/ 76 w 84"/>
              <a:gd name="T5" fmla="*/ 8 h 46"/>
              <a:gd name="T6" fmla="*/ 69 w 84"/>
              <a:gd name="T7" fmla="*/ 0 h 46"/>
              <a:gd name="T8" fmla="*/ 7 w 84"/>
              <a:gd name="T9" fmla="*/ 0 h 46"/>
              <a:gd name="T10" fmla="*/ 0 w 84"/>
              <a:gd name="T11" fmla="*/ 8 h 46"/>
              <a:gd name="T12" fmla="*/ 0 w 84"/>
              <a:gd name="T13" fmla="*/ 38 h 46"/>
              <a:gd name="T14" fmla="*/ 7 w 84"/>
              <a:gd name="T15" fmla="*/ 46 h 46"/>
              <a:gd name="T16" fmla="*/ 69 w 84"/>
              <a:gd name="T17" fmla="*/ 46 h 46"/>
              <a:gd name="T18" fmla="*/ 76 w 84"/>
              <a:gd name="T19" fmla="*/ 38 h 46"/>
              <a:gd name="T20" fmla="*/ 76 w 84"/>
              <a:gd name="T21" fmla="*/ 33 h 46"/>
              <a:gd name="T22" fmla="*/ 82 w 84"/>
              <a:gd name="T23" fmla="*/ 33 h 46"/>
              <a:gd name="T24" fmla="*/ 84 w 84"/>
              <a:gd name="T25" fmla="*/ 31 h 46"/>
              <a:gd name="T26" fmla="*/ 84 w 84"/>
              <a:gd name="T27" fmla="*/ 15 h 46"/>
              <a:gd name="T28" fmla="*/ 82 w 84"/>
              <a:gd name="T29" fmla="*/ 13 h 46"/>
              <a:gd name="T30" fmla="*/ 71 w 84"/>
              <a:gd name="T31" fmla="*/ 38 h 46"/>
              <a:gd name="T32" fmla="*/ 69 w 84"/>
              <a:gd name="T33" fmla="*/ 41 h 46"/>
              <a:gd name="T34" fmla="*/ 7 w 84"/>
              <a:gd name="T35" fmla="*/ 41 h 46"/>
              <a:gd name="T36" fmla="*/ 5 w 84"/>
              <a:gd name="T37" fmla="*/ 38 h 46"/>
              <a:gd name="T38" fmla="*/ 5 w 84"/>
              <a:gd name="T39" fmla="*/ 8 h 46"/>
              <a:gd name="T40" fmla="*/ 7 w 84"/>
              <a:gd name="T41" fmla="*/ 5 h 46"/>
              <a:gd name="T42" fmla="*/ 69 w 84"/>
              <a:gd name="T43" fmla="*/ 5 h 46"/>
              <a:gd name="T44" fmla="*/ 71 w 84"/>
              <a:gd name="T45" fmla="*/ 8 h 46"/>
              <a:gd name="T46" fmla="*/ 71 w 84"/>
              <a:gd name="T47" fmla="*/ 38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84" h="46">
                <a:moveTo>
                  <a:pt x="82" y="13"/>
                </a:moveTo>
                <a:cubicBezTo>
                  <a:pt x="76" y="13"/>
                  <a:pt x="76" y="13"/>
                  <a:pt x="76" y="13"/>
                </a:cubicBezTo>
                <a:cubicBezTo>
                  <a:pt x="76" y="8"/>
                  <a:pt x="76" y="8"/>
                  <a:pt x="76" y="8"/>
                </a:cubicBezTo>
                <a:cubicBezTo>
                  <a:pt x="76" y="3"/>
                  <a:pt x="73" y="0"/>
                  <a:pt x="69" y="0"/>
                </a:cubicBezTo>
                <a:cubicBezTo>
                  <a:pt x="7" y="0"/>
                  <a:pt x="7" y="0"/>
                  <a:pt x="7" y="0"/>
                </a:cubicBezTo>
                <a:cubicBezTo>
                  <a:pt x="3" y="0"/>
                  <a:pt x="0" y="3"/>
                  <a:pt x="0" y="8"/>
                </a:cubicBezTo>
                <a:cubicBezTo>
                  <a:pt x="0" y="38"/>
                  <a:pt x="0" y="38"/>
                  <a:pt x="0" y="38"/>
                </a:cubicBezTo>
                <a:cubicBezTo>
                  <a:pt x="0" y="43"/>
                  <a:pt x="3" y="46"/>
                  <a:pt x="7" y="46"/>
                </a:cubicBezTo>
                <a:cubicBezTo>
                  <a:pt x="69" y="46"/>
                  <a:pt x="69" y="46"/>
                  <a:pt x="69" y="46"/>
                </a:cubicBezTo>
                <a:cubicBezTo>
                  <a:pt x="73" y="46"/>
                  <a:pt x="76" y="43"/>
                  <a:pt x="76" y="38"/>
                </a:cubicBezTo>
                <a:cubicBezTo>
                  <a:pt x="76" y="33"/>
                  <a:pt x="76" y="33"/>
                  <a:pt x="76" y="33"/>
                </a:cubicBezTo>
                <a:cubicBezTo>
                  <a:pt x="82" y="33"/>
                  <a:pt x="82" y="33"/>
                  <a:pt x="82" y="33"/>
                </a:cubicBezTo>
                <a:cubicBezTo>
                  <a:pt x="83" y="33"/>
                  <a:pt x="84" y="32"/>
                  <a:pt x="84" y="31"/>
                </a:cubicBezTo>
                <a:cubicBezTo>
                  <a:pt x="84" y="15"/>
                  <a:pt x="84" y="15"/>
                  <a:pt x="84" y="15"/>
                </a:cubicBezTo>
                <a:cubicBezTo>
                  <a:pt x="84" y="14"/>
                  <a:pt x="83" y="13"/>
                  <a:pt x="82" y="13"/>
                </a:cubicBezTo>
                <a:close/>
                <a:moveTo>
                  <a:pt x="71" y="38"/>
                </a:moveTo>
                <a:cubicBezTo>
                  <a:pt x="71" y="40"/>
                  <a:pt x="70" y="41"/>
                  <a:pt x="69" y="41"/>
                </a:cubicBezTo>
                <a:cubicBezTo>
                  <a:pt x="7" y="41"/>
                  <a:pt x="7" y="41"/>
                  <a:pt x="7" y="41"/>
                </a:cubicBezTo>
                <a:cubicBezTo>
                  <a:pt x="6" y="41"/>
                  <a:pt x="5" y="40"/>
                  <a:pt x="5" y="38"/>
                </a:cubicBezTo>
                <a:cubicBezTo>
                  <a:pt x="5" y="8"/>
                  <a:pt x="5" y="8"/>
                  <a:pt x="5" y="8"/>
                </a:cubicBezTo>
                <a:cubicBezTo>
                  <a:pt x="5" y="6"/>
                  <a:pt x="6" y="5"/>
                  <a:pt x="7" y="5"/>
                </a:cubicBezTo>
                <a:cubicBezTo>
                  <a:pt x="69" y="5"/>
                  <a:pt x="69" y="5"/>
                  <a:pt x="69" y="5"/>
                </a:cubicBezTo>
                <a:cubicBezTo>
                  <a:pt x="70" y="5"/>
                  <a:pt x="71" y="6"/>
                  <a:pt x="71" y="8"/>
                </a:cubicBezTo>
                <a:lnTo>
                  <a:pt x="71" y="38"/>
                </a:lnTo>
                <a:close/>
              </a:path>
            </a:pathLst>
          </a:custGeom>
          <a:solidFill>
            <a:schemeClr val="accent2">
              <a:lumMod val="50000"/>
            </a:schemeClr>
          </a:solidFill>
          <a:ln>
            <a:noFill/>
          </a:ln>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effectLst/>
              <a:uLnTx/>
              <a:uFillTx/>
              <a:cs typeface="+mn-ea"/>
              <a:sym typeface="+mn-lt"/>
            </a:endParaRPr>
          </a:p>
        </p:txBody>
      </p:sp>
      <p:sp>
        <p:nvSpPr>
          <p:cNvPr id="15" name="Rectangle 15"/>
          <p:cNvSpPr>
            <a:spLocks noChangeArrowheads="1"/>
          </p:cNvSpPr>
          <p:nvPr/>
        </p:nvSpPr>
        <p:spPr bwMode="auto">
          <a:xfrm rot="16200000">
            <a:off x="5474748" y="2333609"/>
            <a:ext cx="138718" cy="549779"/>
          </a:xfrm>
          <a:prstGeom prst="rect">
            <a:avLst/>
          </a:prstGeom>
          <a:solidFill>
            <a:schemeClr val="accent2">
              <a:lumMod val="50000"/>
            </a:schemeClr>
          </a:solidFill>
          <a:ln>
            <a:noFill/>
          </a:ln>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effectLst/>
              <a:uLnTx/>
              <a:uFillTx/>
              <a:cs typeface="+mn-ea"/>
              <a:sym typeface="+mn-lt"/>
            </a:endParaRPr>
          </a:p>
        </p:txBody>
      </p:sp>
      <p:sp>
        <p:nvSpPr>
          <p:cNvPr id="16" name="Rectangle 15"/>
          <p:cNvSpPr>
            <a:spLocks noChangeArrowheads="1"/>
          </p:cNvSpPr>
          <p:nvPr/>
        </p:nvSpPr>
        <p:spPr bwMode="auto">
          <a:xfrm rot="16200000">
            <a:off x="5479609" y="2107408"/>
            <a:ext cx="138718" cy="549779"/>
          </a:xfrm>
          <a:prstGeom prst="rect">
            <a:avLst/>
          </a:prstGeom>
          <a:solidFill>
            <a:schemeClr val="accent2">
              <a:lumMod val="50000"/>
            </a:schemeClr>
          </a:solidFill>
          <a:ln>
            <a:noFill/>
          </a:ln>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effectLst/>
              <a:uLnTx/>
              <a:uFillTx/>
              <a:cs typeface="+mn-ea"/>
              <a:sym typeface="+mn-lt"/>
            </a:endParaRPr>
          </a:p>
        </p:txBody>
      </p:sp>
      <p:sp>
        <p:nvSpPr>
          <p:cNvPr id="17" name="Rectangle 15"/>
          <p:cNvSpPr>
            <a:spLocks noChangeArrowheads="1"/>
          </p:cNvSpPr>
          <p:nvPr/>
        </p:nvSpPr>
        <p:spPr bwMode="auto">
          <a:xfrm rot="16200000">
            <a:off x="5474748" y="1900818"/>
            <a:ext cx="138718" cy="549779"/>
          </a:xfrm>
          <a:prstGeom prst="rect">
            <a:avLst/>
          </a:prstGeom>
          <a:solidFill>
            <a:schemeClr val="accent2">
              <a:lumMod val="50000"/>
            </a:schemeClr>
          </a:solidFill>
          <a:ln>
            <a:noFill/>
          </a:ln>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effectLst/>
              <a:uLnTx/>
              <a:uFillTx/>
              <a:cs typeface="+mn-ea"/>
              <a:sym typeface="+mn-lt"/>
            </a:endParaRPr>
          </a:p>
        </p:txBody>
      </p:sp>
      <p:sp>
        <p:nvSpPr>
          <p:cNvPr id="18" name="Rectangle 15"/>
          <p:cNvSpPr>
            <a:spLocks noChangeArrowheads="1"/>
          </p:cNvSpPr>
          <p:nvPr/>
        </p:nvSpPr>
        <p:spPr bwMode="auto">
          <a:xfrm rot="16200000">
            <a:off x="5474749" y="1674616"/>
            <a:ext cx="138718" cy="549779"/>
          </a:xfrm>
          <a:prstGeom prst="rect">
            <a:avLst/>
          </a:prstGeom>
          <a:solidFill>
            <a:schemeClr val="accent2">
              <a:lumMod val="50000"/>
            </a:schemeClr>
          </a:solidFill>
          <a:ln>
            <a:noFill/>
          </a:ln>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effectLst/>
              <a:uLnTx/>
              <a:uFillTx/>
              <a:cs typeface="+mn-ea"/>
              <a:sym typeface="+mn-lt"/>
            </a:endParaRPr>
          </a:p>
        </p:txBody>
      </p:sp>
      <p:sp>
        <p:nvSpPr>
          <p:cNvPr id="19" name="Rectangle 15"/>
          <p:cNvSpPr>
            <a:spLocks noChangeArrowheads="1"/>
          </p:cNvSpPr>
          <p:nvPr/>
        </p:nvSpPr>
        <p:spPr bwMode="auto">
          <a:xfrm rot="16200000">
            <a:off x="7423825" y="2579655"/>
            <a:ext cx="138718" cy="549779"/>
          </a:xfrm>
          <a:prstGeom prst="rect">
            <a:avLst/>
          </a:prstGeom>
          <a:solidFill>
            <a:schemeClr val="accent2">
              <a:lumMod val="50000"/>
            </a:schemeClr>
          </a:solidFill>
          <a:ln>
            <a:noFill/>
          </a:ln>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effectLst/>
              <a:uLnTx/>
              <a:uFillTx/>
              <a:cs typeface="+mn-ea"/>
              <a:sym typeface="+mn-lt"/>
            </a:endParaRPr>
          </a:p>
        </p:txBody>
      </p:sp>
      <p:sp>
        <p:nvSpPr>
          <p:cNvPr id="20" name="Freeform 16"/>
          <p:cNvSpPr>
            <a:spLocks noEditPoints="1"/>
          </p:cNvSpPr>
          <p:nvPr/>
        </p:nvSpPr>
        <p:spPr bwMode="auto">
          <a:xfrm rot="16200000">
            <a:off x="6516216" y="1689653"/>
            <a:ext cx="1944216" cy="972108"/>
          </a:xfrm>
          <a:custGeom>
            <a:avLst/>
            <a:gdLst>
              <a:gd name="T0" fmla="*/ 82 w 84"/>
              <a:gd name="T1" fmla="*/ 13 h 46"/>
              <a:gd name="T2" fmla="*/ 76 w 84"/>
              <a:gd name="T3" fmla="*/ 13 h 46"/>
              <a:gd name="T4" fmla="*/ 76 w 84"/>
              <a:gd name="T5" fmla="*/ 8 h 46"/>
              <a:gd name="T6" fmla="*/ 69 w 84"/>
              <a:gd name="T7" fmla="*/ 0 h 46"/>
              <a:gd name="T8" fmla="*/ 7 w 84"/>
              <a:gd name="T9" fmla="*/ 0 h 46"/>
              <a:gd name="T10" fmla="*/ 0 w 84"/>
              <a:gd name="T11" fmla="*/ 8 h 46"/>
              <a:gd name="T12" fmla="*/ 0 w 84"/>
              <a:gd name="T13" fmla="*/ 38 h 46"/>
              <a:gd name="T14" fmla="*/ 7 w 84"/>
              <a:gd name="T15" fmla="*/ 46 h 46"/>
              <a:gd name="T16" fmla="*/ 69 w 84"/>
              <a:gd name="T17" fmla="*/ 46 h 46"/>
              <a:gd name="T18" fmla="*/ 76 w 84"/>
              <a:gd name="T19" fmla="*/ 38 h 46"/>
              <a:gd name="T20" fmla="*/ 76 w 84"/>
              <a:gd name="T21" fmla="*/ 33 h 46"/>
              <a:gd name="T22" fmla="*/ 82 w 84"/>
              <a:gd name="T23" fmla="*/ 33 h 46"/>
              <a:gd name="T24" fmla="*/ 84 w 84"/>
              <a:gd name="T25" fmla="*/ 31 h 46"/>
              <a:gd name="T26" fmla="*/ 84 w 84"/>
              <a:gd name="T27" fmla="*/ 15 h 46"/>
              <a:gd name="T28" fmla="*/ 82 w 84"/>
              <a:gd name="T29" fmla="*/ 13 h 46"/>
              <a:gd name="T30" fmla="*/ 71 w 84"/>
              <a:gd name="T31" fmla="*/ 38 h 46"/>
              <a:gd name="T32" fmla="*/ 69 w 84"/>
              <a:gd name="T33" fmla="*/ 41 h 46"/>
              <a:gd name="T34" fmla="*/ 7 w 84"/>
              <a:gd name="T35" fmla="*/ 41 h 46"/>
              <a:gd name="T36" fmla="*/ 5 w 84"/>
              <a:gd name="T37" fmla="*/ 38 h 46"/>
              <a:gd name="T38" fmla="*/ 5 w 84"/>
              <a:gd name="T39" fmla="*/ 8 h 46"/>
              <a:gd name="T40" fmla="*/ 7 w 84"/>
              <a:gd name="T41" fmla="*/ 5 h 46"/>
              <a:gd name="T42" fmla="*/ 69 w 84"/>
              <a:gd name="T43" fmla="*/ 5 h 46"/>
              <a:gd name="T44" fmla="*/ 71 w 84"/>
              <a:gd name="T45" fmla="*/ 8 h 46"/>
              <a:gd name="T46" fmla="*/ 71 w 84"/>
              <a:gd name="T47" fmla="*/ 38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84" h="46">
                <a:moveTo>
                  <a:pt x="82" y="13"/>
                </a:moveTo>
                <a:cubicBezTo>
                  <a:pt x="76" y="13"/>
                  <a:pt x="76" y="13"/>
                  <a:pt x="76" y="13"/>
                </a:cubicBezTo>
                <a:cubicBezTo>
                  <a:pt x="76" y="8"/>
                  <a:pt x="76" y="8"/>
                  <a:pt x="76" y="8"/>
                </a:cubicBezTo>
                <a:cubicBezTo>
                  <a:pt x="76" y="3"/>
                  <a:pt x="73" y="0"/>
                  <a:pt x="69" y="0"/>
                </a:cubicBezTo>
                <a:cubicBezTo>
                  <a:pt x="7" y="0"/>
                  <a:pt x="7" y="0"/>
                  <a:pt x="7" y="0"/>
                </a:cubicBezTo>
                <a:cubicBezTo>
                  <a:pt x="3" y="0"/>
                  <a:pt x="0" y="3"/>
                  <a:pt x="0" y="8"/>
                </a:cubicBezTo>
                <a:cubicBezTo>
                  <a:pt x="0" y="38"/>
                  <a:pt x="0" y="38"/>
                  <a:pt x="0" y="38"/>
                </a:cubicBezTo>
                <a:cubicBezTo>
                  <a:pt x="0" y="43"/>
                  <a:pt x="3" y="46"/>
                  <a:pt x="7" y="46"/>
                </a:cubicBezTo>
                <a:cubicBezTo>
                  <a:pt x="69" y="46"/>
                  <a:pt x="69" y="46"/>
                  <a:pt x="69" y="46"/>
                </a:cubicBezTo>
                <a:cubicBezTo>
                  <a:pt x="73" y="46"/>
                  <a:pt x="76" y="43"/>
                  <a:pt x="76" y="38"/>
                </a:cubicBezTo>
                <a:cubicBezTo>
                  <a:pt x="76" y="33"/>
                  <a:pt x="76" y="33"/>
                  <a:pt x="76" y="33"/>
                </a:cubicBezTo>
                <a:cubicBezTo>
                  <a:pt x="82" y="33"/>
                  <a:pt x="82" y="33"/>
                  <a:pt x="82" y="33"/>
                </a:cubicBezTo>
                <a:cubicBezTo>
                  <a:pt x="83" y="33"/>
                  <a:pt x="84" y="32"/>
                  <a:pt x="84" y="31"/>
                </a:cubicBezTo>
                <a:cubicBezTo>
                  <a:pt x="84" y="15"/>
                  <a:pt x="84" y="15"/>
                  <a:pt x="84" y="15"/>
                </a:cubicBezTo>
                <a:cubicBezTo>
                  <a:pt x="84" y="14"/>
                  <a:pt x="83" y="13"/>
                  <a:pt x="82" y="13"/>
                </a:cubicBezTo>
                <a:close/>
                <a:moveTo>
                  <a:pt x="71" y="38"/>
                </a:moveTo>
                <a:cubicBezTo>
                  <a:pt x="71" y="40"/>
                  <a:pt x="70" y="41"/>
                  <a:pt x="69" y="41"/>
                </a:cubicBezTo>
                <a:cubicBezTo>
                  <a:pt x="7" y="41"/>
                  <a:pt x="7" y="41"/>
                  <a:pt x="7" y="41"/>
                </a:cubicBezTo>
                <a:cubicBezTo>
                  <a:pt x="6" y="41"/>
                  <a:pt x="5" y="40"/>
                  <a:pt x="5" y="38"/>
                </a:cubicBezTo>
                <a:cubicBezTo>
                  <a:pt x="5" y="8"/>
                  <a:pt x="5" y="8"/>
                  <a:pt x="5" y="8"/>
                </a:cubicBezTo>
                <a:cubicBezTo>
                  <a:pt x="5" y="6"/>
                  <a:pt x="6" y="5"/>
                  <a:pt x="7" y="5"/>
                </a:cubicBezTo>
                <a:cubicBezTo>
                  <a:pt x="69" y="5"/>
                  <a:pt x="69" y="5"/>
                  <a:pt x="69" y="5"/>
                </a:cubicBezTo>
                <a:cubicBezTo>
                  <a:pt x="70" y="5"/>
                  <a:pt x="71" y="6"/>
                  <a:pt x="71" y="8"/>
                </a:cubicBezTo>
                <a:lnTo>
                  <a:pt x="71" y="38"/>
                </a:lnTo>
                <a:close/>
              </a:path>
            </a:pathLst>
          </a:custGeom>
          <a:solidFill>
            <a:schemeClr val="accent2">
              <a:lumMod val="50000"/>
            </a:schemeClr>
          </a:solidFill>
          <a:ln>
            <a:noFill/>
          </a:ln>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effectLst/>
              <a:uLnTx/>
              <a:uFillTx/>
              <a:cs typeface="+mn-ea"/>
              <a:sym typeface="+mn-lt"/>
            </a:endParaRPr>
          </a:p>
        </p:txBody>
      </p:sp>
      <p:sp>
        <p:nvSpPr>
          <p:cNvPr id="21" name="Rectangle 21"/>
          <p:cNvSpPr>
            <a:spLocks noChangeArrowheads="1"/>
          </p:cNvSpPr>
          <p:nvPr/>
        </p:nvSpPr>
        <p:spPr bwMode="auto">
          <a:xfrm rot="16200000">
            <a:off x="7423825" y="2343531"/>
            <a:ext cx="138718" cy="549779"/>
          </a:xfrm>
          <a:prstGeom prst="rect">
            <a:avLst/>
          </a:prstGeom>
          <a:solidFill>
            <a:schemeClr val="accent2">
              <a:lumMod val="50000"/>
            </a:schemeClr>
          </a:solidFill>
          <a:ln>
            <a:noFill/>
          </a:ln>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effectLst/>
              <a:uLnTx/>
              <a:uFillTx/>
              <a:cs typeface="+mn-ea"/>
              <a:sym typeface="+mn-lt"/>
            </a:endParaRPr>
          </a:p>
        </p:txBody>
      </p:sp>
      <p:sp>
        <p:nvSpPr>
          <p:cNvPr id="22" name="Rectangle 15"/>
          <p:cNvSpPr>
            <a:spLocks noChangeArrowheads="1"/>
          </p:cNvSpPr>
          <p:nvPr/>
        </p:nvSpPr>
        <p:spPr bwMode="auto">
          <a:xfrm rot="16200000">
            <a:off x="7423825" y="2107407"/>
            <a:ext cx="138718" cy="549779"/>
          </a:xfrm>
          <a:prstGeom prst="rect">
            <a:avLst/>
          </a:prstGeom>
          <a:solidFill>
            <a:schemeClr val="accent2">
              <a:lumMod val="50000"/>
            </a:schemeClr>
          </a:solidFill>
          <a:ln>
            <a:noFill/>
          </a:ln>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effectLst/>
              <a:uLnTx/>
              <a:uFillTx/>
              <a:cs typeface="+mn-ea"/>
              <a:sym typeface="+mn-lt"/>
            </a:endParaRPr>
          </a:p>
        </p:txBody>
      </p:sp>
      <p:sp>
        <p:nvSpPr>
          <p:cNvPr id="23" name="Rectangle 15"/>
          <p:cNvSpPr>
            <a:spLocks noChangeArrowheads="1"/>
          </p:cNvSpPr>
          <p:nvPr/>
        </p:nvSpPr>
        <p:spPr bwMode="auto">
          <a:xfrm rot="16200000">
            <a:off x="7423825" y="1875875"/>
            <a:ext cx="138718" cy="549779"/>
          </a:xfrm>
          <a:prstGeom prst="rect">
            <a:avLst/>
          </a:prstGeom>
          <a:solidFill>
            <a:schemeClr val="accent2">
              <a:lumMod val="50000"/>
            </a:schemeClr>
          </a:solidFill>
          <a:ln>
            <a:noFill/>
          </a:ln>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effectLst/>
              <a:uLnTx/>
              <a:uFillTx/>
              <a:cs typeface="+mn-ea"/>
              <a:sym typeface="+mn-lt"/>
            </a:endParaRPr>
          </a:p>
        </p:txBody>
      </p:sp>
      <p:sp>
        <p:nvSpPr>
          <p:cNvPr id="24" name="Rectangle 15"/>
          <p:cNvSpPr>
            <a:spLocks noChangeArrowheads="1"/>
          </p:cNvSpPr>
          <p:nvPr/>
        </p:nvSpPr>
        <p:spPr bwMode="auto">
          <a:xfrm rot="16200000">
            <a:off x="7418965" y="1647613"/>
            <a:ext cx="138718" cy="549779"/>
          </a:xfrm>
          <a:prstGeom prst="rect">
            <a:avLst/>
          </a:prstGeom>
          <a:solidFill>
            <a:schemeClr val="accent2">
              <a:lumMod val="50000"/>
            </a:schemeClr>
          </a:solidFill>
          <a:ln>
            <a:noFill/>
          </a:ln>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effectLst/>
              <a:uLnTx/>
              <a:uFillTx/>
              <a:cs typeface="+mn-ea"/>
              <a:sym typeface="+mn-lt"/>
            </a:endParaRPr>
          </a:p>
        </p:txBody>
      </p:sp>
      <p:sp>
        <p:nvSpPr>
          <p:cNvPr id="25" name="Rectangle 15"/>
          <p:cNvSpPr>
            <a:spLocks noChangeArrowheads="1"/>
          </p:cNvSpPr>
          <p:nvPr/>
        </p:nvSpPr>
        <p:spPr bwMode="auto">
          <a:xfrm rot="16200000">
            <a:off x="7423825" y="1423701"/>
            <a:ext cx="138718" cy="549779"/>
          </a:xfrm>
          <a:prstGeom prst="rect">
            <a:avLst/>
          </a:prstGeom>
          <a:solidFill>
            <a:schemeClr val="accent2">
              <a:lumMod val="50000"/>
            </a:schemeClr>
          </a:solidFill>
          <a:ln>
            <a:noFill/>
          </a:ln>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effectLst/>
              <a:uLnTx/>
              <a:uFillTx/>
              <a:cs typeface="+mn-ea"/>
              <a:sym typeface="+mn-lt"/>
            </a:endParaRPr>
          </a:p>
        </p:txBody>
      </p:sp>
      <p:sp>
        <p:nvSpPr>
          <p:cNvPr id="26" name="TextBox 25"/>
          <p:cNvSpPr txBox="1"/>
          <p:nvPr/>
        </p:nvSpPr>
        <p:spPr>
          <a:xfrm>
            <a:off x="1336357" y="3187448"/>
            <a:ext cx="675506" cy="392415"/>
          </a:xfrm>
          <a:prstGeom prst="rect">
            <a:avLst/>
          </a:prstGeom>
          <a:noFill/>
        </p:spPr>
        <p:txBody>
          <a:bodyPr wrap="none" lIns="68580" tIns="34290" rIns="68580" bIns="34290"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vi-VN" sz="2100" b="1" i="0" u="none" strike="noStrike" kern="0" cap="none" spc="0" normalizeH="0" baseline="0" noProof="0" smtClean="0">
                <a:ln>
                  <a:noFill/>
                </a:ln>
                <a:effectLst/>
                <a:uLnTx/>
                <a:uFillTx/>
                <a:cs typeface="+mn-ea"/>
                <a:sym typeface="+mn-lt"/>
              </a:rPr>
              <a:t>70%</a:t>
            </a:r>
            <a:endParaRPr kumimoji="0" lang="vi-VN" sz="2100" b="1" i="0" u="none" strike="noStrike" kern="0" cap="none" spc="0" normalizeH="0" baseline="0" noProof="0">
              <a:ln>
                <a:noFill/>
              </a:ln>
              <a:effectLst/>
              <a:uLnTx/>
              <a:uFillTx/>
              <a:cs typeface="+mn-ea"/>
              <a:sym typeface="+mn-lt"/>
            </a:endParaRPr>
          </a:p>
        </p:txBody>
      </p:sp>
      <p:sp>
        <p:nvSpPr>
          <p:cNvPr id="27" name="TextBox 26"/>
          <p:cNvSpPr txBox="1"/>
          <p:nvPr/>
        </p:nvSpPr>
        <p:spPr>
          <a:xfrm>
            <a:off x="3285433" y="3187448"/>
            <a:ext cx="675506" cy="392415"/>
          </a:xfrm>
          <a:prstGeom prst="rect">
            <a:avLst/>
          </a:prstGeom>
          <a:noFill/>
        </p:spPr>
        <p:txBody>
          <a:bodyPr wrap="none" lIns="68580" tIns="34290" rIns="68580" bIns="34290"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vi-VN" sz="2100" b="1" i="0" u="none" strike="noStrike" kern="0" cap="none" spc="0" normalizeH="0" baseline="0" noProof="0">
                <a:ln>
                  <a:noFill/>
                </a:ln>
                <a:effectLst/>
                <a:uLnTx/>
                <a:uFillTx/>
                <a:cs typeface="+mn-ea"/>
                <a:sym typeface="+mn-lt"/>
              </a:rPr>
              <a:t>8</a:t>
            </a:r>
            <a:r>
              <a:rPr kumimoji="0" lang="vi-VN" sz="2100" b="1" i="0" u="none" strike="noStrike" kern="0" cap="none" spc="0" normalizeH="0" baseline="0" noProof="0" smtClean="0">
                <a:ln>
                  <a:noFill/>
                </a:ln>
                <a:effectLst/>
                <a:uLnTx/>
                <a:uFillTx/>
                <a:cs typeface="+mn-ea"/>
                <a:sym typeface="+mn-lt"/>
              </a:rPr>
              <a:t>0%</a:t>
            </a:r>
            <a:endParaRPr kumimoji="0" lang="vi-VN" sz="2100" b="1" i="0" u="none" strike="noStrike" kern="0" cap="none" spc="0" normalizeH="0" baseline="0" noProof="0">
              <a:ln>
                <a:noFill/>
              </a:ln>
              <a:effectLst/>
              <a:uLnTx/>
              <a:uFillTx/>
              <a:cs typeface="+mn-ea"/>
              <a:sym typeface="+mn-lt"/>
            </a:endParaRPr>
          </a:p>
        </p:txBody>
      </p:sp>
      <p:sp>
        <p:nvSpPr>
          <p:cNvPr id="28" name="TextBox 27"/>
          <p:cNvSpPr txBox="1"/>
          <p:nvPr/>
        </p:nvSpPr>
        <p:spPr>
          <a:xfrm>
            <a:off x="5268346" y="3186586"/>
            <a:ext cx="675506" cy="392415"/>
          </a:xfrm>
          <a:prstGeom prst="rect">
            <a:avLst/>
          </a:prstGeom>
          <a:noFill/>
        </p:spPr>
        <p:txBody>
          <a:bodyPr wrap="none" lIns="68580" tIns="34290" rIns="68580" bIns="34290"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vi-VN" sz="2100" b="1" i="0" u="none" strike="noStrike" kern="0" cap="none" spc="0" normalizeH="0" baseline="0" noProof="0">
                <a:ln>
                  <a:noFill/>
                </a:ln>
                <a:effectLst/>
                <a:uLnTx/>
                <a:uFillTx/>
                <a:cs typeface="+mn-ea"/>
                <a:sym typeface="+mn-lt"/>
              </a:rPr>
              <a:t>9</a:t>
            </a:r>
            <a:r>
              <a:rPr kumimoji="0" lang="vi-VN" sz="2100" b="1" i="0" u="none" strike="noStrike" kern="0" cap="none" spc="0" normalizeH="0" baseline="0" noProof="0" smtClean="0">
                <a:ln>
                  <a:noFill/>
                </a:ln>
                <a:effectLst/>
                <a:uLnTx/>
                <a:uFillTx/>
                <a:cs typeface="+mn-ea"/>
                <a:sym typeface="+mn-lt"/>
              </a:rPr>
              <a:t>0%</a:t>
            </a:r>
            <a:endParaRPr kumimoji="0" lang="vi-VN" sz="2100" b="1" i="0" u="none" strike="noStrike" kern="0" cap="none" spc="0" normalizeH="0" baseline="0" noProof="0">
              <a:ln>
                <a:noFill/>
              </a:ln>
              <a:effectLst/>
              <a:uLnTx/>
              <a:uFillTx/>
              <a:cs typeface="+mn-ea"/>
              <a:sym typeface="+mn-lt"/>
            </a:endParaRPr>
          </a:p>
        </p:txBody>
      </p:sp>
      <p:sp>
        <p:nvSpPr>
          <p:cNvPr id="29" name="TextBox 28"/>
          <p:cNvSpPr txBox="1"/>
          <p:nvPr/>
        </p:nvSpPr>
        <p:spPr>
          <a:xfrm>
            <a:off x="7130251" y="3187448"/>
            <a:ext cx="824585" cy="392415"/>
          </a:xfrm>
          <a:prstGeom prst="rect">
            <a:avLst/>
          </a:prstGeom>
          <a:noFill/>
        </p:spPr>
        <p:txBody>
          <a:bodyPr wrap="none" lIns="68580" tIns="34290" rIns="68580" bIns="34290"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vi-VN" sz="2100" b="1" i="0" u="none" strike="noStrike" kern="0" cap="none" spc="0" normalizeH="0" baseline="0" noProof="0" smtClean="0">
                <a:ln>
                  <a:noFill/>
                </a:ln>
                <a:effectLst/>
                <a:uLnTx/>
                <a:uFillTx/>
                <a:cs typeface="+mn-ea"/>
                <a:sym typeface="+mn-lt"/>
              </a:rPr>
              <a:t>100%</a:t>
            </a:r>
            <a:endParaRPr kumimoji="0" lang="vi-VN" sz="2100" b="1" i="0" u="none" strike="noStrike" kern="0" cap="none" spc="0" normalizeH="0" baseline="0" noProof="0">
              <a:ln>
                <a:noFill/>
              </a:ln>
              <a:effectLst/>
              <a:uLnTx/>
              <a:uFillTx/>
              <a:cs typeface="+mn-ea"/>
              <a:sym typeface="+mn-lt"/>
            </a:endParaRPr>
          </a:p>
        </p:txBody>
      </p:sp>
      <p:sp>
        <p:nvSpPr>
          <p:cNvPr id="30" name="TextBox 29"/>
          <p:cNvSpPr txBox="1"/>
          <p:nvPr/>
        </p:nvSpPr>
        <p:spPr>
          <a:xfrm>
            <a:off x="742730" y="3977995"/>
            <a:ext cx="1861982" cy="746358"/>
          </a:xfrm>
          <a:prstGeom prst="rect">
            <a:avLst/>
          </a:prstGeom>
          <a:noFill/>
        </p:spPr>
        <p:txBody>
          <a:bodyPr wrap="square" lIns="68580" tIns="34290" rIns="68580" bIns="34290" rtlCol="0">
            <a:spAutoFit/>
          </a:bodyPr>
          <a:lstStyle/>
          <a:p>
            <a:pPr algn="ctr" defTabSz="914400"/>
            <a:r>
              <a:rPr kumimoji="0" lang="zh-CN" altLang="en-US" sz="1100" b="0" i="0" u="none" strike="noStrike" kern="0" cap="none" spc="0" normalizeH="0" baseline="0" noProof="0" dirty="0" smtClean="0">
                <a:ln>
                  <a:noFill/>
                </a:ln>
                <a:effectLst/>
                <a:uLnTx/>
                <a:uFillTx/>
                <a:cs typeface="+mn-ea"/>
                <a:sym typeface="+mn-lt"/>
              </a:rPr>
              <a:t>单击添加</a:t>
            </a:r>
            <a:r>
              <a:rPr lang="zh-CN" altLang="en-US" sz="1100" kern="0" dirty="0">
                <a:cs typeface="+mn-ea"/>
                <a:sym typeface="+mn-lt"/>
              </a:rPr>
              <a:t>文本</a:t>
            </a:r>
            <a:r>
              <a:rPr lang="zh-CN" altLang="en-US" sz="1100" kern="0" dirty="0" smtClean="0">
                <a:cs typeface="+mn-ea"/>
                <a:sym typeface="+mn-lt"/>
              </a:rPr>
              <a:t>内容</a:t>
            </a:r>
            <a:endParaRPr lang="en-US" altLang="zh-CN" sz="1100" kern="0" dirty="0" smtClean="0">
              <a:cs typeface="+mn-ea"/>
              <a:sym typeface="+mn-lt"/>
            </a:endParaRPr>
          </a:p>
          <a:p>
            <a:pPr algn="ctr" defTabSz="914400"/>
            <a:r>
              <a:rPr lang="zh-CN" altLang="en-US" sz="1100" kern="0" dirty="0" smtClean="0">
                <a:cs typeface="+mn-ea"/>
                <a:sym typeface="+mn-lt"/>
              </a:rPr>
              <a:t>单击添加</a:t>
            </a:r>
            <a:r>
              <a:rPr lang="zh-CN" altLang="en-US" sz="1100" kern="0" dirty="0">
                <a:cs typeface="+mn-ea"/>
                <a:sym typeface="+mn-lt"/>
              </a:rPr>
              <a:t>文本内容</a:t>
            </a:r>
            <a:endParaRPr lang="en-US" altLang="zh-CN" sz="1100" kern="0" dirty="0">
              <a:cs typeface="+mn-ea"/>
              <a:sym typeface="+mn-lt"/>
            </a:endParaRPr>
          </a:p>
          <a:p>
            <a:pPr lvl="0" algn="ctr" defTabSz="914400"/>
            <a:r>
              <a:rPr lang="zh-CN" altLang="en-US" sz="1100" kern="0" dirty="0">
                <a:cs typeface="+mn-ea"/>
                <a:sym typeface="+mn-lt"/>
              </a:rPr>
              <a:t>单击添加文本</a:t>
            </a:r>
            <a:r>
              <a:rPr lang="zh-CN" altLang="en-US" sz="1100" kern="0" dirty="0" smtClean="0">
                <a:cs typeface="+mn-ea"/>
                <a:sym typeface="+mn-lt"/>
              </a:rPr>
              <a:t>内容</a:t>
            </a:r>
            <a:endParaRPr lang="en-US" altLang="zh-CN" sz="1100" kern="0" dirty="0" smtClean="0">
              <a:cs typeface="+mn-ea"/>
              <a:sym typeface="+mn-lt"/>
            </a:endParaRPr>
          </a:p>
          <a:p>
            <a:pPr lvl="0" algn="ctr" defTabSz="914400"/>
            <a:r>
              <a:rPr lang="zh-CN" altLang="en-US" sz="1100" kern="0" dirty="0" smtClean="0">
                <a:cs typeface="+mn-ea"/>
                <a:sym typeface="+mn-lt"/>
              </a:rPr>
              <a:t>单击</a:t>
            </a:r>
            <a:r>
              <a:rPr lang="zh-CN" altLang="en-US" sz="1100" kern="0" dirty="0">
                <a:cs typeface="+mn-ea"/>
                <a:sym typeface="+mn-lt"/>
              </a:rPr>
              <a:t>添加文本</a:t>
            </a:r>
            <a:r>
              <a:rPr lang="zh-CN" altLang="en-US" sz="1100" kern="0" dirty="0" smtClean="0">
                <a:cs typeface="+mn-ea"/>
                <a:sym typeface="+mn-lt"/>
              </a:rPr>
              <a:t>内容</a:t>
            </a:r>
            <a:endParaRPr lang="en-US" altLang="zh-CN" sz="1100" kern="0" dirty="0">
              <a:cs typeface="+mn-ea"/>
              <a:sym typeface="+mn-lt"/>
            </a:endParaRPr>
          </a:p>
        </p:txBody>
      </p:sp>
      <p:sp>
        <p:nvSpPr>
          <p:cNvPr id="31" name="Rectangle 38"/>
          <p:cNvSpPr/>
          <p:nvPr/>
        </p:nvSpPr>
        <p:spPr>
          <a:xfrm>
            <a:off x="1107327" y="3548653"/>
            <a:ext cx="1061829" cy="346249"/>
          </a:xfrm>
          <a:prstGeom prst="rect">
            <a:avLst/>
          </a:prstGeom>
        </p:spPr>
        <p:txBody>
          <a:bodyPr wrap="none" lIns="68580" tIns="34290" rIns="68580" bIns="3429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smtClean="0">
                <a:ln>
                  <a:noFill/>
                </a:ln>
                <a:effectLst/>
                <a:uLnTx/>
                <a:uFillTx/>
                <a:cs typeface="+mn-ea"/>
                <a:sym typeface="+mn-lt"/>
              </a:rPr>
              <a:t>添加标题</a:t>
            </a:r>
            <a:endParaRPr kumimoji="0" lang="en-US" sz="1800" b="1" i="0" u="none" strike="noStrike" kern="0" cap="none" spc="0" normalizeH="0" baseline="0" noProof="0" dirty="0">
              <a:ln>
                <a:noFill/>
              </a:ln>
              <a:effectLst/>
              <a:uLnTx/>
              <a:uFillTx/>
              <a:cs typeface="+mn-ea"/>
              <a:sym typeface="+mn-lt"/>
            </a:endParaRPr>
          </a:p>
        </p:txBody>
      </p:sp>
      <p:sp>
        <p:nvSpPr>
          <p:cNvPr id="32" name="TextBox 31"/>
          <p:cNvSpPr txBox="1"/>
          <p:nvPr/>
        </p:nvSpPr>
        <p:spPr>
          <a:xfrm>
            <a:off x="2681791" y="3976770"/>
            <a:ext cx="1861982" cy="746358"/>
          </a:xfrm>
          <a:prstGeom prst="rect">
            <a:avLst/>
          </a:prstGeom>
          <a:noFill/>
        </p:spPr>
        <p:txBody>
          <a:bodyPr wrap="square" lIns="68580" tIns="34290" rIns="68580" bIns="34290" rtlCol="0">
            <a:spAutoFit/>
          </a:bodyPr>
          <a:lstStyle/>
          <a:p>
            <a:pPr lvl="0" algn="ctr" defTabSz="914400"/>
            <a:r>
              <a:rPr lang="zh-CN" altLang="en-US" sz="1100" kern="0" dirty="0">
                <a:cs typeface="+mn-ea"/>
                <a:sym typeface="+mn-lt"/>
              </a:rPr>
              <a:t>单击添加文本内容</a:t>
            </a:r>
          </a:p>
          <a:p>
            <a:pPr lvl="0" algn="ctr" defTabSz="914400"/>
            <a:r>
              <a:rPr lang="zh-CN" altLang="en-US" sz="1100" kern="0" dirty="0">
                <a:cs typeface="+mn-ea"/>
                <a:sym typeface="+mn-lt"/>
              </a:rPr>
              <a:t>单击添加文本内容</a:t>
            </a:r>
          </a:p>
          <a:p>
            <a:pPr lvl="0" algn="ctr" defTabSz="914400"/>
            <a:r>
              <a:rPr lang="zh-CN" altLang="en-US" sz="1100" kern="0" dirty="0">
                <a:cs typeface="+mn-ea"/>
                <a:sym typeface="+mn-lt"/>
              </a:rPr>
              <a:t>单击添加文本内容</a:t>
            </a:r>
          </a:p>
          <a:p>
            <a:pPr lvl="0" algn="ctr" defTabSz="914400"/>
            <a:r>
              <a:rPr lang="zh-CN" altLang="en-US" sz="1100" kern="0" dirty="0">
                <a:cs typeface="+mn-ea"/>
                <a:sym typeface="+mn-lt"/>
              </a:rPr>
              <a:t>单击添加文本内容</a:t>
            </a:r>
          </a:p>
        </p:txBody>
      </p:sp>
      <p:sp>
        <p:nvSpPr>
          <p:cNvPr id="33" name="Rectangle 40"/>
          <p:cNvSpPr/>
          <p:nvPr/>
        </p:nvSpPr>
        <p:spPr>
          <a:xfrm>
            <a:off x="3046627" y="3549238"/>
            <a:ext cx="1061829" cy="346249"/>
          </a:xfrm>
          <a:prstGeom prst="rect">
            <a:avLst/>
          </a:prstGeom>
        </p:spPr>
        <p:txBody>
          <a:bodyPr wrap="none" lIns="68580" tIns="34290" rIns="68580" bIns="34290">
            <a:spAutoFit/>
          </a:bodyPr>
          <a:lstStyle/>
          <a:p>
            <a:pPr lvl="0" defTabSz="914400"/>
            <a:r>
              <a:rPr lang="zh-CN" altLang="en-US" sz="1800" b="1" kern="0" dirty="0" smtClean="0">
                <a:cs typeface="+mn-ea"/>
                <a:sym typeface="+mn-lt"/>
              </a:rPr>
              <a:t>添加标题</a:t>
            </a:r>
            <a:endParaRPr lang="zh-CN" altLang="en-US" sz="1800" b="1" kern="0" dirty="0">
              <a:cs typeface="+mn-ea"/>
              <a:sym typeface="+mn-lt"/>
            </a:endParaRPr>
          </a:p>
        </p:txBody>
      </p:sp>
      <p:sp>
        <p:nvSpPr>
          <p:cNvPr id="34" name="TextBox 33"/>
          <p:cNvSpPr txBox="1"/>
          <p:nvPr/>
        </p:nvSpPr>
        <p:spPr>
          <a:xfrm>
            <a:off x="4680013" y="4000151"/>
            <a:ext cx="1861982" cy="746358"/>
          </a:xfrm>
          <a:prstGeom prst="rect">
            <a:avLst/>
          </a:prstGeom>
          <a:noFill/>
        </p:spPr>
        <p:txBody>
          <a:bodyPr wrap="square" lIns="68580" tIns="34290" rIns="68580" bIns="34290" rtlCol="0">
            <a:spAutoFit/>
          </a:bodyPr>
          <a:lstStyle/>
          <a:p>
            <a:pPr lvl="0" algn="ctr" defTabSz="914400"/>
            <a:r>
              <a:rPr lang="zh-CN" altLang="en-US" sz="1100" kern="0" dirty="0">
                <a:cs typeface="+mn-ea"/>
                <a:sym typeface="+mn-lt"/>
              </a:rPr>
              <a:t>单击添加文本内容</a:t>
            </a:r>
          </a:p>
          <a:p>
            <a:pPr lvl="0" algn="ctr" defTabSz="914400"/>
            <a:r>
              <a:rPr lang="zh-CN" altLang="en-US" sz="1100" kern="0" dirty="0">
                <a:cs typeface="+mn-ea"/>
                <a:sym typeface="+mn-lt"/>
              </a:rPr>
              <a:t>单击添加文本内容</a:t>
            </a:r>
          </a:p>
          <a:p>
            <a:pPr lvl="0" algn="ctr" defTabSz="914400"/>
            <a:r>
              <a:rPr lang="zh-CN" altLang="en-US" sz="1100" kern="0" dirty="0">
                <a:cs typeface="+mn-ea"/>
                <a:sym typeface="+mn-lt"/>
              </a:rPr>
              <a:t>单击添加文本内容</a:t>
            </a:r>
          </a:p>
          <a:p>
            <a:pPr lvl="0" algn="ctr" defTabSz="914400"/>
            <a:r>
              <a:rPr lang="zh-CN" altLang="en-US" sz="1100" kern="0" dirty="0">
                <a:cs typeface="+mn-ea"/>
                <a:sym typeface="+mn-lt"/>
              </a:rPr>
              <a:t>单击添加文本内容</a:t>
            </a:r>
          </a:p>
        </p:txBody>
      </p:sp>
      <p:sp>
        <p:nvSpPr>
          <p:cNvPr id="35" name="Rectangle 42"/>
          <p:cNvSpPr/>
          <p:nvPr/>
        </p:nvSpPr>
        <p:spPr>
          <a:xfrm>
            <a:off x="5044475" y="3549238"/>
            <a:ext cx="1061829" cy="346249"/>
          </a:xfrm>
          <a:prstGeom prst="rect">
            <a:avLst/>
          </a:prstGeom>
        </p:spPr>
        <p:txBody>
          <a:bodyPr wrap="none" lIns="68580" tIns="34290" rIns="68580" bIns="34290">
            <a:spAutoFit/>
          </a:bodyPr>
          <a:lstStyle/>
          <a:p>
            <a:pPr lvl="0" defTabSz="914400"/>
            <a:r>
              <a:rPr lang="zh-CN" altLang="en-US" sz="1800" b="1" kern="0" dirty="0">
                <a:cs typeface="+mn-ea"/>
                <a:sym typeface="+mn-lt"/>
              </a:rPr>
              <a:t>添加标题</a:t>
            </a:r>
          </a:p>
        </p:txBody>
      </p:sp>
      <p:sp>
        <p:nvSpPr>
          <p:cNvPr id="36" name="TextBox 35"/>
          <p:cNvSpPr txBox="1"/>
          <p:nvPr/>
        </p:nvSpPr>
        <p:spPr>
          <a:xfrm>
            <a:off x="6742466" y="3974800"/>
            <a:ext cx="1861982" cy="746358"/>
          </a:xfrm>
          <a:prstGeom prst="rect">
            <a:avLst/>
          </a:prstGeom>
          <a:noFill/>
        </p:spPr>
        <p:txBody>
          <a:bodyPr wrap="square" lIns="68580" tIns="34290" rIns="68580" bIns="34290" rtlCol="0">
            <a:spAutoFit/>
          </a:bodyPr>
          <a:lstStyle/>
          <a:p>
            <a:pPr lvl="0" algn="ctr" defTabSz="914400"/>
            <a:r>
              <a:rPr lang="zh-CN" altLang="en-US" sz="1100" kern="0" dirty="0">
                <a:cs typeface="+mn-ea"/>
                <a:sym typeface="+mn-lt"/>
              </a:rPr>
              <a:t>单击添加文本内容</a:t>
            </a:r>
          </a:p>
          <a:p>
            <a:pPr lvl="0" algn="ctr" defTabSz="914400"/>
            <a:r>
              <a:rPr lang="zh-CN" altLang="en-US" sz="1100" kern="0" dirty="0">
                <a:cs typeface="+mn-ea"/>
                <a:sym typeface="+mn-lt"/>
              </a:rPr>
              <a:t>单击添加文本内容</a:t>
            </a:r>
          </a:p>
          <a:p>
            <a:pPr lvl="0" algn="ctr" defTabSz="914400"/>
            <a:r>
              <a:rPr lang="zh-CN" altLang="en-US" sz="1100" kern="0" dirty="0">
                <a:cs typeface="+mn-ea"/>
                <a:sym typeface="+mn-lt"/>
              </a:rPr>
              <a:t>单击添加文本内容</a:t>
            </a:r>
          </a:p>
          <a:p>
            <a:pPr lvl="0" algn="ctr" defTabSz="914400"/>
            <a:r>
              <a:rPr lang="zh-CN" altLang="en-US" sz="1100" kern="0" dirty="0">
                <a:cs typeface="+mn-ea"/>
                <a:sym typeface="+mn-lt"/>
              </a:rPr>
              <a:t>单击添加文本内容</a:t>
            </a:r>
          </a:p>
        </p:txBody>
      </p:sp>
      <p:sp>
        <p:nvSpPr>
          <p:cNvPr id="37" name="Rectangle 44"/>
          <p:cNvSpPr/>
          <p:nvPr/>
        </p:nvSpPr>
        <p:spPr>
          <a:xfrm>
            <a:off x="7122437" y="3549238"/>
            <a:ext cx="1061829" cy="346249"/>
          </a:xfrm>
          <a:prstGeom prst="rect">
            <a:avLst/>
          </a:prstGeom>
        </p:spPr>
        <p:txBody>
          <a:bodyPr wrap="none" lIns="68580" tIns="34290" rIns="68580" bIns="34290">
            <a:spAutoFit/>
          </a:bodyPr>
          <a:lstStyle/>
          <a:p>
            <a:pPr lvl="0" defTabSz="914400"/>
            <a:r>
              <a:rPr lang="zh-CN" altLang="en-US" sz="1800" b="1" kern="0" dirty="0">
                <a:cs typeface="+mn-ea"/>
                <a:sym typeface="+mn-lt"/>
              </a:rPr>
              <a:t>添加标题</a:t>
            </a:r>
          </a:p>
        </p:txBody>
      </p:sp>
      <p:sp>
        <p:nvSpPr>
          <p:cNvPr id="38" name="Chevron 3"/>
          <p:cNvSpPr/>
          <p:nvPr/>
        </p:nvSpPr>
        <p:spPr>
          <a:xfrm>
            <a:off x="2446046" y="2138931"/>
            <a:ext cx="363474" cy="513113"/>
          </a:xfrm>
          <a:prstGeom prst="chevron">
            <a:avLst/>
          </a:prstGeom>
          <a:solidFill>
            <a:schemeClr val="accent2">
              <a:lumMod val="50000"/>
            </a:schemeClr>
          </a:solidFill>
          <a:ln w="12700" cap="flat" cmpd="sng" algn="ctr">
            <a:noFill/>
            <a:prstDash val="solid"/>
            <a:miter lim="800000"/>
          </a:ln>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vi-VN" sz="1800" b="0" i="0" u="none" strike="noStrike" kern="0" cap="none" spc="0" normalizeH="0" baseline="0" noProof="0">
              <a:ln>
                <a:noFill/>
              </a:ln>
              <a:effectLst/>
              <a:uLnTx/>
              <a:uFillTx/>
              <a:cs typeface="+mn-ea"/>
              <a:sym typeface="+mn-lt"/>
            </a:endParaRPr>
          </a:p>
        </p:txBody>
      </p:sp>
      <p:sp>
        <p:nvSpPr>
          <p:cNvPr id="39" name="Chevron 45"/>
          <p:cNvSpPr/>
          <p:nvPr/>
        </p:nvSpPr>
        <p:spPr>
          <a:xfrm>
            <a:off x="4390263" y="2135175"/>
            <a:ext cx="363474" cy="513113"/>
          </a:xfrm>
          <a:prstGeom prst="chevron">
            <a:avLst/>
          </a:prstGeom>
          <a:solidFill>
            <a:schemeClr val="accent2">
              <a:lumMod val="50000"/>
            </a:schemeClr>
          </a:solidFill>
          <a:ln w="12700" cap="flat" cmpd="sng" algn="ctr">
            <a:noFill/>
            <a:prstDash val="solid"/>
            <a:miter lim="800000"/>
          </a:ln>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vi-VN" sz="1800" b="0" i="0" u="none" strike="noStrike" kern="0" cap="none" spc="0" normalizeH="0" baseline="0" noProof="0">
              <a:ln>
                <a:noFill/>
              </a:ln>
              <a:effectLst/>
              <a:uLnTx/>
              <a:uFillTx/>
              <a:cs typeface="+mn-ea"/>
              <a:sym typeface="+mn-lt"/>
            </a:endParaRPr>
          </a:p>
        </p:txBody>
      </p:sp>
      <p:sp>
        <p:nvSpPr>
          <p:cNvPr id="40" name="Chevron 46"/>
          <p:cNvSpPr/>
          <p:nvPr/>
        </p:nvSpPr>
        <p:spPr>
          <a:xfrm>
            <a:off x="6334479" y="2140341"/>
            <a:ext cx="363474" cy="513113"/>
          </a:xfrm>
          <a:prstGeom prst="chevron">
            <a:avLst/>
          </a:prstGeom>
          <a:solidFill>
            <a:schemeClr val="accent2">
              <a:lumMod val="50000"/>
            </a:schemeClr>
          </a:solidFill>
          <a:ln w="12700" cap="flat" cmpd="sng" algn="ctr">
            <a:noFill/>
            <a:prstDash val="solid"/>
            <a:miter lim="800000"/>
          </a:ln>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vi-VN" sz="1800" b="0" i="0" u="none" strike="noStrike" kern="0" cap="none" spc="0" normalizeH="0" baseline="0" noProof="0">
              <a:ln>
                <a:noFill/>
              </a:ln>
              <a:effectLst/>
              <a:uLnTx/>
              <a:uFillTx/>
              <a:cs typeface="+mn-ea"/>
              <a:sym typeface="+mn-lt"/>
            </a:endParaRPr>
          </a:p>
        </p:txBody>
      </p:sp>
    </p:spTree>
    <p:extLst>
      <p:ext uri="{BB962C8B-B14F-4D97-AF65-F5344CB8AC3E}">
        <p14:creationId xmlns:p14="http://schemas.microsoft.com/office/powerpoint/2010/main" val="2065547240"/>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4"/>
                                        </p:tgtEl>
                                        <p:attrNameLst>
                                          <p:attrName>ppt_y</p:attrName>
                                        </p:attrNameLst>
                                      </p:cBhvr>
                                      <p:tavLst>
                                        <p:tav tm="0">
                                          <p:val>
                                            <p:strVal val="#ppt_y"/>
                                          </p:val>
                                        </p:tav>
                                        <p:tav tm="100000">
                                          <p:val>
                                            <p:strVal val="#ppt_y"/>
                                          </p:val>
                                        </p:tav>
                                      </p:tavLst>
                                    </p:anim>
                                    <p:anim calcmode="lin" valueType="num">
                                      <p:cBhvr>
                                        <p:cTn id="9" dur="500" fill="hold"/>
                                        <p:tgtEl>
                                          <p:spTgt spid="4"/>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4"/>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4"/>
                                        </p:tgtEl>
                                      </p:cBhvr>
                                    </p:animEffect>
                                  </p:childTnLst>
                                </p:cTn>
                              </p:par>
                            </p:childTnLst>
                          </p:cTn>
                        </p:par>
                        <p:par>
                          <p:cTn id="12" fill="hold">
                            <p:stCondLst>
                              <p:cond delay="850"/>
                            </p:stCondLst>
                            <p:childTnLst>
                              <p:par>
                                <p:cTn id="13" presetID="22" presetClass="entr" presetSubtype="4" fill="hold" grpId="0" nodeType="after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wipe(down)">
                                      <p:cBhvr>
                                        <p:cTn id="15" dur="500"/>
                                        <p:tgtEl>
                                          <p:spTgt spid="5"/>
                                        </p:tgtEl>
                                      </p:cBhvr>
                                    </p:animEffect>
                                  </p:childTnLst>
                                </p:cTn>
                              </p:par>
                            </p:childTnLst>
                          </p:cTn>
                        </p:par>
                        <p:par>
                          <p:cTn id="16" fill="hold">
                            <p:stCondLst>
                              <p:cond delay="1350"/>
                            </p:stCondLst>
                            <p:childTnLst>
                              <p:par>
                                <p:cTn id="17" presetID="22" presetClass="entr" presetSubtype="4" fill="hold" grpId="0" nodeType="afterEffect">
                                  <p:stCondLst>
                                    <p:cond delay="0"/>
                                  </p:stCondLst>
                                  <p:childTnLst>
                                    <p:set>
                                      <p:cBhvr>
                                        <p:cTn id="18" dur="1" fill="hold">
                                          <p:stCondLst>
                                            <p:cond delay="0"/>
                                          </p:stCondLst>
                                        </p:cTn>
                                        <p:tgtEl>
                                          <p:spTgt spid="3"/>
                                        </p:tgtEl>
                                        <p:attrNameLst>
                                          <p:attrName>style.visibility</p:attrName>
                                        </p:attrNameLst>
                                      </p:cBhvr>
                                      <p:to>
                                        <p:strVal val="visible"/>
                                      </p:to>
                                    </p:set>
                                    <p:animEffect transition="in" filter="wipe(down)">
                                      <p:cBhvr>
                                        <p:cTn id="19" dur="250"/>
                                        <p:tgtEl>
                                          <p:spTgt spid="3"/>
                                        </p:tgtEl>
                                      </p:cBhvr>
                                    </p:animEffect>
                                  </p:childTnLst>
                                </p:cTn>
                              </p:par>
                            </p:childTnLst>
                          </p:cTn>
                        </p:par>
                        <p:par>
                          <p:cTn id="20" fill="hold">
                            <p:stCondLst>
                              <p:cond delay="1600"/>
                            </p:stCondLst>
                            <p:childTnLst>
                              <p:par>
                                <p:cTn id="21" presetID="22" presetClass="entr" presetSubtype="4" fill="hold" grpId="0" nodeType="afterEffect">
                                  <p:stCondLst>
                                    <p:cond delay="0"/>
                                  </p:stCondLst>
                                  <p:childTnLst>
                                    <p:set>
                                      <p:cBhvr>
                                        <p:cTn id="22" dur="1" fill="hold">
                                          <p:stCondLst>
                                            <p:cond delay="0"/>
                                          </p:stCondLst>
                                        </p:cTn>
                                        <p:tgtEl>
                                          <p:spTgt spid="6"/>
                                        </p:tgtEl>
                                        <p:attrNameLst>
                                          <p:attrName>style.visibility</p:attrName>
                                        </p:attrNameLst>
                                      </p:cBhvr>
                                      <p:to>
                                        <p:strVal val="visible"/>
                                      </p:to>
                                    </p:set>
                                    <p:animEffect transition="in" filter="wipe(down)">
                                      <p:cBhvr>
                                        <p:cTn id="23" dur="250"/>
                                        <p:tgtEl>
                                          <p:spTgt spid="6"/>
                                        </p:tgtEl>
                                      </p:cBhvr>
                                    </p:animEffect>
                                  </p:childTnLst>
                                </p:cTn>
                              </p:par>
                            </p:childTnLst>
                          </p:cTn>
                        </p:par>
                        <p:par>
                          <p:cTn id="24" fill="hold">
                            <p:stCondLst>
                              <p:cond delay="1850"/>
                            </p:stCondLst>
                            <p:childTnLst>
                              <p:par>
                                <p:cTn id="25" presetID="22" presetClass="entr" presetSubtype="4" fill="hold" grpId="0" nodeType="after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wipe(down)">
                                      <p:cBhvr>
                                        <p:cTn id="27" dur="250"/>
                                        <p:tgtEl>
                                          <p:spTgt spid="7"/>
                                        </p:tgtEl>
                                      </p:cBhvr>
                                    </p:animEffect>
                                  </p:childTnLst>
                                </p:cTn>
                              </p:par>
                            </p:childTnLst>
                          </p:cTn>
                        </p:par>
                        <p:par>
                          <p:cTn id="28" fill="hold">
                            <p:stCondLst>
                              <p:cond delay="2100"/>
                            </p:stCondLst>
                            <p:childTnLst>
                              <p:par>
                                <p:cTn id="29" presetID="14" presetClass="entr" presetSubtype="10" fill="hold" grpId="0" nodeType="afterEffect">
                                  <p:stCondLst>
                                    <p:cond delay="0"/>
                                  </p:stCondLst>
                                  <p:childTnLst>
                                    <p:set>
                                      <p:cBhvr>
                                        <p:cTn id="30" dur="1" fill="hold">
                                          <p:stCondLst>
                                            <p:cond delay="0"/>
                                          </p:stCondLst>
                                        </p:cTn>
                                        <p:tgtEl>
                                          <p:spTgt spid="26"/>
                                        </p:tgtEl>
                                        <p:attrNameLst>
                                          <p:attrName>style.visibility</p:attrName>
                                        </p:attrNameLst>
                                      </p:cBhvr>
                                      <p:to>
                                        <p:strVal val="visible"/>
                                      </p:to>
                                    </p:set>
                                    <p:animEffect transition="in" filter="randombar(horizontal)">
                                      <p:cBhvr>
                                        <p:cTn id="31" dur="500"/>
                                        <p:tgtEl>
                                          <p:spTgt spid="26"/>
                                        </p:tgtEl>
                                      </p:cBhvr>
                                    </p:animEffect>
                                  </p:childTnLst>
                                </p:cTn>
                              </p:par>
                            </p:childTnLst>
                          </p:cTn>
                        </p:par>
                        <p:par>
                          <p:cTn id="32" fill="hold">
                            <p:stCondLst>
                              <p:cond delay="2600"/>
                            </p:stCondLst>
                            <p:childTnLst>
                              <p:par>
                                <p:cTn id="33" presetID="12" presetClass="entr" presetSubtype="8" fill="hold" grpId="0" nodeType="afterEffect">
                                  <p:stCondLst>
                                    <p:cond delay="0"/>
                                  </p:stCondLst>
                                  <p:childTnLst>
                                    <p:set>
                                      <p:cBhvr>
                                        <p:cTn id="34" dur="1" fill="hold">
                                          <p:stCondLst>
                                            <p:cond delay="0"/>
                                          </p:stCondLst>
                                        </p:cTn>
                                        <p:tgtEl>
                                          <p:spTgt spid="38"/>
                                        </p:tgtEl>
                                        <p:attrNameLst>
                                          <p:attrName>style.visibility</p:attrName>
                                        </p:attrNameLst>
                                      </p:cBhvr>
                                      <p:to>
                                        <p:strVal val="visible"/>
                                      </p:to>
                                    </p:set>
                                    <p:anim calcmode="lin" valueType="num">
                                      <p:cBhvr additive="base">
                                        <p:cTn id="35" dur="500"/>
                                        <p:tgtEl>
                                          <p:spTgt spid="38"/>
                                        </p:tgtEl>
                                        <p:attrNameLst>
                                          <p:attrName>ppt_x</p:attrName>
                                        </p:attrNameLst>
                                      </p:cBhvr>
                                      <p:tavLst>
                                        <p:tav tm="0">
                                          <p:val>
                                            <p:strVal val="#ppt_x-#ppt_w*1.125000"/>
                                          </p:val>
                                        </p:tav>
                                        <p:tav tm="100000">
                                          <p:val>
                                            <p:strVal val="#ppt_x"/>
                                          </p:val>
                                        </p:tav>
                                      </p:tavLst>
                                    </p:anim>
                                    <p:animEffect transition="in" filter="wipe(right)">
                                      <p:cBhvr>
                                        <p:cTn id="36" dur="500"/>
                                        <p:tgtEl>
                                          <p:spTgt spid="38"/>
                                        </p:tgtEl>
                                      </p:cBhvr>
                                    </p:animEffect>
                                  </p:childTnLst>
                                </p:cTn>
                              </p:par>
                            </p:childTnLst>
                          </p:cTn>
                        </p:par>
                        <p:par>
                          <p:cTn id="37" fill="hold">
                            <p:stCondLst>
                              <p:cond delay="3100"/>
                            </p:stCondLst>
                            <p:childTnLst>
                              <p:par>
                                <p:cTn id="38" presetID="22" presetClass="entr" presetSubtype="4" fill="hold" grpId="0" nodeType="afterEffect">
                                  <p:stCondLst>
                                    <p:cond delay="0"/>
                                  </p:stCondLst>
                                  <p:childTnLst>
                                    <p:set>
                                      <p:cBhvr>
                                        <p:cTn id="39" dur="1" fill="hold">
                                          <p:stCondLst>
                                            <p:cond delay="0"/>
                                          </p:stCondLst>
                                        </p:cTn>
                                        <p:tgtEl>
                                          <p:spTgt spid="9"/>
                                        </p:tgtEl>
                                        <p:attrNameLst>
                                          <p:attrName>style.visibility</p:attrName>
                                        </p:attrNameLst>
                                      </p:cBhvr>
                                      <p:to>
                                        <p:strVal val="visible"/>
                                      </p:to>
                                    </p:set>
                                    <p:animEffect transition="in" filter="wipe(down)">
                                      <p:cBhvr>
                                        <p:cTn id="40" dur="500"/>
                                        <p:tgtEl>
                                          <p:spTgt spid="9"/>
                                        </p:tgtEl>
                                      </p:cBhvr>
                                    </p:animEffect>
                                  </p:childTnLst>
                                </p:cTn>
                              </p:par>
                            </p:childTnLst>
                          </p:cTn>
                        </p:par>
                        <p:par>
                          <p:cTn id="41" fill="hold">
                            <p:stCondLst>
                              <p:cond delay="3600"/>
                            </p:stCondLst>
                            <p:childTnLst>
                              <p:par>
                                <p:cTn id="42" presetID="22" presetClass="entr" presetSubtype="4" fill="hold" grpId="0" nodeType="afterEffect">
                                  <p:stCondLst>
                                    <p:cond delay="0"/>
                                  </p:stCondLst>
                                  <p:childTnLst>
                                    <p:set>
                                      <p:cBhvr>
                                        <p:cTn id="43" dur="1" fill="hold">
                                          <p:stCondLst>
                                            <p:cond delay="0"/>
                                          </p:stCondLst>
                                        </p:cTn>
                                        <p:tgtEl>
                                          <p:spTgt spid="8"/>
                                        </p:tgtEl>
                                        <p:attrNameLst>
                                          <p:attrName>style.visibility</p:attrName>
                                        </p:attrNameLst>
                                      </p:cBhvr>
                                      <p:to>
                                        <p:strVal val="visible"/>
                                      </p:to>
                                    </p:set>
                                    <p:animEffect transition="in" filter="wipe(down)">
                                      <p:cBhvr>
                                        <p:cTn id="44" dur="250"/>
                                        <p:tgtEl>
                                          <p:spTgt spid="8"/>
                                        </p:tgtEl>
                                      </p:cBhvr>
                                    </p:animEffect>
                                  </p:childTnLst>
                                </p:cTn>
                              </p:par>
                            </p:childTnLst>
                          </p:cTn>
                        </p:par>
                        <p:par>
                          <p:cTn id="45" fill="hold">
                            <p:stCondLst>
                              <p:cond delay="3850"/>
                            </p:stCondLst>
                            <p:childTnLst>
                              <p:par>
                                <p:cTn id="46" presetID="22" presetClass="entr" presetSubtype="4" fill="hold" grpId="0" nodeType="afterEffect">
                                  <p:stCondLst>
                                    <p:cond delay="0"/>
                                  </p:stCondLst>
                                  <p:childTnLst>
                                    <p:set>
                                      <p:cBhvr>
                                        <p:cTn id="47" dur="1" fill="hold">
                                          <p:stCondLst>
                                            <p:cond delay="0"/>
                                          </p:stCondLst>
                                        </p:cTn>
                                        <p:tgtEl>
                                          <p:spTgt spid="10"/>
                                        </p:tgtEl>
                                        <p:attrNameLst>
                                          <p:attrName>style.visibility</p:attrName>
                                        </p:attrNameLst>
                                      </p:cBhvr>
                                      <p:to>
                                        <p:strVal val="visible"/>
                                      </p:to>
                                    </p:set>
                                    <p:animEffect transition="in" filter="wipe(down)">
                                      <p:cBhvr>
                                        <p:cTn id="48" dur="250"/>
                                        <p:tgtEl>
                                          <p:spTgt spid="10"/>
                                        </p:tgtEl>
                                      </p:cBhvr>
                                    </p:animEffect>
                                  </p:childTnLst>
                                </p:cTn>
                              </p:par>
                            </p:childTnLst>
                          </p:cTn>
                        </p:par>
                        <p:par>
                          <p:cTn id="49" fill="hold">
                            <p:stCondLst>
                              <p:cond delay="4100"/>
                            </p:stCondLst>
                            <p:childTnLst>
                              <p:par>
                                <p:cTn id="50" presetID="22" presetClass="entr" presetSubtype="4" fill="hold" grpId="0" nodeType="afterEffect">
                                  <p:stCondLst>
                                    <p:cond delay="0"/>
                                  </p:stCondLst>
                                  <p:childTnLst>
                                    <p:set>
                                      <p:cBhvr>
                                        <p:cTn id="51" dur="1" fill="hold">
                                          <p:stCondLst>
                                            <p:cond delay="0"/>
                                          </p:stCondLst>
                                        </p:cTn>
                                        <p:tgtEl>
                                          <p:spTgt spid="11"/>
                                        </p:tgtEl>
                                        <p:attrNameLst>
                                          <p:attrName>style.visibility</p:attrName>
                                        </p:attrNameLst>
                                      </p:cBhvr>
                                      <p:to>
                                        <p:strVal val="visible"/>
                                      </p:to>
                                    </p:set>
                                    <p:animEffect transition="in" filter="wipe(down)">
                                      <p:cBhvr>
                                        <p:cTn id="52" dur="250"/>
                                        <p:tgtEl>
                                          <p:spTgt spid="11"/>
                                        </p:tgtEl>
                                      </p:cBhvr>
                                    </p:animEffect>
                                  </p:childTnLst>
                                </p:cTn>
                              </p:par>
                            </p:childTnLst>
                          </p:cTn>
                        </p:par>
                        <p:par>
                          <p:cTn id="53" fill="hold">
                            <p:stCondLst>
                              <p:cond delay="4350"/>
                            </p:stCondLst>
                            <p:childTnLst>
                              <p:par>
                                <p:cTn id="54" presetID="22" presetClass="entr" presetSubtype="4" fill="hold" grpId="0" nodeType="afterEffect">
                                  <p:stCondLst>
                                    <p:cond delay="0"/>
                                  </p:stCondLst>
                                  <p:childTnLst>
                                    <p:set>
                                      <p:cBhvr>
                                        <p:cTn id="55" dur="1" fill="hold">
                                          <p:stCondLst>
                                            <p:cond delay="0"/>
                                          </p:stCondLst>
                                        </p:cTn>
                                        <p:tgtEl>
                                          <p:spTgt spid="12"/>
                                        </p:tgtEl>
                                        <p:attrNameLst>
                                          <p:attrName>style.visibility</p:attrName>
                                        </p:attrNameLst>
                                      </p:cBhvr>
                                      <p:to>
                                        <p:strVal val="visible"/>
                                      </p:to>
                                    </p:set>
                                    <p:animEffect transition="in" filter="wipe(down)">
                                      <p:cBhvr>
                                        <p:cTn id="56" dur="250"/>
                                        <p:tgtEl>
                                          <p:spTgt spid="12"/>
                                        </p:tgtEl>
                                      </p:cBhvr>
                                    </p:animEffect>
                                  </p:childTnLst>
                                </p:cTn>
                              </p:par>
                            </p:childTnLst>
                          </p:cTn>
                        </p:par>
                        <p:par>
                          <p:cTn id="57" fill="hold">
                            <p:stCondLst>
                              <p:cond delay="4600"/>
                            </p:stCondLst>
                            <p:childTnLst>
                              <p:par>
                                <p:cTn id="58" presetID="14" presetClass="entr" presetSubtype="10" fill="hold" grpId="0" nodeType="afterEffect">
                                  <p:stCondLst>
                                    <p:cond delay="0"/>
                                  </p:stCondLst>
                                  <p:childTnLst>
                                    <p:set>
                                      <p:cBhvr>
                                        <p:cTn id="59" dur="1" fill="hold">
                                          <p:stCondLst>
                                            <p:cond delay="0"/>
                                          </p:stCondLst>
                                        </p:cTn>
                                        <p:tgtEl>
                                          <p:spTgt spid="27"/>
                                        </p:tgtEl>
                                        <p:attrNameLst>
                                          <p:attrName>style.visibility</p:attrName>
                                        </p:attrNameLst>
                                      </p:cBhvr>
                                      <p:to>
                                        <p:strVal val="visible"/>
                                      </p:to>
                                    </p:set>
                                    <p:animEffect transition="in" filter="randombar(horizontal)">
                                      <p:cBhvr>
                                        <p:cTn id="60" dur="500"/>
                                        <p:tgtEl>
                                          <p:spTgt spid="27"/>
                                        </p:tgtEl>
                                      </p:cBhvr>
                                    </p:animEffect>
                                  </p:childTnLst>
                                </p:cTn>
                              </p:par>
                            </p:childTnLst>
                          </p:cTn>
                        </p:par>
                        <p:par>
                          <p:cTn id="61" fill="hold">
                            <p:stCondLst>
                              <p:cond delay="5100"/>
                            </p:stCondLst>
                            <p:childTnLst>
                              <p:par>
                                <p:cTn id="62" presetID="12" presetClass="entr" presetSubtype="8" fill="hold" grpId="0" nodeType="afterEffect">
                                  <p:stCondLst>
                                    <p:cond delay="0"/>
                                  </p:stCondLst>
                                  <p:childTnLst>
                                    <p:set>
                                      <p:cBhvr>
                                        <p:cTn id="63" dur="1" fill="hold">
                                          <p:stCondLst>
                                            <p:cond delay="0"/>
                                          </p:stCondLst>
                                        </p:cTn>
                                        <p:tgtEl>
                                          <p:spTgt spid="39"/>
                                        </p:tgtEl>
                                        <p:attrNameLst>
                                          <p:attrName>style.visibility</p:attrName>
                                        </p:attrNameLst>
                                      </p:cBhvr>
                                      <p:to>
                                        <p:strVal val="visible"/>
                                      </p:to>
                                    </p:set>
                                    <p:anim calcmode="lin" valueType="num">
                                      <p:cBhvr additive="base">
                                        <p:cTn id="64" dur="500"/>
                                        <p:tgtEl>
                                          <p:spTgt spid="39"/>
                                        </p:tgtEl>
                                        <p:attrNameLst>
                                          <p:attrName>ppt_x</p:attrName>
                                        </p:attrNameLst>
                                      </p:cBhvr>
                                      <p:tavLst>
                                        <p:tav tm="0">
                                          <p:val>
                                            <p:strVal val="#ppt_x-#ppt_w*1.125000"/>
                                          </p:val>
                                        </p:tav>
                                        <p:tav tm="100000">
                                          <p:val>
                                            <p:strVal val="#ppt_x"/>
                                          </p:val>
                                        </p:tav>
                                      </p:tavLst>
                                    </p:anim>
                                    <p:animEffect transition="in" filter="wipe(right)">
                                      <p:cBhvr>
                                        <p:cTn id="65" dur="500"/>
                                        <p:tgtEl>
                                          <p:spTgt spid="39"/>
                                        </p:tgtEl>
                                      </p:cBhvr>
                                    </p:animEffect>
                                  </p:childTnLst>
                                </p:cTn>
                              </p:par>
                            </p:childTnLst>
                          </p:cTn>
                        </p:par>
                        <p:par>
                          <p:cTn id="66" fill="hold">
                            <p:stCondLst>
                              <p:cond delay="5600"/>
                            </p:stCondLst>
                            <p:childTnLst>
                              <p:par>
                                <p:cTn id="67" presetID="22" presetClass="entr" presetSubtype="4" fill="hold" grpId="0" nodeType="afterEffect">
                                  <p:stCondLst>
                                    <p:cond delay="0"/>
                                  </p:stCondLst>
                                  <p:childTnLst>
                                    <p:set>
                                      <p:cBhvr>
                                        <p:cTn id="68" dur="1" fill="hold">
                                          <p:stCondLst>
                                            <p:cond delay="0"/>
                                          </p:stCondLst>
                                        </p:cTn>
                                        <p:tgtEl>
                                          <p:spTgt spid="14"/>
                                        </p:tgtEl>
                                        <p:attrNameLst>
                                          <p:attrName>style.visibility</p:attrName>
                                        </p:attrNameLst>
                                      </p:cBhvr>
                                      <p:to>
                                        <p:strVal val="visible"/>
                                      </p:to>
                                    </p:set>
                                    <p:animEffect transition="in" filter="wipe(down)">
                                      <p:cBhvr>
                                        <p:cTn id="69" dur="500"/>
                                        <p:tgtEl>
                                          <p:spTgt spid="14"/>
                                        </p:tgtEl>
                                      </p:cBhvr>
                                    </p:animEffect>
                                  </p:childTnLst>
                                </p:cTn>
                              </p:par>
                            </p:childTnLst>
                          </p:cTn>
                        </p:par>
                        <p:par>
                          <p:cTn id="70" fill="hold">
                            <p:stCondLst>
                              <p:cond delay="6100"/>
                            </p:stCondLst>
                            <p:childTnLst>
                              <p:par>
                                <p:cTn id="71" presetID="22" presetClass="entr" presetSubtype="4" fill="hold" grpId="0" nodeType="afterEffect">
                                  <p:stCondLst>
                                    <p:cond delay="0"/>
                                  </p:stCondLst>
                                  <p:childTnLst>
                                    <p:set>
                                      <p:cBhvr>
                                        <p:cTn id="72" dur="1" fill="hold">
                                          <p:stCondLst>
                                            <p:cond delay="0"/>
                                          </p:stCondLst>
                                        </p:cTn>
                                        <p:tgtEl>
                                          <p:spTgt spid="13"/>
                                        </p:tgtEl>
                                        <p:attrNameLst>
                                          <p:attrName>style.visibility</p:attrName>
                                        </p:attrNameLst>
                                      </p:cBhvr>
                                      <p:to>
                                        <p:strVal val="visible"/>
                                      </p:to>
                                    </p:set>
                                    <p:animEffect transition="in" filter="wipe(down)">
                                      <p:cBhvr>
                                        <p:cTn id="73" dur="250"/>
                                        <p:tgtEl>
                                          <p:spTgt spid="13"/>
                                        </p:tgtEl>
                                      </p:cBhvr>
                                    </p:animEffect>
                                  </p:childTnLst>
                                </p:cTn>
                              </p:par>
                            </p:childTnLst>
                          </p:cTn>
                        </p:par>
                        <p:par>
                          <p:cTn id="74" fill="hold">
                            <p:stCondLst>
                              <p:cond delay="6350"/>
                            </p:stCondLst>
                            <p:childTnLst>
                              <p:par>
                                <p:cTn id="75" presetID="22" presetClass="entr" presetSubtype="4" fill="hold" grpId="0" nodeType="afterEffect">
                                  <p:stCondLst>
                                    <p:cond delay="0"/>
                                  </p:stCondLst>
                                  <p:childTnLst>
                                    <p:set>
                                      <p:cBhvr>
                                        <p:cTn id="76" dur="1" fill="hold">
                                          <p:stCondLst>
                                            <p:cond delay="0"/>
                                          </p:stCondLst>
                                        </p:cTn>
                                        <p:tgtEl>
                                          <p:spTgt spid="15"/>
                                        </p:tgtEl>
                                        <p:attrNameLst>
                                          <p:attrName>style.visibility</p:attrName>
                                        </p:attrNameLst>
                                      </p:cBhvr>
                                      <p:to>
                                        <p:strVal val="visible"/>
                                      </p:to>
                                    </p:set>
                                    <p:animEffect transition="in" filter="wipe(down)">
                                      <p:cBhvr>
                                        <p:cTn id="77" dur="250"/>
                                        <p:tgtEl>
                                          <p:spTgt spid="15"/>
                                        </p:tgtEl>
                                      </p:cBhvr>
                                    </p:animEffect>
                                  </p:childTnLst>
                                </p:cTn>
                              </p:par>
                            </p:childTnLst>
                          </p:cTn>
                        </p:par>
                        <p:par>
                          <p:cTn id="78" fill="hold">
                            <p:stCondLst>
                              <p:cond delay="6600"/>
                            </p:stCondLst>
                            <p:childTnLst>
                              <p:par>
                                <p:cTn id="79" presetID="22" presetClass="entr" presetSubtype="4" fill="hold" grpId="0" nodeType="afterEffect">
                                  <p:stCondLst>
                                    <p:cond delay="0"/>
                                  </p:stCondLst>
                                  <p:childTnLst>
                                    <p:set>
                                      <p:cBhvr>
                                        <p:cTn id="80" dur="1" fill="hold">
                                          <p:stCondLst>
                                            <p:cond delay="0"/>
                                          </p:stCondLst>
                                        </p:cTn>
                                        <p:tgtEl>
                                          <p:spTgt spid="16"/>
                                        </p:tgtEl>
                                        <p:attrNameLst>
                                          <p:attrName>style.visibility</p:attrName>
                                        </p:attrNameLst>
                                      </p:cBhvr>
                                      <p:to>
                                        <p:strVal val="visible"/>
                                      </p:to>
                                    </p:set>
                                    <p:animEffect transition="in" filter="wipe(down)">
                                      <p:cBhvr>
                                        <p:cTn id="81" dur="250"/>
                                        <p:tgtEl>
                                          <p:spTgt spid="16"/>
                                        </p:tgtEl>
                                      </p:cBhvr>
                                    </p:animEffect>
                                  </p:childTnLst>
                                </p:cTn>
                              </p:par>
                            </p:childTnLst>
                          </p:cTn>
                        </p:par>
                        <p:par>
                          <p:cTn id="82" fill="hold">
                            <p:stCondLst>
                              <p:cond delay="6850"/>
                            </p:stCondLst>
                            <p:childTnLst>
                              <p:par>
                                <p:cTn id="83" presetID="22" presetClass="entr" presetSubtype="4" fill="hold" grpId="0" nodeType="afterEffect">
                                  <p:stCondLst>
                                    <p:cond delay="0"/>
                                  </p:stCondLst>
                                  <p:childTnLst>
                                    <p:set>
                                      <p:cBhvr>
                                        <p:cTn id="84" dur="1" fill="hold">
                                          <p:stCondLst>
                                            <p:cond delay="0"/>
                                          </p:stCondLst>
                                        </p:cTn>
                                        <p:tgtEl>
                                          <p:spTgt spid="17"/>
                                        </p:tgtEl>
                                        <p:attrNameLst>
                                          <p:attrName>style.visibility</p:attrName>
                                        </p:attrNameLst>
                                      </p:cBhvr>
                                      <p:to>
                                        <p:strVal val="visible"/>
                                      </p:to>
                                    </p:set>
                                    <p:animEffect transition="in" filter="wipe(down)">
                                      <p:cBhvr>
                                        <p:cTn id="85" dur="250"/>
                                        <p:tgtEl>
                                          <p:spTgt spid="17"/>
                                        </p:tgtEl>
                                      </p:cBhvr>
                                    </p:animEffect>
                                  </p:childTnLst>
                                </p:cTn>
                              </p:par>
                            </p:childTnLst>
                          </p:cTn>
                        </p:par>
                        <p:par>
                          <p:cTn id="86" fill="hold">
                            <p:stCondLst>
                              <p:cond delay="7100"/>
                            </p:stCondLst>
                            <p:childTnLst>
                              <p:par>
                                <p:cTn id="87" presetID="22" presetClass="entr" presetSubtype="4" fill="hold" grpId="0" nodeType="afterEffect">
                                  <p:stCondLst>
                                    <p:cond delay="0"/>
                                  </p:stCondLst>
                                  <p:childTnLst>
                                    <p:set>
                                      <p:cBhvr>
                                        <p:cTn id="88" dur="1" fill="hold">
                                          <p:stCondLst>
                                            <p:cond delay="0"/>
                                          </p:stCondLst>
                                        </p:cTn>
                                        <p:tgtEl>
                                          <p:spTgt spid="18"/>
                                        </p:tgtEl>
                                        <p:attrNameLst>
                                          <p:attrName>style.visibility</p:attrName>
                                        </p:attrNameLst>
                                      </p:cBhvr>
                                      <p:to>
                                        <p:strVal val="visible"/>
                                      </p:to>
                                    </p:set>
                                    <p:animEffect transition="in" filter="wipe(down)">
                                      <p:cBhvr>
                                        <p:cTn id="89" dur="250"/>
                                        <p:tgtEl>
                                          <p:spTgt spid="18"/>
                                        </p:tgtEl>
                                      </p:cBhvr>
                                    </p:animEffect>
                                  </p:childTnLst>
                                </p:cTn>
                              </p:par>
                            </p:childTnLst>
                          </p:cTn>
                        </p:par>
                        <p:par>
                          <p:cTn id="90" fill="hold">
                            <p:stCondLst>
                              <p:cond delay="7350"/>
                            </p:stCondLst>
                            <p:childTnLst>
                              <p:par>
                                <p:cTn id="91" presetID="14" presetClass="entr" presetSubtype="10" fill="hold" grpId="0" nodeType="afterEffect">
                                  <p:stCondLst>
                                    <p:cond delay="0"/>
                                  </p:stCondLst>
                                  <p:childTnLst>
                                    <p:set>
                                      <p:cBhvr>
                                        <p:cTn id="92" dur="1" fill="hold">
                                          <p:stCondLst>
                                            <p:cond delay="0"/>
                                          </p:stCondLst>
                                        </p:cTn>
                                        <p:tgtEl>
                                          <p:spTgt spid="28"/>
                                        </p:tgtEl>
                                        <p:attrNameLst>
                                          <p:attrName>style.visibility</p:attrName>
                                        </p:attrNameLst>
                                      </p:cBhvr>
                                      <p:to>
                                        <p:strVal val="visible"/>
                                      </p:to>
                                    </p:set>
                                    <p:animEffect transition="in" filter="randombar(horizontal)">
                                      <p:cBhvr>
                                        <p:cTn id="93" dur="500"/>
                                        <p:tgtEl>
                                          <p:spTgt spid="28"/>
                                        </p:tgtEl>
                                      </p:cBhvr>
                                    </p:animEffect>
                                  </p:childTnLst>
                                </p:cTn>
                              </p:par>
                            </p:childTnLst>
                          </p:cTn>
                        </p:par>
                        <p:par>
                          <p:cTn id="94" fill="hold">
                            <p:stCondLst>
                              <p:cond delay="7850"/>
                            </p:stCondLst>
                            <p:childTnLst>
                              <p:par>
                                <p:cTn id="95" presetID="12" presetClass="entr" presetSubtype="8" fill="hold" grpId="0" nodeType="afterEffect">
                                  <p:stCondLst>
                                    <p:cond delay="0"/>
                                  </p:stCondLst>
                                  <p:childTnLst>
                                    <p:set>
                                      <p:cBhvr>
                                        <p:cTn id="96" dur="1" fill="hold">
                                          <p:stCondLst>
                                            <p:cond delay="0"/>
                                          </p:stCondLst>
                                        </p:cTn>
                                        <p:tgtEl>
                                          <p:spTgt spid="40"/>
                                        </p:tgtEl>
                                        <p:attrNameLst>
                                          <p:attrName>style.visibility</p:attrName>
                                        </p:attrNameLst>
                                      </p:cBhvr>
                                      <p:to>
                                        <p:strVal val="visible"/>
                                      </p:to>
                                    </p:set>
                                    <p:anim calcmode="lin" valueType="num">
                                      <p:cBhvr additive="base">
                                        <p:cTn id="97" dur="500"/>
                                        <p:tgtEl>
                                          <p:spTgt spid="40"/>
                                        </p:tgtEl>
                                        <p:attrNameLst>
                                          <p:attrName>ppt_x</p:attrName>
                                        </p:attrNameLst>
                                      </p:cBhvr>
                                      <p:tavLst>
                                        <p:tav tm="0">
                                          <p:val>
                                            <p:strVal val="#ppt_x-#ppt_w*1.125000"/>
                                          </p:val>
                                        </p:tav>
                                        <p:tav tm="100000">
                                          <p:val>
                                            <p:strVal val="#ppt_x"/>
                                          </p:val>
                                        </p:tav>
                                      </p:tavLst>
                                    </p:anim>
                                    <p:animEffect transition="in" filter="wipe(right)">
                                      <p:cBhvr>
                                        <p:cTn id="98" dur="500"/>
                                        <p:tgtEl>
                                          <p:spTgt spid="40"/>
                                        </p:tgtEl>
                                      </p:cBhvr>
                                    </p:animEffect>
                                  </p:childTnLst>
                                </p:cTn>
                              </p:par>
                            </p:childTnLst>
                          </p:cTn>
                        </p:par>
                        <p:par>
                          <p:cTn id="99" fill="hold">
                            <p:stCondLst>
                              <p:cond delay="8350"/>
                            </p:stCondLst>
                            <p:childTnLst>
                              <p:par>
                                <p:cTn id="100" presetID="22" presetClass="entr" presetSubtype="4" fill="hold" grpId="0" nodeType="afterEffect">
                                  <p:stCondLst>
                                    <p:cond delay="0"/>
                                  </p:stCondLst>
                                  <p:childTnLst>
                                    <p:set>
                                      <p:cBhvr>
                                        <p:cTn id="101" dur="1" fill="hold">
                                          <p:stCondLst>
                                            <p:cond delay="0"/>
                                          </p:stCondLst>
                                        </p:cTn>
                                        <p:tgtEl>
                                          <p:spTgt spid="20"/>
                                        </p:tgtEl>
                                        <p:attrNameLst>
                                          <p:attrName>style.visibility</p:attrName>
                                        </p:attrNameLst>
                                      </p:cBhvr>
                                      <p:to>
                                        <p:strVal val="visible"/>
                                      </p:to>
                                    </p:set>
                                    <p:animEffect transition="in" filter="wipe(down)">
                                      <p:cBhvr>
                                        <p:cTn id="102" dur="500"/>
                                        <p:tgtEl>
                                          <p:spTgt spid="20"/>
                                        </p:tgtEl>
                                      </p:cBhvr>
                                    </p:animEffect>
                                  </p:childTnLst>
                                </p:cTn>
                              </p:par>
                            </p:childTnLst>
                          </p:cTn>
                        </p:par>
                        <p:par>
                          <p:cTn id="103" fill="hold">
                            <p:stCondLst>
                              <p:cond delay="8850"/>
                            </p:stCondLst>
                            <p:childTnLst>
                              <p:par>
                                <p:cTn id="104" presetID="22" presetClass="entr" presetSubtype="4" fill="hold" grpId="0" nodeType="afterEffect">
                                  <p:stCondLst>
                                    <p:cond delay="0"/>
                                  </p:stCondLst>
                                  <p:childTnLst>
                                    <p:set>
                                      <p:cBhvr>
                                        <p:cTn id="105" dur="1" fill="hold">
                                          <p:stCondLst>
                                            <p:cond delay="0"/>
                                          </p:stCondLst>
                                        </p:cTn>
                                        <p:tgtEl>
                                          <p:spTgt spid="19"/>
                                        </p:tgtEl>
                                        <p:attrNameLst>
                                          <p:attrName>style.visibility</p:attrName>
                                        </p:attrNameLst>
                                      </p:cBhvr>
                                      <p:to>
                                        <p:strVal val="visible"/>
                                      </p:to>
                                    </p:set>
                                    <p:animEffect transition="in" filter="wipe(down)">
                                      <p:cBhvr>
                                        <p:cTn id="106" dur="250"/>
                                        <p:tgtEl>
                                          <p:spTgt spid="19"/>
                                        </p:tgtEl>
                                      </p:cBhvr>
                                    </p:animEffect>
                                  </p:childTnLst>
                                </p:cTn>
                              </p:par>
                            </p:childTnLst>
                          </p:cTn>
                        </p:par>
                        <p:par>
                          <p:cTn id="107" fill="hold">
                            <p:stCondLst>
                              <p:cond delay="9100"/>
                            </p:stCondLst>
                            <p:childTnLst>
                              <p:par>
                                <p:cTn id="108" presetID="22" presetClass="entr" presetSubtype="4" fill="hold" grpId="0" nodeType="afterEffect">
                                  <p:stCondLst>
                                    <p:cond delay="0"/>
                                  </p:stCondLst>
                                  <p:childTnLst>
                                    <p:set>
                                      <p:cBhvr>
                                        <p:cTn id="109" dur="1" fill="hold">
                                          <p:stCondLst>
                                            <p:cond delay="0"/>
                                          </p:stCondLst>
                                        </p:cTn>
                                        <p:tgtEl>
                                          <p:spTgt spid="21"/>
                                        </p:tgtEl>
                                        <p:attrNameLst>
                                          <p:attrName>style.visibility</p:attrName>
                                        </p:attrNameLst>
                                      </p:cBhvr>
                                      <p:to>
                                        <p:strVal val="visible"/>
                                      </p:to>
                                    </p:set>
                                    <p:animEffect transition="in" filter="wipe(down)">
                                      <p:cBhvr>
                                        <p:cTn id="110" dur="250"/>
                                        <p:tgtEl>
                                          <p:spTgt spid="21"/>
                                        </p:tgtEl>
                                      </p:cBhvr>
                                    </p:animEffect>
                                  </p:childTnLst>
                                </p:cTn>
                              </p:par>
                            </p:childTnLst>
                          </p:cTn>
                        </p:par>
                        <p:par>
                          <p:cTn id="111" fill="hold">
                            <p:stCondLst>
                              <p:cond delay="9350"/>
                            </p:stCondLst>
                            <p:childTnLst>
                              <p:par>
                                <p:cTn id="112" presetID="22" presetClass="entr" presetSubtype="4" fill="hold" grpId="0" nodeType="afterEffect">
                                  <p:stCondLst>
                                    <p:cond delay="0"/>
                                  </p:stCondLst>
                                  <p:childTnLst>
                                    <p:set>
                                      <p:cBhvr>
                                        <p:cTn id="113" dur="1" fill="hold">
                                          <p:stCondLst>
                                            <p:cond delay="0"/>
                                          </p:stCondLst>
                                        </p:cTn>
                                        <p:tgtEl>
                                          <p:spTgt spid="22"/>
                                        </p:tgtEl>
                                        <p:attrNameLst>
                                          <p:attrName>style.visibility</p:attrName>
                                        </p:attrNameLst>
                                      </p:cBhvr>
                                      <p:to>
                                        <p:strVal val="visible"/>
                                      </p:to>
                                    </p:set>
                                    <p:animEffect transition="in" filter="wipe(down)">
                                      <p:cBhvr>
                                        <p:cTn id="114" dur="250"/>
                                        <p:tgtEl>
                                          <p:spTgt spid="22"/>
                                        </p:tgtEl>
                                      </p:cBhvr>
                                    </p:animEffect>
                                  </p:childTnLst>
                                </p:cTn>
                              </p:par>
                            </p:childTnLst>
                          </p:cTn>
                        </p:par>
                        <p:par>
                          <p:cTn id="115" fill="hold">
                            <p:stCondLst>
                              <p:cond delay="9600"/>
                            </p:stCondLst>
                            <p:childTnLst>
                              <p:par>
                                <p:cTn id="116" presetID="22" presetClass="entr" presetSubtype="4" fill="hold" grpId="0" nodeType="afterEffect">
                                  <p:stCondLst>
                                    <p:cond delay="0"/>
                                  </p:stCondLst>
                                  <p:childTnLst>
                                    <p:set>
                                      <p:cBhvr>
                                        <p:cTn id="117" dur="1" fill="hold">
                                          <p:stCondLst>
                                            <p:cond delay="0"/>
                                          </p:stCondLst>
                                        </p:cTn>
                                        <p:tgtEl>
                                          <p:spTgt spid="23"/>
                                        </p:tgtEl>
                                        <p:attrNameLst>
                                          <p:attrName>style.visibility</p:attrName>
                                        </p:attrNameLst>
                                      </p:cBhvr>
                                      <p:to>
                                        <p:strVal val="visible"/>
                                      </p:to>
                                    </p:set>
                                    <p:animEffect transition="in" filter="wipe(down)">
                                      <p:cBhvr>
                                        <p:cTn id="118" dur="250"/>
                                        <p:tgtEl>
                                          <p:spTgt spid="23"/>
                                        </p:tgtEl>
                                      </p:cBhvr>
                                    </p:animEffect>
                                  </p:childTnLst>
                                </p:cTn>
                              </p:par>
                            </p:childTnLst>
                          </p:cTn>
                        </p:par>
                        <p:par>
                          <p:cTn id="119" fill="hold">
                            <p:stCondLst>
                              <p:cond delay="9850"/>
                            </p:stCondLst>
                            <p:childTnLst>
                              <p:par>
                                <p:cTn id="120" presetID="22" presetClass="entr" presetSubtype="4" fill="hold" grpId="0" nodeType="afterEffect">
                                  <p:stCondLst>
                                    <p:cond delay="0"/>
                                  </p:stCondLst>
                                  <p:childTnLst>
                                    <p:set>
                                      <p:cBhvr>
                                        <p:cTn id="121" dur="1" fill="hold">
                                          <p:stCondLst>
                                            <p:cond delay="0"/>
                                          </p:stCondLst>
                                        </p:cTn>
                                        <p:tgtEl>
                                          <p:spTgt spid="24"/>
                                        </p:tgtEl>
                                        <p:attrNameLst>
                                          <p:attrName>style.visibility</p:attrName>
                                        </p:attrNameLst>
                                      </p:cBhvr>
                                      <p:to>
                                        <p:strVal val="visible"/>
                                      </p:to>
                                    </p:set>
                                    <p:animEffect transition="in" filter="wipe(down)">
                                      <p:cBhvr>
                                        <p:cTn id="122" dur="250"/>
                                        <p:tgtEl>
                                          <p:spTgt spid="24"/>
                                        </p:tgtEl>
                                      </p:cBhvr>
                                    </p:animEffect>
                                  </p:childTnLst>
                                </p:cTn>
                              </p:par>
                            </p:childTnLst>
                          </p:cTn>
                        </p:par>
                        <p:par>
                          <p:cTn id="123" fill="hold">
                            <p:stCondLst>
                              <p:cond delay="10100"/>
                            </p:stCondLst>
                            <p:childTnLst>
                              <p:par>
                                <p:cTn id="124" presetID="22" presetClass="entr" presetSubtype="4" fill="hold" grpId="0" nodeType="afterEffect">
                                  <p:stCondLst>
                                    <p:cond delay="0"/>
                                  </p:stCondLst>
                                  <p:childTnLst>
                                    <p:set>
                                      <p:cBhvr>
                                        <p:cTn id="125" dur="1" fill="hold">
                                          <p:stCondLst>
                                            <p:cond delay="0"/>
                                          </p:stCondLst>
                                        </p:cTn>
                                        <p:tgtEl>
                                          <p:spTgt spid="25"/>
                                        </p:tgtEl>
                                        <p:attrNameLst>
                                          <p:attrName>style.visibility</p:attrName>
                                        </p:attrNameLst>
                                      </p:cBhvr>
                                      <p:to>
                                        <p:strVal val="visible"/>
                                      </p:to>
                                    </p:set>
                                    <p:animEffect transition="in" filter="wipe(down)">
                                      <p:cBhvr>
                                        <p:cTn id="126" dur="250"/>
                                        <p:tgtEl>
                                          <p:spTgt spid="25"/>
                                        </p:tgtEl>
                                      </p:cBhvr>
                                    </p:animEffect>
                                  </p:childTnLst>
                                </p:cTn>
                              </p:par>
                            </p:childTnLst>
                          </p:cTn>
                        </p:par>
                        <p:par>
                          <p:cTn id="127" fill="hold">
                            <p:stCondLst>
                              <p:cond delay="10350"/>
                            </p:stCondLst>
                            <p:childTnLst>
                              <p:par>
                                <p:cTn id="128" presetID="14" presetClass="entr" presetSubtype="10" fill="hold" grpId="0" nodeType="afterEffect">
                                  <p:stCondLst>
                                    <p:cond delay="0"/>
                                  </p:stCondLst>
                                  <p:childTnLst>
                                    <p:set>
                                      <p:cBhvr>
                                        <p:cTn id="129" dur="1" fill="hold">
                                          <p:stCondLst>
                                            <p:cond delay="0"/>
                                          </p:stCondLst>
                                        </p:cTn>
                                        <p:tgtEl>
                                          <p:spTgt spid="29"/>
                                        </p:tgtEl>
                                        <p:attrNameLst>
                                          <p:attrName>style.visibility</p:attrName>
                                        </p:attrNameLst>
                                      </p:cBhvr>
                                      <p:to>
                                        <p:strVal val="visible"/>
                                      </p:to>
                                    </p:set>
                                    <p:animEffect transition="in" filter="randombar(horizontal)">
                                      <p:cBhvr>
                                        <p:cTn id="130" dur="500"/>
                                        <p:tgtEl>
                                          <p:spTgt spid="29"/>
                                        </p:tgtEl>
                                      </p:cBhvr>
                                    </p:animEffect>
                                  </p:childTnLst>
                                </p:cTn>
                              </p:par>
                            </p:childTnLst>
                          </p:cTn>
                        </p:par>
                        <p:par>
                          <p:cTn id="131" fill="hold">
                            <p:stCondLst>
                              <p:cond delay="10850"/>
                            </p:stCondLst>
                            <p:childTnLst>
                              <p:par>
                                <p:cTn id="132" presetID="12" presetClass="entr" presetSubtype="1" fill="hold" grpId="0" nodeType="afterEffect">
                                  <p:stCondLst>
                                    <p:cond delay="0"/>
                                  </p:stCondLst>
                                  <p:childTnLst>
                                    <p:set>
                                      <p:cBhvr>
                                        <p:cTn id="133" dur="1" fill="hold">
                                          <p:stCondLst>
                                            <p:cond delay="0"/>
                                          </p:stCondLst>
                                        </p:cTn>
                                        <p:tgtEl>
                                          <p:spTgt spid="31"/>
                                        </p:tgtEl>
                                        <p:attrNameLst>
                                          <p:attrName>style.visibility</p:attrName>
                                        </p:attrNameLst>
                                      </p:cBhvr>
                                      <p:to>
                                        <p:strVal val="visible"/>
                                      </p:to>
                                    </p:set>
                                    <p:anim calcmode="lin" valueType="num">
                                      <p:cBhvr additive="base">
                                        <p:cTn id="134" dur="500"/>
                                        <p:tgtEl>
                                          <p:spTgt spid="31"/>
                                        </p:tgtEl>
                                        <p:attrNameLst>
                                          <p:attrName>ppt_y</p:attrName>
                                        </p:attrNameLst>
                                      </p:cBhvr>
                                      <p:tavLst>
                                        <p:tav tm="0">
                                          <p:val>
                                            <p:strVal val="#ppt_y-#ppt_h*1.125000"/>
                                          </p:val>
                                        </p:tav>
                                        <p:tav tm="100000">
                                          <p:val>
                                            <p:strVal val="#ppt_y"/>
                                          </p:val>
                                        </p:tav>
                                      </p:tavLst>
                                    </p:anim>
                                    <p:animEffect transition="in" filter="wipe(down)">
                                      <p:cBhvr>
                                        <p:cTn id="135" dur="500"/>
                                        <p:tgtEl>
                                          <p:spTgt spid="31"/>
                                        </p:tgtEl>
                                      </p:cBhvr>
                                    </p:animEffect>
                                  </p:childTnLst>
                                </p:cTn>
                              </p:par>
                            </p:childTnLst>
                          </p:cTn>
                        </p:par>
                        <p:par>
                          <p:cTn id="136" fill="hold">
                            <p:stCondLst>
                              <p:cond delay="11350"/>
                            </p:stCondLst>
                            <p:childTnLst>
                              <p:par>
                                <p:cTn id="137" presetID="12" presetClass="entr" presetSubtype="1" fill="hold" grpId="0" nodeType="afterEffect">
                                  <p:stCondLst>
                                    <p:cond delay="0"/>
                                  </p:stCondLst>
                                  <p:childTnLst>
                                    <p:set>
                                      <p:cBhvr>
                                        <p:cTn id="138" dur="1" fill="hold">
                                          <p:stCondLst>
                                            <p:cond delay="0"/>
                                          </p:stCondLst>
                                        </p:cTn>
                                        <p:tgtEl>
                                          <p:spTgt spid="30"/>
                                        </p:tgtEl>
                                        <p:attrNameLst>
                                          <p:attrName>style.visibility</p:attrName>
                                        </p:attrNameLst>
                                      </p:cBhvr>
                                      <p:to>
                                        <p:strVal val="visible"/>
                                      </p:to>
                                    </p:set>
                                    <p:anim calcmode="lin" valueType="num">
                                      <p:cBhvr additive="base">
                                        <p:cTn id="139" dur="500"/>
                                        <p:tgtEl>
                                          <p:spTgt spid="30"/>
                                        </p:tgtEl>
                                        <p:attrNameLst>
                                          <p:attrName>ppt_y</p:attrName>
                                        </p:attrNameLst>
                                      </p:cBhvr>
                                      <p:tavLst>
                                        <p:tav tm="0">
                                          <p:val>
                                            <p:strVal val="#ppt_y-#ppt_h*1.125000"/>
                                          </p:val>
                                        </p:tav>
                                        <p:tav tm="100000">
                                          <p:val>
                                            <p:strVal val="#ppt_y"/>
                                          </p:val>
                                        </p:tav>
                                      </p:tavLst>
                                    </p:anim>
                                    <p:animEffect transition="in" filter="wipe(down)">
                                      <p:cBhvr>
                                        <p:cTn id="140" dur="500"/>
                                        <p:tgtEl>
                                          <p:spTgt spid="30"/>
                                        </p:tgtEl>
                                      </p:cBhvr>
                                    </p:animEffect>
                                  </p:childTnLst>
                                </p:cTn>
                              </p:par>
                            </p:childTnLst>
                          </p:cTn>
                        </p:par>
                        <p:par>
                          <p:cTn id="141" fill="hold">
                            <p:stCondLst>
                              <p:cond delay="11850"/>
                            </p:stCondLst>
                            <p:childTnLst>
                              <p:par>
                                <p:cTn id="142" presetID="12" presetClass="entr" presetSubtype="1" fill="hold" grpId="0" nodeType="afterEffect">
                                  <p:stCondLst>
                                    <p:cond delay="0"/>
                                  </p:stCondLst>
                                  <p:childTnLst>
                                    <p:set>
                                      <p:cBhvr>
                                        <p:cTn id="143" dur="1" fill="hold">
                                          <p:stCondLst>
                                            <p:cond delay="0"/>
                                          </p:stCondLst>
                                        </p:cTn>
                                        <p:tgtEl>
                                          <p:spTgt spid="33"/>
                                        </p:tgtEl>
                                        <p:attrNameLst>
                                          <p:attrName>style.visibility</p:attrName>
                                        </p:attrNameLst>
                                      </p:cBhvr>
                                      <p:to>
                                        <p:strVal val="visible"/>
                                      </p:to>
                                    </p:set>
                                    <p:anim calcmode="lin" valueType="num">
                                      <p:cBhvr additive="base">
                                        <p:cTn id="144" dur="500"/>
                                        <p:tgtEl>
                                          <p:spTgt spid="33"/>
                                        </p:tgtEl>
                                        <p:attrNameLst>
                                          <p:attrName>ppt_y</p:attrName>
                                        </p:attrNameLst>
                                      </p:cBhvr>
                                      <p:tavLst>
                                        <p:tav tm="0">
                                          <p:val>
                                            <p:strVal val="#ppt_y-#ppt_h*1.125000"/>
                                          </p:val>
                                        </p:tav>
                                        <p:tav tm="100000">
                                          <p:val>
                                            <p:strVal val="#ppt_y"/>
                                          </p:val>
                                        </p:tav>
                                      </p:tavLst>
                                    </p:anim>
                                    <p:animEffect transition="in" filter="wipe(down)">
                                      <p:cBhvr>
                                        <p:cTn id="145" dur="500"/>
                                        <p:tgtEl>
                                          <p:spTgt spid="33"/>
                                        </p:tgtEl>
                                      </p:cBhvr>
                                    </p:animEffect>
                                  </p:childTnLst>
                                </p:cTn>
                              </p:par>
                            </p:childTnLst>
                          </p:cTn>
                        </p:par>
                        <p:par>
                          <p:cTn id="146" fill="hold">
                            <p:stCondLst>
                              <p:cond delay="12350"/>
                            </p:stCondLst>
                            <p:childTnLst>
                              <p:par>
                                <p:cTn id="147" presetID="12" presetClass="entr" presetSubtype="1" fill="hold" grpId="0" nodeType="afterEffect">
                                  <p:stCondLst>
                                    <p:cond delay="0"/>
                                  </p:stCondLst>
                                  <p:childTnLst>
                                    <p:set>
                                      <p:cBhvr>
                                        <p:cTn id="148" dur="1" fill="hold">
                                          <p:stCondLst>
                                            <p:cond delay="0"/>
                                          </p:stCondLst>
                                        </p:cTn>
                                        <p:tgtEl>
                                          <p:spTgt spid="32"/>
                                        </p:tgtEl>
                                        <p:attrNameLst>
                                          <p:attrName>style.visibility</p:attrName>
                                        </p:attrNameLst>
                                      </p:cBhvr>
                                      <p:to>
                                        <p:strVal val="visible"/>
                                      </p:to>
                                    </p:set>
                                    <p:anim calcmode="lin" valueType="num">
                                      <p:cBhvr additive="base">
                                        <p:cTn id="149" dur="500"/>
                                        <p:tgtEl>
                                          <p:spTgt spid="32"/>
                                        </p:tgtEl>
                                        <p:attrNameLst>
                                          <p:attrName>ppt_y</p:attrName>
                                        </p:attrNameLst>
                                      </p:cBhvr>
                                      <p:tavLst>
                                        <p:tav tm="0">
                                          <p:val>
                                            <p:strVal val="#ppt_y-#ppt_h*1.125000"/>
                                          </p:val>
                                        </p:tav>
                                        <p:tav tm="100000">
                                          <p:val>
                                            <p:strVal val="#ppt_y"/>
                                          </p:val>
                                        </p:tav>
                                      </p:tavLst>
                                    </p:anim>
                                    <p:animEffect transition="in" filter="wipe(down)">
                                      <p:cBhvr>
                                        <p:cTn id="150" dur="500"/>
                                        <p:tgtEl>
                                          <p:spTgt spid="32"/>
                                        </p:tgtEl>
                                      </p:cBhvr>
                                    </p:animEffect>
                                  </p:childTnLst>
                                </p:cTn>
                              </p:par>
                            </p:childTnLst>
                          </p:cTn>
                        </p:par>
                        <p:par>
                          <p:cTn id="151" fill="hold">
                            <p:stCondLst>
                              <p:cond delay="12850"/>
                            </p:stCondLst>
                            <p:childTnLst>
                              <p:par>
                                <p:cTn id="152" presetID="12" presetClass="entr" presetSubtype="1" fill="hold" grpId="0" nodeType="afterEffect">
                                  <p:stCondLst>
                                    <p:cond delay="0"/>
                                  </p:stCondLst>
                                  <p:childTnLst>
                                    <p:set>
                                      <p:cBhvr>
                                        <p:cTn id="153" dur="1" fill="hold">
                                          <p:stCondLst>
                                            <p:cond delay="0"/>
                                          </p:stCondLst>
                                        </p:cTn>
                                        <p:tgtEl>
                                          <p:spTgt spid="35"/>
                                        </p:tgtEl>
                                        <p:attrNameLst>
                                          <p:attrName>style.visibility</p:attrName>
                                        </p:attrNameLst>
                                      </p:cBhvr>
                                      <p:to>
                                        <p:strVal val="visible"/>
                                      </p:to>
                                    </p:set>
                                    <p:anim calcmode="lin" valueType="num">
                                      <p:cBhvr additive="base">
                                        <p:cTn id="154" dur="500"/>
                                        <p:tgtEl>
                                          <p:spTgt spid="35"/>
                                        </p:tgtEl>
                                        <p:attrNameLst>
                                          <p:attrName>ppt_y</p:attrName>
                                        </p:attrNameLst>
                                      </p:cBhvr>
                                      <p:tavLst>
                                        <p:tav tm="0">
                                          <p:val>
                                            <p:strVal val="#ppt_y-#ppt_h*1.125000"/>
                                          </p:val>
                                        </p:tav>
                                        <p:tav tm="100000">
                                          <p:val>
                                            <p:strVal val="#ppt_y"/>
                                          </p:val>
                                        </p:tav>
                                      </p:tavLst>
                                    </p:anim>
                                    <p:animEffect transition="in" filter="wipe(down)">
                                      <p:cBhvr>
                                        <p:cTn id="155" dur="500"/>
                                        <p:tgtEl>
                                          <p:spTgt spid="35"/>
                                        </p:tgtEl>
                                      </p:cBhvr>
                                    </p:animEffect>
                                  </p:childTnLst>
                                </p:cTn>
                              </p:par>
                            </p:childTnLst>
                          </p:cTn>
                        </p:par>
                        <p:par>
                          <p:cTn id="156" fill="hold">
                            <p:stCondLst>
                              <p:cond delay="13350"/>
                            </p:stCondLst>
                            <p:childTnLst>
                              <p:par>
                                <p:cTn id="157" presetID="12" presetClass="entr" presetSubtype="1" fill="hold" grpId="0" nodeType="afterEffect">
                                  <p:stCondLst>
                                    <p:cond delay="0"/>
                                  </p:stCondLst>
                                  <p:childTnLst>
                                    <p:set>
                                      <p:cBhvr>
                                        <p:cTn id="158" dur="1" fill="hold">
                                          <p:stCondLst>
                                            <p:cond delay="0"/>
                                          </p:stCondLst>
                                        </p:cTn>
                                        <p:tgtEl>
                                          <p:spTgt spid="34"/>
                                        </p:tgtEl>
                                        <p:attrNameLst>
                                          <p:attrName>style.visibility</p:attrName>
                                        </p:attrNameLst>
                                      </p:cBhvr>
                                      <p:to>
                                        <p:strVal val="visible"/>
                                      </p:to>
                                    </p:set>
                                    <p:anim calcmode="lin" valueType="num">
                                      <p:cBhvr additive="base">
                                        <p:cTn id="159" dur="500"/>
                                        <p:tgtEl>
                                          <p:spTgt spid="34"/>
                                        </p:tgtEl>
                                        <p:attrNameLst>
                                          <p:attrName>ppt_y</p:attrName>
                                        </p:attrNameLst>
                                      </p:cBhvr>
                                      <p:tavLst>
                                        <p:tav tm="0">
                                          <p:val>
                                            <p:strVal val="#ppt_y-#ppt_h*1.125000"/>
                                          </p:val>
                                        </p:tav>
                                        <p:tav tm="100000">
                                          <p:val>
                                            <p:strVal val="#ppt_y"/>
                                          </p:val>
                                        </p:tav>
                                      </p:tavLst>
                                    </p:anim>
                                    <p:animEffect transition="in" filter="wipe(down)">
                                      <p:cBhvr>
                                        <p:cTn id="160" dur="500"/>
                                        <p:tgtEl>
                                          <p:spTgt spid="34"/>
                                        </p:tgtEl>
                                      </p:cBhvr>
                                    </p:animEffect>
                                  </p:childTnLst>
                                </p:cTn>
                              </p:par>
                            </p:childTnLst>
                          </p:cTn>
                        </p:par>
                        <p:par>
                          <p:cTn id="161" fill="hold">
                            <p:stCondLst>
                              <p:cond delay="13850"/>
                            </p:stCondLst>
                            <p:childTnLst>
                              <p:par>
                                <p:cTn id="162" presetID="12" presetClass="entr" presetSubtype="1" fill="hold" grpId="0" nodeType="afterEffect">
                                  <p:stCondLst>
                                    <p:cond delay="0"/>
                                  </p:stCondLst>
                                  <p:childTnLst>
                                    <p:set>
                                      <p:cBhvr>
                                        <p:cTn id="163" dur="1" fill="hold">
                                          <p:stCondLst>
                                            <p:cond delay="0"/>
                                          </p:stCondLst>
                                        </p:cTn>
                                        <p:tgtEl>
                                          <p:spTgt spid="37"/>
                                        </p:tgtEl>
                                        <p:attrNameLst>
                                          <p:attrName>style.visibility</p:attrName>
                                        </p:attrNameLst>
                                      </p:cBhvr>
                                      <p:to>
                                        <p:strVal val="visible"/>
                                      </p:to>
                                    </p:set>
                                    <p:anim calcmode="lin" valueType="num">
                                      <p:cBhvr additive="base">
                                        <p:cTn id="164" dur="500"/>
                                        <p:tgtEl>
                                          <p:spTgt spid="37"/>
                                        </p:tgtEl>
                                        <p:attrNameLst>
                                          <p:attrName>ppt_y</p:attrName>
                                        </p:attrNameLst>
                                      </p:cBhvr>
                                      <p:tavLst>
                                        <p:tav tm="0">
                                          <p:val>
                                            <p:strVal val="#ppt_y-#ppt_h*1.125000"/>
                                          </p:val>
                                        </p:tav>
                                        <p:tav tm="100000">
                                          <p:val>
                                            <p:strVal val="#ppt_y"/>
                                          </p:val>
                                        </p:tav>
                                      </p:tavLst>
                                    </p:anim>
                                    <p:animEffect transition="in" filter="wipe(down)">
                                      <p:cBhvr>
                                        <p:cTn id="165" dur="500"/>
                                        <p:tgtEl>
                                          <p:spTgt spid="37"/>
                                        </p:tgtEl>
                                      </p:cBhvr>
                                    </p:animEffect>
                                  </p:childTnLst>
                                </p:cTn>
                              </p:par>
                            </p:childTnLst>
                          </p:cTn>
                        </p:par>
                        <p:par>
                          <p:cTn id="166" fill="hold">
                            <p:stCondLst>
                              <p:cond delay="14350"/>
                            </p:stCondLst>
                            <p:childTnLst>
                              <p:par>
                                <p:cTn id="167" presetID="12" presetClass="entr" presetSubtype="1" fill="hold" grpId="0" nodeType="afterEffect">
                                  <p:stCondLst>
                                    <p:cond delay="0"/>
                                  </p:stCondLst>
                                  <p:childTnLst>
                                    <p:set>
                                      <p:cBhvr>
                                        <p:cTn id="168" dur="1" fill="hold">
                                          <p:stCondLst>
                                            <p:cond delay="0"/>
                                          </p:stCondLst>
                                        </p:cTn>
                                        <p:tgtEl>
                                          <p:spTgt spid="36"/>
                                        </p:tgtEl>
                                        <p:attrNameLst>
                                          <p:attrName>style.visibility</p:attrName>
                                        </p:attrNameLst>
                                      </p:cBhvr>
                                      <p:to>
                                        <p:strVal val="visible"/>
                                      </p:to>
                                    </p:set>
                                    <p:anim calcmode="lin" valueType="num">
                                      <p:cBhvr additive="base">
                                        <p:cTn id="169" dur="500"/>
                                        <p:tgtEl>
                                          <p:spTgt spid="36"/>
                                        </p:tgtEl>
                                        <p:attrNameLst>
                                          <p:attrName>ppt_y</p:attrName>
                                        </p:attrNameLst>
                                      </p:cBhvr>
                                      <p:tavLst>
                                        <p:tav tm="0">
                                          <p:val>
                                            <p:strVal val="#ppt_y-#ppt_h*1.125000"/>
                                          </p:val>
                                        </p:tav>
                                        <p:tav tm="100000">
                                          <p:val>
                                            <p:strVal val="#ppt_y"/>
                                          </p:val>
                                        </p:tav>
                                      </p:tavLst>
                                    </p:anim>
                                    <p:animEffect transition="in" filter="wipe(down)">
                                      <p:cBhvr>
                                        <p:cTn id="170"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3" grpId="0" animBg="1"/>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18" grpId="0" animBg="1"/>
      <p:bldP spid="19" grpId="0" animBg="1"/>
      <p:bldP spid="20" grpId="0" animBg="1"/>
      <p:bldP spid="21" grpId="0" animBg="1"/>
      <p:bldP spid="22" grpId="0" animBg="1"/>
      <p:bldP spid="23" grpId="0" animBg="1"/>
      <p:bldP spid="24" grpId="0" animBg="1"/>
      <p:bldP spid="25" grpId="0" animBg="1"/>
      <p:bldP spid="26" grpId="0"/>
      <p:bldP spid="27" grpId="0"/>
      <p:bldP spid="28" grpId="0"/>
      <p:bldP spid="29" grpId="0"/>
      <p:bldP spid="30" grpId="0"/>
      <p:bldP spid="31" grpId="0"/>
      <p:bldP spid="32" grpId="0"/>
      <p:bldP spid="33" grpId="0"/>
      <p:bldP spid="34" grpId="0"/>
      <p:bldP spid="35" grpId="0"/>
      <p:bldP spid="36" grpId="0"/>
      <p:bldP spid="37" grpId="0"/>
      <p:bldP spid="38" grpId="0" animBg="1"/>
      <p:bldP spid="39" grpId="0" animBg="1"/>
      <p:bldP spid="40"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07504" y="51470"/>
            <a:ext cx="3365024" cy="523220"/>
          </a:xfrm>
          <a:prstGeom prst="rect">
            <a:avLst/>
          </a:prstGeom>
        </p:spPr>
        <p:txBody>
          <a:bodyPr wrap="none">
            <a:spAutoFit/>
          </a:bodyPr>
          <a:lstStyle/>
          <a:p>
            <a:r>
              <a:rPr lang="zh-CN" altLang="en-US" sz="2800" b="1" spc="300" dirty="0" smtClean="0">
                <a:solidFill>
                  <a:schemeClr val="accent2">
                    <a:lumMod val="50000"/>
                  </a:schemeClr>
                </a:solidFill>
                <a:cs typeface="+mn-ea"/>
                <a:sym typeface="+mn-lt"/>
              </a:rPr>
              <a:t>单击此处添加标题</a:t>
            </a:r>
            <a:endParaRPr lang="zh-CN" altLang="en-US" sz="2800" b="1" spc="300" dirty="0">
              <a:solidFill>
                <a:schemeClr val="accent2">
                  <a:lumMod val="50000"/>
                </a:schemeClr>
              </a:solidFill>
              <a:cs typeface="+mn-ea"/>
              <a:sym typeface="+mn-lt"/>
            </a:endParaRPr>
          </a:p>
        </p:txBody>
      </p:sp>
      <p:grpSp>
        <p:nvGrpSpPr>
          <p:cNvPr id="3" name="组合 2"/>
          <p:cNvGrpSpPr/>
          <p:nvPr/>
        </p:nvGrpSpPr>
        <p:grpSpPr>
          <a:xfrm>
            <a:off x="3830245" y="502518"/>
            <a:ext cx="1514074" cy="2449508"/>
            <a:chOff x="3719964" y="785576"/>
            <a:chExt cx="1632799" cy="2709834"/>
          </a:xfrm>
          <a:solidFill>
            <a:srgbClr val="E16896"/>
          </a:solidFill>
        </p:grpSpPr>
        <p:sp>
          <p:nvSpPr>
            <p:cNvPr id="5" name="Freeform 5"/>
            <p:cNvSpPr>
              <a:spLocks/>
            </p:cNvSpPr>
            <p:nvPr/>
          </p:nvSpPr>
          <p:spPr bwMode="gray">
            <a:xfrm>
              <a:off x="3719964" y="785576"/>
              <a:ext cx="1632799" cy="2709834"/>
            </a:xfrm>
            <a:custGeom>
              <a:avLst/>
              <a:gdLst>
                <a:gd name="T0" fmla="*/ 1467 w 1470"/>
                <a:gd name="T1" fmla="*/ 1246 h 2346"/>
                <a:gd name="T2" fmla="*/ 1444 w 1470"/>
                <a:gd name="T3" fmla="*/ 1390 h 2346"/>
                <a:gd name="T4" fmla="*/ 1400 w 1470"/>
                <a:gd name="T5" fmla="*/ 1529 h 2346"/>
                <a:gd name="T6" fmla="*/ 1339 w 1470"/>
                <a:gd name="T7" fmla="*/ 1662 h 2346"/>
                <a:gd name="T8" fmla="*/ 1267 w 1470"/>
                <a:gd name="T9" fmla="*/ 1784 h 2346"/>
                <a:gd name="T10" fmla="*/ 1187 w 1470"/>
                <a:gd name="T11" fmla="*/ 1898 h 2346"/>
                <a:gd name="T12" fmla="*/ 1102 w 1470"/>
                <a:gd name="T13" fmla="*/ 2002 h 2346"/>
                <a:gd name="T14" fmla="*/ 1019 w 1470"/>
                <a:gd name="T15" fmla="*/ 2094 h 2346"/>
                <a:gd name="T16" fmla="*/ 939 w 1470"/>
                <a:gd name="T17" fmla="*/ 2174 h 2346"/>
                <a:gd name="T18" fmla="*/ 866 w 1470"/>
                <a:gd name="T19" fmla="*/ 2239 h 2346"/>
                <a:gd name="T20" fmla="*/ 806 w 1470"/>
                <a:gd name="T21" fmla="*/ 2290 h 2346"/>
                <a:gd name="T22" fmla="*/ 763 w 1470"/>
                <a:gd name="T23" fmla="*/ 2325 h 2346"/>
                <a:gd name="T24" fmla="*/ 739 w 1470"/>
                <a:gd name="T25" fmla="*/ 2343 h 2346"/>
                <a:gd name="T26" fmla="*/ 732 w 1470"/>
                <a:gd name="T27" fmla="*/ 2343 h 2346"/>
                <a:gd name="T28" fmla="*/ 709 w 1470"/>
                <a:gd name="T29" fmla="*/ 2325 h 2346"/>
                <a:gd name="T30" fmla="*/ 665 w 1470"/>
                <a:gd name="T31" fmla="*/ 2290 h 2346"/>
                <a:gd name="T32" fmla="*/ 604 w 1470"/>
                <a:gd name="T33" fmla="*/ 2239 h 2346"/>
                <a:gd name="T34" fmla="*/ 532 w 1470"/>
                <a:gd name="T35" fmla="*/ 2174 h 2346"/>
                <a:gd name="T36" fmla="*/ 452 w 1470"/>
                <a:gd name="T37" fmla="*/ 2094 h 2346"/>
                <a:gd name="T38" fmla="*/ 367 w 1470"/>
                <a:gd name="T39" fmla="*/ 2002 h 2346"/>
                <a:gd name="T40" fmla="*/ 284 w 1470"/>
                <a:gd name="T41" fmla="*/ 1898 h 2346"/>
                <a:gd name="T42" fmla="*/ 204 w 1470"/>
                <a:gd name="T43" fmla="*/ 1784 h 2346"/>
                <a:gd name="T44" fmla="*/ 131 w 1470"/>
                <a:gd name="T45" fmla="*/ 1662 h 2346"/>
                <a:gd name="T46" fmla="*/ 71 w 1470"/>
                <a:gd name="T47" fmla="*/ 1529 h 2346"/>
                <a:gd name="T48" fmla="*/ 27 w 1470"/>
                <a:gd name="T49" fmla="*/ 1390 h 2346"/>
                <a:gd name="T50" fmla="*/ 4 w 1470"/>
                <a:gd name="T51" fmla="*/ 1246 h 2346"/>
                <a:gd name="T52" fmla="*/ 4 w 1470"/>
                <a:gd name="T53" fmla="*/ 1098 h 2346"/>
                <a:gd name="T54" fmla="*/ 27 w 1470"/>
                <a:gd name="T55" fmla="*/ 954 h 2346"/>
                <a:gd name="T56" fmla="*/ 71 w 1470"/>
                <a:gd name="T57" fmla="*/ 815 h 2346"/>
                <a:gd name="T58" fmla="*/ 131 w 1470"/>
                <a:gd name="T59" fmla="*/ 684 h 2346"/>
                <a:gd name="T60" fmla="*/ 204 w 1470"/>
                <a:gd name="T61" fmla="*/ 560 h 2346"/>
                <a:gd name="T62" fmla="*/ 284 w 1470"/>
                <a:gd name="T63" fmla="*/ 446 h 2346"/>
                <a:gd name="T64" fmla="*/ 367 w 1470"/>
                <a:gd name="T65" fmla="*/ 343 h 2346"/>
                <a:gd name="T66" fmla="*/ 452 w 1470"/>
                <a:gd name="T67" fmla="*/ 251 h 2346"/>
                <a:gd name="T68" fmla="*/ 532 w 1470"/>
                <a:gd name="T69" fmla="*/ 170 h 2346"/>
                <a:gd name="T70" fmla="*/ 604 w 1470"/>
                <a:gd name="T71" fmla="*/ 105 h 2346"/>
                <a:gd name="T72" fmla="*/ 665 w 1470"/>
                <a:gd name="T73" fmla="*/ 55 h 2346"/>
                <a:gd name="T74" fmla="*/ 709 w 1470"/>
                <a:gd name="T75" fmla="*/ 19 h 2346"/>
                <a:gd name="T76" fmla="*/ 732 w 1470"/>
                <a:gd name="T77" fmla="*/ 1 h 2346"/>
                <a:gd name="T78" fmla="*/ 739 w 1470"/>
                <a:gd name="T79" fmla="*/ 1 h 2346"/>
                <a:gd name="T80" fmla="*/ 763 w 1470"/>
                <a:gd name="T81" fmla="*/ 19 h 2346"/>
                <a:gd name="T82" fmla="*/ 806 w 1470"/>
                <a:gd name="T83" fmla="*/ 55 h 2346"/>
                <a:gd name="T84" fmla="*/ 866 w 1470"/>
                <a:gd name="T85" fmla="*/ 105 h 2346"/>
                <a:gd name="T86" fmla="*/ 939 w 1470"/>
                <a:gd name="T87" fmla="*/ 170 h 2346"/>
                <a:gd name="T88" fmla="*/ 1019 w 1470"/>
                <a:gd name="T89" fmla="*/ 251 h 2346"/>
                <a:gd name="T90" fmla="*/ 1102 w 1470"/>
                <a:gd name="T91" fmla="*/ 343 h 2346"/>
                <a:gd name="T92" fmla="*/ 1187 w 1470"/>
                <a:gd name="T93" fmla="*/ 446 h 2346"/>
                <a:gd name="T94" fmla="*/ 1267 w 1470"/>
                <a:gd name="T95" fmla="*/ 560 h 2346"/>
                <a:gd name="T96" fmla="*/ 1339 w 1470"/>
                <a:gd name="T97" fmla="*/ 684 h 2346"/>
                <a:gd name="T98" fmla="*/ 1400 w 1470"/>
                <a:gd name="T99" fmla="*/ 815 h 2346"/>
                <a:gd name="T100" fmla="*/ 1444 w 1470"/>
                <a:gd name="T101" fmla="*/ 954 h 2346"/>
                <a:gd name="T102" fmla="*/ 1467 w 1470"/>
                <a:gd name="T103" fmla="*/ 1098 h 23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470" h="2346">
                  <a:moveTo>
                    <a:pt x="1470" y="1173"/>
                  </a:moveTo>
                  <a:lnTo>
                    <a:pt x="1467" y="1246"/>
                  </a:lnTo>
                  <a:lnTo>
                    <a:pt x="1458" y="1319"/>
                  </a:lnTo>
                  <a:lnTo>
                    <a:pt x="1444" y="1390"/>
                  </a:lnTo>
                  <a:lnTo>
                    <a:pt x="1423" y="1462"/>
                  </a:lnTo>
                  <a:lnTo>
                    <a:pt x="1400" y="1529"/>
                  </a:lnTo>
                  <a:lnTo>
                    <a:pt x="1371" y="1596"/>
                  </a:lnTo>
                  <a:lnTo>
                    <a:pt x="1339" y="1662"/>
                  </a:lnTo>
                  <a:lnTo>
                    <a:pt x="1305" y="1724"/>
                  </a:lnTo>
                  <a:lnTo>
                    <a:pt x="1267" y="1784"/>
                  </a:lnTo>
                  <a:lnTo>
                    <a:pt x="1228" y="1843"/>
                  </a:lnTo>
                  <a:lnTo>
                    <a:pt x="1187" y="1898"/>
                  </a:lnTo>
                  <a:lnTo>
                    <a:pt x="1145" y="1952"/>
                  </a:lnTo>
                  <a:lnTo>
                    <a:pt x="1102" y="2002"/>
                  </a:lnTo>
                  <a:lnTo>
                    <a:pt x="1060" y="2050"/>
                  </a:lnTo>
                  <a:lnTo>
                    <a:pt x="1019" y="2094"/>
                  </a:lnTo>
                  <a:lnTo>
                    <a:pt x="978" y="2134"/>
                  </a:lnTo>
                  <a:lnTo>
                    <a:pt x="939" y="2174"/>
                  </a:lnTo>
                  <a:lnTo>
                    <a:pt x="901" y="2207"/>
                  </a:lnTo>
                  <a:lnTo>
                    <a:pt x="866" y="2239"/>
                  </a:lnTo>
                  <a:lnTo>
                    <a:pt x="835" y="2266"/>
                  </a:lnTo>
                  <a:lnTo>
                    <a:pt x="806" y="2290"/>
                  </a:lnTo>
                  <a:lnTo>
                    <a:pt x="783" y="2309"/>
                  </a:lnTo>
                  <a:lnTo>
                    <a:pt x="763" y="2325"/>
                  </a:lnTo>
                  <a:lnTo>
                    <a:pt x="748" y="2336"/>
                  </a:lnTo>
                  <a:lnTo>
                    <a:pt x="739" y="2343"/>
                  </a:lnTo>
                  <a:lnTo>
                    <a:pt x="735" y="2346"/>
                  </a:lnTo>
                  <a:lnTo>
                    <a:pt x="732" y="2343"/>
                  </a:lnTo>
                  <a:lnTo>
                    <a:pt x="723" y="2336"/>
                  </a:lnTo>
                  <a:lnTo>
                    <a:pt x="709" y="2325"/>
                  </a:lnTo>
                  <a:lnTo>
                    <a:pt x="688" y="2309"/>
                  </a:lnTo>
                  <a:lnTo>
                    <a:pt x="665" y="2290"/>
                  </a:lnTo>
                  <a:lnTo>
                    <a:pt x="636" y="2266"/>
                  </a:lnTo>
                  <a:lnTo>
                    <a:pt x="604" y="2239"/>
                  </a:lnTo>
                  <a:lnTo>
                    <a:pt x="570" y="2207"/>
                  </a:lnTo>
                  <a:lnTo>
                    <a:pt x="532" y="2174"/>
                  </a:lnTo>
                  <a:lnTo>
                    <a:pt x="493" y="2134"/>
                  </a:lnTo>
                  <a:lnTo>
                    <a:pt x="452" y="2094"/>
                  </a:lnTo>
                  <a:lnTo>
                    <a:pt x="410" y="2050"/>
                  </a:lnTo>
                  <a:lnTo>
                    <a:pt x="367" y="2002"/>
                  </a:lnTo>
                  <a:lnTo>
                    <a:pt x="325" y="1952"/>
                  </a:lnTo>
                  <a:lnTo>
                    <a:pt x="284" y="1898"/>
                  </a:lnTo>
                  <a:lnTo>
                    <a:pt x="243" y="1843"/>
                  </a:lnTo>
                  <a:lnTo>
                    <a:pt x="204" y="1784"/>
                  </a:lnTo>
                  <a:lnTo>
                    <a:pt x="166" y="1724"/>
                  </a:lnTo>
                  <a:lnTo>
                    <a:pt x="131" y="1662"/>
                  </a:lnTo>
                  <a:lnTo>
                    <a:pt x="100" y="1596"/>
                  </a:lnTo>
                  <a:lnTo>
                    <a:pt x="71" y="1529"/>
                  </a:lnTo>
                  <a:lnTo>
                    <a:pt x="48" y="1462"/>
                  </a:lnTo>
                  <a:lnTo>
                    <a:pt x="27" y="1390"/>
                  </a:lnTo>
                  <a:lnTo>
                    <a:pt x="13" y="1319"/>
                  </a:lnTo>
                  <a:lnTo>
                    <a:pt x="4" y="1246"/>
                  </a:lnTo>
                  <a:lnTo>
                    <a:pt x="0" y="1173"/>
                  </a:lnTo>
                  <a:lnTo>
                    <a:pt x="4" y="1098"/>
                  </a:lnTo>
                  <a:lnTo>
                    <a:pt x="13" y="1025"/>
                  </a:lnTo>
                  <a:lnTo>
                    <a:pt x="27" y="954"/>
                  </a:lnTo>
                  <a:lnTo>
                    <a:pt x="48" y="884"/>
                  </a:lnTo>
                  <a:lnTo>
                    <a:pt x="71" y="815"/>
                  </a:lnTo>
                  <a:lnTo>
                    <a:pt x="100" y="748"/>
                  </a:lnTo>
                  <a:lnTo>
                    <a:pt x="131" y="684"/>
                  </a:lnTo>
                  <a:lnTo>
                    <a:pt x="166" y="621"/>
                  </a:lnTo>
                  <a:lnTo>
                    <a:pt x="204" y="560"/>
                  </a:lnTo>
                  <a:lnTo>
                    <a:pt x="243" y="502"/>
                  </a:lnTo>
                  <a:lnTo>
                    <a:pt x="284" y="446"/>
                  </a:lnTo>
                  <a:lnTo>
                    <a:pt x="325" y="394"/>
                  </a:lnTo>
                  <a:lnTo>
                    <a:pt x="367" y="343"/>
                  </a:lnTo>
                  <a:lnTo>
                    <a:pt x="410" y="294"/>
                  </a:lnTo>
                  <a:lnTo>
                    <a:pt x="452" y="251"/>
                  </a:lnTo>
                  <a:lnTo>
                    <a:pt x="493" y="210"/>
                  </a:lnTo>
                  <a:lnTo>
                    <a:pt x="532" y="170"/>
                  </a:lnTo>
                  <a:lnTo>
                    <a:pt x="570" y="137"/>
                  </a:lnTo>
                  <a:lnTo>
                    <a:pt x="604" y="105"/>
                  </a:lnTo>
                  <a:lnTo>
                    <a:pt x="636" y="79"/>
                  </a:lnTo>
                  <a:lnTo>
                    <a:pt x="665" y="55"/>
                  </a:lnTo>
                  <a:lnTo>
                    <a:pt x="688" y="35"/>
                  </a:lnTo>
                  <a:lnTo>
                    <a:pt x="709" y="19"/>
                  </a:lnTo>
                  <a:lnTo>
                    <a:pt x="723" y="9"/>
                  </a:lnTo>
                  <a:lnTo>
                    <a:pt x="732" y="1"/>
                  </a:lnTo>
                  <a:lnTo>
                    <a:pt x="735" y="0"/>
                  </a:lnTo>
                  <a:lnTo>
                    <a:pt x="739" y="1"/>
                  </a:lnTo>
                  <a:lnTo>
                    <a:pt x="748" y="9"/>
                  </a:lnTo>
                  <a:lnTo>
                    <a:pt x="763" y="19"/>
                  </a:lnTo>
                  <a:lnTo>
                    <a:pt x="783" y="35"/>
                  </a:lnTo>
                  <a:lnTo>
                    <a:pt x="806" y="55"/>
                  </a:lnTo>
                  <a:lnTo>
                    <a:pt x="835" y="79"/>
                  </a:lnTo>
                  <a:lnTo>
                    <a:pt x="866" y="105"/>
                  </a:lnTo>
                  <a:lnTo>
                    <a:pt x="901" y="137"/>
                  </a:lnTo>
                  <a:lnTo>
                    <a:pt x="939" y="170"/>
                  </a:lnTo>
                  <a:lnTo>
                    <a:pt x="978" y="210"/>
                  </a:lnTo>
                  <a:lnTo>
                    <a:pt x="1019" y="251"/>
                  </a:lnTo>
                  <a:lnTo>
                    <a:pt x="1060" y="294"/>
                  </a:lnTo>
                  <a:lnTo>
                    <a:pt x="1102" y="343"/>
                  </a:lnTo>
                  <a:lnTo>
                    <a:pt x="1145" y="394"/>
                  </a:lnTo>
                  <a:lnTo>
                    <a:pt x="1187" y="446"/>
                  </a:lnTo>
                  <a:lnTo>
                    <a:pt x="1228" y="502"/>
                  </a:lnTo>
                  <a:lnTo>
                    <a:pt x="1267" y="560"/>
                  </a:lnTo>
                  <a:lnTo>
                    <a:pt x="1305" y="621"/>
                  </a:lnTo>
                  <a:lnTo>
                    <a:pt x="1339" y="684"/>
                  </a:lnTo>
                  <a:lnTo>
                    <a:pt x="1371" y="748"/>
                  </a:lnTo>
                  <a:lnTo>
                    <a:pt x="1400" y="815"/>
                  </a:lnTo>
                  <a:lnTo>
                    <a:pt x="1423" y="884"/>
                  </a:lnTo>
                  <a:lnTo>
                    <a:pt x="1444" y="954"/>
                  </a:lnTo>
                  <a:lnTo>
                    <a:pt x="1458" y="1025"/>
                  </a:lnTo>
                  <a:lnTo>
                    <a:pt x="1467" y="1098"/>
                  </a:lnTo>
                  <a:lnTo>
                    <a:pt x="1470" y="1173"/>
                  </a:lnTo>
                </a:path>
              </a:pathLst>
            </a:custGeom>
            <a:solidFill>
              <a:schemeClr val="accent2">
                <a:lumMod val="50000"/>
              </a:schemeClr>
            </a:solidFill>
            <a:ln w="3175" cap="flat" cmpd="sng" algn="ctr">
              <a:solidFill>
                <a:srgbClr val="D7D7D7"/>
              </a:solidFill>
              <a:prstDash val="solid"/>
            </a:ln>
            <a:effectLst>
              <a:outerShdw blurRad="50800" dist="38100" dir="2700000" algn="tl" rotWithShape="0">
                <a:prstClr val="black">
                  <a:alpha val="40000"/>
                </a:prstClr>
              </a:outerShdw>
            </a:effectLst>
          </p:spPr>
          <p:txBody>
            <a:bodyPr lIns="93296" tIns="46648" rIns="93296" bIns="46648" anchor="ctr"/>
            <a:lstStyle/>
            <a:p>
              <a:pPr marL="0" marR="0" lvl="0" indent="0" defTabSz="914400" eaLnBrk="1" fontAlgn="auto" latinLnBrk="0" hangingPunct="1">
                <a:lnSpc>
                  <a:spcPct val="12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chemeClr val="bg1"/>
                </a:solidFill>
                <a:effectLst/>
                <a:uLnTx/>
                <a:uFillTx/>
                <a:cs typeface="+mn-ea"/>
                <a:sym typeface="+mn-lt"/>
              </a:endParaRPr>
            </a:p>
          </p:txBody>
        </p:sp>
        <p:sp>
          <p:nvSpPr>
            <p:cNvPr id="6" name="TextBox 20"/>
            <p:cNvSpPr txBox="1"/>
            <p:nvPr/>
          </p:nvSpPr>
          <p:spPr bwMode="auto">
            <a:xfrm>
              <a:off x="3975549" y="1507134"/>
              <a:ext cx="1235113" cy="908617"/>
            </a:xfrm>
            <a:prstGeom prst="rect">
              <a:avLst/>
            </a:prstGeom>
            <a:noFill/>
          </p:spPr>
          <p:txBody>
            <a:bodyPr vert="horz" wrap="square" lIns="93296" tIns="46648" rIns="93296" bIns="46648"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50000"/>
                </a:lnSpc>
                <a:spcBef>
                  <a:spcPts val="0"/>
                </a:spcBef>
                <a:spcAft>
                  <a:spcPts val="0"/>
                </a:spcAft>
                <a:buClrTx/>
                <a:buSzTx/>
                <a:buFontTx/>
                <a:buNone/>
                <a:tabLst/>
                <a:defRPr/>
              </a:pPr>
              <a:r>
                <a:rPr kumimoji="0" lang="zh-CN" altLang="en-US" sz="1050" b="0" i="0" u="none" strike="noStrike" kern="1200" cap="none" spc="0" normalizeH="0" baseline="0" noProof="0" dirty="0">
                  <a:ln>
                    <a:noFill/>
                  </a:ln>
                  <a:solidFill>
                    <a:schemeClr val="bg1"/>
                  </a:solidFill>
                  <a:effectLst/>
                  <a:uLnTx/>
                  <a:uFillTx/>
                  <a:cs typeface="+mn-ea"/>
                  <a:sym typeface="+mn-lt"/>
                </a:rPr>
                <a:t>单击此处添加段落文本单击此处添加段落文本</a:t>
              </a:r>
            </a:p>
          </p:txBody>
        </p:sp>
      </p:grpSp>
      <p:grpSp>
        <p:nvGrpSpPr>
          <p:cNvPr id="7" name="组合 6"/>
          <p:cNvGrpSpPr/>
          <p:nvPr/>
        </p:nvGrpSpPr>
        <p:grpSpPr>
          <a:xfrm>
            <a:off x="3827418" y="2498938"/>
            <a:ext cx="1441976" cy="2368978"/>
            <a:chOff x="3719964" y="3451677"/>
            <a:chExt cx="1555047" cy="2620747"/>
          </a:xfrm>
          <a:solidFill>
            <a:srgbClr val="E16896"/>
          </a:solidFill>
        </p:grpSpPr>
        <p:sp>
          <p:nvSpPr>
            <p:cNvPr id="8" name="Freeform 8"/>
            <p:cNvSpPr>
              <a:spLocks/>
            </p:cNvSpPr>
            <p:nvPr/>
          </p:nvSpPr>
          <p:spPr bwMode="gray">
            <a:xfrm>
              <a:off x="3719964" y="3451677"/>
              <a:ext cx="1555047" cy="2620747"/>
            </a:xfrm>
            <a:custGeom>
              <a:avLst/>
              <a:gdLst>
                <a:gd name="T0" fmla="*/ 1467 w 1470"/>
                <a:gd name="T1" fmla="*/ 1246 h 2346"/>
                <a:gd name="T2" fmla="*/ 1444 w 1470"/>
                <a:gd name="T3" fmla="*/ 1390 h 2346"/>
                <a:gd name="T4" fmla="*/ 1400 w 1470"/>
                <a:gd name="T5" fmla="*/ 1529 h 2346"/>
                <a:gd name="T6" fmla="*/ 1339 w 1470"/>
                <a:gd name="T7" fmla="*/ 1662 h 2346"/>
                <a:gd name="T8" fmla="*/ 1267 w 1470"/>
                <a:gd name="T9" fmla="*/ 1784 h 2346"/>
                <a:gd name="T10" fmla="*/ 1187 w 1470"/>
                <a:gd name="T11" fmla="*/ 1898 h 2346"/>
                <a:gd name="T12" fmla="*/ 1102 w 1470"/>
                <a:gd name="T13" fmla="*/ 2002 h 2346"/>
                <a:gd name="T14" fmla="*/ 1019 w 1470"/>
                <a:gd name="T15" fmla="*/ 2094 h 2346"/>
                <a:gd name="T16" fmla="*/ 939 w 1470"/>
                <a:gd name="T17" fmla="*/ 2174 h 2346"/>
                <a:gd name="T18" fmla="*/ 866 w 1470"/>
                <a:gd name="T19" fmla="*/ 2240 h 2346"/>
                <a:gd name="T20" fmla="*/ 806 w 1470"/>
                <a:gd name="T21" fmla="*/ 2291 h 2346"/>
                <a:gd name="T22" fmla="*/ 763 w 1470"/>
                <a:gd name="T23" fmla="*/ 2326 h 2346"/>
                <a:gd name="T24" fmla="*/ 739 w 1470"/>
                <a:gd name="T25" fmla="*/ 2343 h 2346"/>
                <a:gd name="T26" fmla="*/ 732 w 1470"/>
                <a:gd name="T27" fmla="*/ 2343 h 2346"/>
                <a:gd name="T28" fmla="*/ 709 w 1470"/>
                <a:gd name="T29" fmla="*/ 2326 h 2346"/>
                <a:gd name="T30" fmla="*/ 665 w 1470"/>
                <a:gd name="T31" fmla="*/ 2291 h 2346"/>
                <a:gd name="T32" fmla="*/ 604 w 1470"/>
                <a:gd name="T33" fmla="*/ 2240 h 2346"/>
                <a:gd name="T34" fmla="*/ 532 w 1470"/>
                <a:gd name="T35" fmla="*/ 2174 h 2346"/>
                <a:gd name="T36" fmla="*/ 452 w 1470"/>
                <a:gd name="T37" fmla="*/ 2094 h 2346"/>
                <a:gd name="T38" fmla="*/ 367 w 1470"/>
                <a:gd name="T39" fmla="*/ 2002 h 2346"/>
                <a:gd name="T40" fmla="*/ 284 w 1470"/>
                <a:gd name="T41" fmla="*/ 1898 h 2346"/>
                <a:gd name="T42" fmla="*/ 204 w 1470"/>
                <a:gd name="T43" fmla="*/ 1784 h 2346"/>
                <a:gd name="T44" fmla="*/ 131 w 1470"/>
                <a:gd name="T45" fmla="*/ 1662 h 2346"/>
                <a:gd name="T46" fmla="*/ 71 w 1470"/>
                <a:gd name="T47" fmla="*/ 1529 h 2346"/>
                <a:gd name="T48" fmla="*/ 27 w 1470"/>
                <a:gd name="T49" fmla="*/ 1390 h 2346"/>
                <a:gd name="T50" fmla="*/ 4 w 1470"/>
                <a:gd name="T51" fmla="*/ 1246 h 2346"/>
                <a:gd name="T52" fmla="*/ 4 w 1470"/>
                <a:gd name="T53" fmla="*/ 1099 h 2346"/>
                <a:gd name="T54" fmla="*/ 27 w 1470"/>
                <a:gd name="T55" fmla="*/ 954 h 2346"/>
                <a:gd name="T56" fmla="*/ 71 w 1470"/>
                <a:gd name="T57" fmla="*/ 816 h 2346"/>
                <a:gd name="T58" fmla="*/ 131 w 1470"/>
                <a:gd name="T59" fmla="*/ 684 h 2346"/>
                <a:gd name="T60" fmla="*/ 204 w 1470"/>
                <a:gd name="T61" fmla="*/ 560 h 2346"/>
                <a:gd name="T62" fmla="*/ 284 w 1470"/>
                <a:gd name="T63" fmla="*/ 446 h 2346"/>
                <a:gd name="T64" fmla="*/ 367 w 1470"/>
                <a:gd name="T65" fmla="*/ 343 h 2346"/>
                <a:gd name="T66" fmla="*/ 452 w 1470"/>
                <a:gd name="T67" fmla="*/ 251 h 2346"/>
                <a:gd name="T68" fmla="*/ 532 w 1470"/>
                <a:gd name="T69" fmla="*/ 171 h 2346"/>
                <a:gd name="T70" fmla="*/ 604 w 1470"/>
                <a:gd name="T71" fmla="*/ 105 h 2346"/>
                <a:gd name="T72" fmla="*/ 665 w 1470"/>
                <a:gd name="T73" fmla="*/ 55 h 2346"/>
                <a:gd name="T74" fmla="*/ 709 w 1470"/>
                <a:gd name="T75" fmla="*/ 19 h 2346"/>
                <a:gd name="T76" fmla="*/ 732 w 1470"/>
                <a:gd name="T77" fmla="*/ 1 h 2346"/>
                <a:gd name="T78" fmla="*/ 739 w 1470"/>
                <a:gd name="T79" fmla="*/ 1 h 2346"/>
                <a:gd name="T80" fmla="*/ 763 w 1470"/>
                <a:gd name="T81" fmla="*/ 19 h 2346"/>
                <a:gd name="T82" fmla="*/ 806 w 1470"/>
                <a:gd name="T83" fmla="*/ 55 h 2346"/>
                <a:gd name="T84" fmla="*/ 866 w 1470"/>
                <a:gd name="T85" fmla="*/ 105 h 2346"/>
                <a:gd name="T86" fmla="*/ 939 w 1470"/>
                <a:gd name="T87" fmla="*/ 171 h 2346"/>
                <a:gd name="T88" fmla="*/ 1019 w 1470"/>
                <a:gd name="T89" fmla="*/ 251 h 2346"/>
                <a:gd name="T90" fmla="*/ 1102 w 1470"/>
                <a:gd name="T91" fmla="*/ 343 h 2346"/>
                <a:gd name="T92" fmla="*/ 1187 w 1470"/>
                <a:gd name="T93" fmla="*/ 446 h 2346"/>
                <a:gd name="T94" fmla="*/ 1267 w 1470"/>
                <a:gd name="T95" fmla="*/ 560 h 2346"/>
                <a:gd name="T96" fmla="*/ 1339 w 1470"/>
                <a:gd name="T97" fmla="*/ 684 h 2346"/>
                <a:gd name="T98" fmla="*/ 1400 w 1470"/>
                <a:gd name="T99" fmla="*/ 816 h 2346"/>
                <a:gd name="T100" fmla="*/ 1444 w 1470"/>
                <a:gd name="T101" fmla="*/ 954 h 2346"/>
                <a:gd name="T102" fmla="*/ 1467 w 1470"/>
                <a:gd name="T103" fmla="*/ 1099 h 23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470" h="2346">
                  <a:moveTo>
                    <a:pt x="1470" y="1173"/>
                  </a:moveTo>
                  <a:lnTo>
                    <a:pt x="1467" y="1246"/>
                  </a:lnTo>
                  <a:lnTo>
                    <a:pt x="1458" y="1319"/>
                  </a:lnTo>
                  <a:lnTo>
                    <a:pt x="1444" y="1390"/>
                  </a:lnTo>
                  <a:lnTo>
                    <a:pt x="1423" y="1462"/>
                  </a:lnTo>
                  <a:lnTo>
                    <a:pt x="1400" y="1529"/>
                  </a:lnTo>
                  <a:lnTo>
                    <a:pt x="1371" y="1596"/>
                  </a:lnTo>
                  <a:lnTo>
                    <a:pt x="1339" y="1662"/>
                  </a:lnTo>
                  <a:lnTo>
                    <a:pt x="1305" y="1725"/>
                  </a:lnTo>
                  <a:lnTo>
                    <a:pt x="1267" y="1784"/>
                  </a:lnTo>
                  <a:lnTo>
                    <a:pt x="1228" y="1843"/>
                  </a:lnTo>
                  <a:lnTo>
                    <a:pt x="1187" y="1898"/>
                  </a:lnTo>
                  <a:lnTo>
                    <a:pt x="1145" y="1952"/>
                  </a:lnTo>
                  <a:lnTo>
                    <a:pt x="1102" y="2002"/>
                  </a:lnTo>
                  <a:lnTo>
                    <a:pt x="1060" y="2050"/>
                  </a:lnTo>
                  <a:lnTo>
                    <a:pt x="1019" y="2094"/>
                  </a:lnTo>
                  <a:lnTo>
                    <a:pt x="978" y="2135"/>
                  </a:lnTo>
                  <a:lnTo>
                    <a:pt x="939" y="2174"/>
                  </a:lnTo>
                  <a:lnTo>
                    <a:pt x="901" y="2207"/>
                  </a:lnTo>
                  <a:lnTo>
                    <a:pt x="866" y="2240"/>
                  </a:lnTo>
                  <a:lnTo>
                    <a:pt x="835" y="2266"/>
                  </a:lnTo>
                  <a:lnTo>
                    <a:pt x="806" y="2291"/>
                  </a:lnTo>
                  <a:lnTo>
                    <a:pt x="783" y="2310"/>
                  </a:lnTo>
                  <a:lnTo>
                    <a:pt x="763" y="2326"/>
                  </a:lnTo>
                  <a:lnTo>
                    <a:pt x="748" y="2336"/>
                  </a:lnTo>
                  <a:lnTo>
                    <a:pt x="739" y="2343"/>
                  </a:lnTo>
                  <a:lnTo>
                    <a:pt x="735" y="2346"/>
                  </a:lnTo>
                  <a:lnTo>
                    <a:pt x="732" y="2343"/>
                  </a:lnTo>
                  <a:lnTo>
                    <a:pt x="723" y="2336"/>
                  </a:lnTo>
                  <a:lnTo>
                    <a:pt x="709" y="2326"/>
                  </a:lnTo>
                  <a:lnTo>
                    <a:pt x="688" y="2310"/>
                  </a:lnTo>
                  <a:lnTo>
                    <a:pt x="665" y="2291"/>
                  </a:lnTo>
                  <a:lnTo>
                    <a:pt x="636" y="2266"/>
                  </a:lnTo>
                  <a:lnTo>
                    <a:pt x="604" y="2240"/>
                  </a:lnTo>
                  <a:lnTo>
                    <a:pt x="570" y="2207"/>
                  </a:lnTo>
                  <a:lnTo>
                    <a:pt x="532" y="2174"/>
                  </a:lnTo>
                  <a:lnTo>
                    <a:pt x="493" y="2135"/>
                  </a:lnTo>
                  <a:lnTo>
                    <a:pt x="452" y="2094"/>
                  </a:lnTo>
                  <a:lnTo>
                    <a:pt x="410" y="2050"/>
                  </a:lnTo>
                  <a:lnTo>
                    <a:pt x="367" y="2002"/>
                  </a:lnTo>
                  <a:lnTo>
                    <a:pt x="325" y="1952"/>
                  </a:lnTo>
                  <a:lnTo>
                    <a:pt x="284" y="1898"/>
                  </a:lnTo>
                  <a:lnTo>
                    <a:pt x="243" y="1843"/>
                  </a:lnTo>
                  <a:lnTo>
                    <a:pt x="204" y="1784"/>
                  </a:lnTo>
                  <a:lnTo>
                    <a:pt x="166" y="1725"/>
                  </a:lnTo>
                  <a:lnTo>
                    <a:pt x="131" y="1662"/>
                  </a:lnTo>
                  <a:lnTo>
                    <a:pt x="100" y="1596"/>
                  </a:lnTo>
                  <a:lnTo>
                    <a:pt x="71" y="1529"/>
                  </a:lnTo>
                  <a:lnTo>
                    <a:pt x="48" y="1462"/>
                  </a:lnTo>
                  <a:lnTo>
                    <a:pt x="27" y="1390"/>
                  </a:lnTo>
                  <a:lnTo>
                    <a:pt x="13" y="1319"/>
                  </a:lnTo>
                  <a:lnTo>
                    <a:pt x="4" y="1246"/>
                  </a:lnTo>
                  <a:lnTo>
                    <a:pt x="0" y="1173"/>
                  </a:lnTo>
                  <a:lnTo>
                    <a:pt x="4" y="1099"/>
                  </a:lnTo>
                  <a:lnTo>
                    <a:pt x="13" y="1026"/>
                  </a:lnTo>
                  <a:lnTo>
                    <a:pt x="27" y="954"/>
                  </a:lnTo>
                  <a:lnTo>
                    <a:pt x="48" y="884"/>
                  </a:lnTo>
                  <a:lnTo>
                    <a:pt x="71" y="816"/>
                  </a:lnTo>
                  <a:lnTo>
                    <a:pt x="100" y="748"/>
                  </a:lnTo>
                  <a:lnTo>
                    <a:pt x="131" y="684"/>
                  </a:lnTo>
                  <a:lnTo>
                    <a:pt x="166" y="621"/>
                  </a:lnTo>
                  <a:lnTo>
                    <a:pt x="204" y="560"/>
                  </a:lnTo>
                  <a:lnTo>
                    <a:pt x="243" y="502"/>
                  </a:lnTo>
                  <a:lnTo>
                    <a:pt x="284" y="446"/>
                  </a:lnTo>
                  <a:lnTo>
                    <a:pt x="325" y="394"/>
                  </a:lnTo>
                  <a:lnTo>
                    <a:pt x="367" y="343"/>
                  </a:lnTo>
                  <a:lnTo>
                    <a:pt x="410" y="295"/>
                  </a:lnTo>
                  <a:lnTo>
                    <a:pt x="452" y="251"/>
                  </a:lnTo>
                  <a:lnTo>
                    <a:pt x="493" y="210"/>
                  </a:lnTo>
                  <a:lnTo>
                    <a:pt x="532" y="171"/>
                  </a:lnTo>
                  <a:lnTo>
                    <a:pt x="570" y="137"/>
                  </a:lnTo>
                  <a:lnTo>
                    <a:pt x="604" y="105"/>
                  </a:lnTo>
                  <a:lnTo>
                    <a:pt x="636" y="79"/>
                  </a:lnTo>
                  <a:lnTo>
                    <a:pt x="665" y="55"/>
                  </a:lnTo>
                  <a:lnTo>
                    <a:pt x="688" y="35"/>
                  </a:lnTo>
                  <a:lnTo>
                    <a:pt x="709" y="19"/>
                  </a:lnTo>
                  <a:lnTo>
                    <a:pt x="723" y="9"/>
                  </a:lnTo>
                  <a:lnTo>
                    <a:pt x="732" y="1"/>
                  </a:lnTo>
                  <a:lnTo>
                    <a:pt x="735" y="0"/>
                  </a:lnTo>
                  <a:lnTo>
                    <a:pt x="739" y="1"/>
                  </a:lnTo>
                  <a:lnTo>
                    <a:pt x="748" y="9"/>
                  </a:lnTo>
                  <a:lnTo>
                    <a:pt x="763" y="19"/>
                  </a:lnTo>
                  <a:lnTo>
                    <a:pt x="783" y="35"/>
                  </a:lnTo>
                  <a:lnTo>
                    <a:pt x="806" y="55"/>
                  </a:lnTo>
                  <a:lnTo>
                    <a:pt x="835" y="79"/>
                  </a:lnTo>
                  <a:lnTo>
                    <a:pt x="866" y="105"/>
                  </a:lnTo>
                  <a:lnTo>
                    <a:pt x="901" y="137"/>
                  </a:lnTo>
                  <a:lnTo>
                    <a:pt x="939" y="171"/>
                  </a:lnTo>
                  <a:lnTo>
                    <a:pt x="978" y="210"/>
                  </a:lnTo>
                  <a:lnTo>
                    <a:pt x="1019" y="251"/>
                  </a:lnTo>
                  <a:lnTo>
                    <a:pt x="1060" y="295"/>
                  </a:lnTo>
                  <a:lnTo>
                    <a:pt x="1102" y="343"/>
                  </a:lnTo>
                  <a:lnTo>
                    <a:pt x="1145" y="394"/>
                  </a:lnTo>
                  <a:lnTo>
                    <a:pt x="1187" y="446"/>
                  </a:lnTo>
                  <a:lnTo>
                    <a:pt x="1228" y="502"/>
                  </a:lnTo>
                  <a:lnTo>
                    <a:pt x="1267" y="560"/>
                  </a:lnTo>
                  <a:lnTo>
                    <a:pt x="1305" y="621"/>
                  </a:lnTo>
                  <a:lnTo>
                    <a:pt x="1339" y="684"/>
                  </a:lnTo>
                  <a:lnTo>
                    <a:pt x="1371" y="748"/>
                  </a:lnTo>
                  <a:lnTo>
                    <a:pt x="1400" y="816"/>
                  </a:lnTo>
                  <a:lnTo>
                    <a:pt x="1423" y="884"/>
                  </a:lnTo>
                  <a:lnTo>
                    <a:pt x="1444" y="954"/>
                  </a:lnTo>
                  <a:lnTo>
                    <a:pt x="1458" y="1026"/>
                  </a:lnTo>
                  <a:lnTo>
                    <a:pt x="1467" y="1099"/>
                  </a:lnTo>
                  <a:lnTo>
                    <a:pt x="1470" y="1173"/>
                  </a:lnTo>
                </a:path>
              </a:pathLst>
            </a:custGeom>
            <a:solidFill>
              <a:schemeClr val="accent2">
                <a:lumMod val="50000"/>
              </a:schemeClr>
            </a:solidFill>
            <a:ln w="3175" cap="flat" cmpd="sng" algn="ctr">
              <a:solidFill>
                <a:srgbClr val="D7D7D7"/>
              </a:solidFill>
              <a:prstDash val="solid"/>
            </a:ln>
            <a:effectLst>
              <a:outerShdw blurRad="50800" dist="38100" dir="2700000" algn="tl" rotWithShape="0">
                <a:prstClr val="black">
                  <a:alpha val="40000"/>
                </a:prstClr>
              </a:outerShdw>
            </a:effectLst>
          </p:spPr>
          <p:txBody>
            <a:bodyPr lIns="93296" tIns="46648" rIns="93296" bIns="46648" anchor="ctr"/>
            <a:lstStyle/>
            <a:p>
              <a:pPr marL="0" marR="0" lvl="0" indent="0" defTabSz="914400" eaLnBrk="1" fontAlgn="auto" latinLnBrk="0" hangingPunct="1">
                <a:lnSpc>
                  <a:spcPct val="12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chemeClr val="bg1"/>
                </a:solidFill>
                <a:effectLst/>
                <a:uLnTx/>
                <a:uFillTx/>
                <a:cs typeface="+mn-ea"/>
                <a:sym typeface="+mn-lt"/>
              </a:endParaRPr>
            </a:p>
          </p:txBody>
        </p:sp>
        <p:sp>
          <p:nvSpPr>
            <p:cNvPr id="9" name="TextBox 20"/>
            <p:cNvSpPr txBox="1"/>
            <p:nvPr/>
          </p:nvSpPr>
          <p:spPr bwMode="auto">
            <a:xfrm>
              <a:off x="3975549" y="4762051"/>
              <a:ext cx="1235113" cy="908618"/>
            </a:xfrm>
            <a:prstGeom prst="rect">
              <a:avLst/>
            </a:prstGeom>
            <a:noFill/>
          </p:spPr>
          <p:txBody>
            <a:bodyPr vert="horz" wrap="square" lIns="93296" tIns="46648" rIns="93296" bIns="46648"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50000"/>
                </a:lnSpc>
                <a:spcBef>
                  <a:spcPts val="0"/>
                </a:spcBef>
                <a:spcAft>
                  <a:spcPts val="0"/>
                </a:spcAft>
                <a:buClrTx/>
                <a:buSzTx/>
                <a:buFontTx/>
                <a:buNone/>
                <a:tabLst/>
                <a:defRPr/>
              </a:pPr>
              <a:r>
                <a:rPr kumimoji="0" lang="zh-CN" altLang="en-US" sz="1050" b="0" i="0" u="none" strike="noStrike" kern="1200" cap="none" spc="0" normalizeH="0" baseline="0" noProof="0" dirty="0">
                  <a:ln>
                    <a:noFill/>
                  </a:ln>
                  <a:solidFill>
                    <a:schemeClr val="bg1"/>
                  </a:solidFill>
                  <a:effectLst/>
                  <a:uLnTx/>
                  <a:uFillTx/>
                  <a:cs typeface="+mn-ea"/>
                  <a:sym typeface="+mn-lt"/>
                </a:rPr>
                <a:t>单击此处添加段落文本单击此处添加段落文本</a:t>
              </a:r>
            </a:p>
          </p:txBody>
        </p:sp>
      </p:grpSp>
      <p:grpSp>
        <p:nvGrpSpPr>
          <p:cNvPr id="10" name="组合 9"/>
          <p:cNvGrpSpPr/>
          <p:nvPr/>
        </p:nvGrpSpPr>
        <p:grpSpPr>
          <a:xfrm>
            <a:off x="4494666" y="1450119"/>
            <a:ext cx="2595552" cy="1335294"/>
            <a:chOff x="4341983" y="2107288"/>
            <a:chExt cx="2799084" cy="1477207"/>
          </a:xfrm>
          <a:solidFill>
            <a:srgbClr val="E16896"/>
          </a:solidFill>
        </p:grpSpPr>
        <p:sp>
          <p:nvSpPr>
            <p:cNvPr id="11" name="Freeform 10"/>
            <p:cNvSpPr>
              <a:spLocks/>
            </p:cNvSpPr>
            <p:nvPr/>
          </p:nvSpPr>
          <p:spPr bwMode="gray">
            <a:xfrm rot="21131375">
              <a:off x="4341983" y="2107288"/>
              <a:ext cx="2799084" cy="1477207"/>
            </a:xfrm>
            <a:custGeom>
              <a:avLst/>
              <a:gdLst>
                <a:gd name="T0" fmla="*/ 716 w 2032"/>
                <a:gd name="T1" fmla="*/ 96 h 1536"/>
                <a:gd name="T2" fmla="*/ 859 w 2032"/>
                <a:gd name="T3" fmla="*/ 43 h 1536"/>
                <a:gd name="T4" fmla="*/ 1008 w 2032"/>
                <a:gd name="T5" fmla="*/ 11 h 1536"/>
                <a:gd name="T6" fmla="*/ 1157 w 2032"/>
                <a:gd name="T7" fmla="*/ 0 h 1536"/>
                <a:gd name="T8" fmla="*/ 1305 w 2032"/>
                <a:gd name="T9" fmla="*/ 3 h 1536"/>
                <a:gd name="T10" fmla="*/ 1448 w 2032"/>
                <a:gd name="T11" fmla="*/ 17 h 1536"/>
                <a:gd name="T12" fmla="*/ 1582 w 2032"/>
                <a:gd name="T13" fmla="*/ 42 h 1536"/>
                <a:gd name="T14" fmla="*/ 1706 w 2032"/>
                <a:gd name="T15" fmla="*/ 70 h 1536"/>
                <a:gd name="T16" fmla="*/ 1814 w 2032"/>
                <a:gd name="T17" fmla="*/ 102 h 1536"/>
                <a:gd name="T18" fmla="*/ 1905 w 2032"/>
                <a:gd name="T19" fmla="*/ 131 h 1536"/>
                <a:gd name="T20" fmla="*/ 1972 w 2032"/>
                <a:gd name="T21" fmla="*/ 157 h 1536"/>
                <a:gd name="T22" fmla="*/ 2016 w 2032"/>
                <a:gd name="T23" fmla="*/ 175 h 1536"/>
                <a:gd name="T24" fmla="*/ 2032 w 2032"/>
                <a:gd name="T25" fmla="*/ 182 h 1536"/>
                <a:gd name="T26" fmla="*/ 2029 w 2032"/>
                <a:gd name="T27" fmla="*/ 200 h 1536"/>
                <a:gd name="T28" fmla="*/ 2021 w 2032"/>
                <a:gd name="T29" fmla="*/ 249 h 1536"/>
                <a:gd name="T30" fmla="*/ 2008 w 2032"/>
                <a:gd name="T31" fmla="*/ 327 h 1536"/>
                <a:gd name="T32" fmla="*/ 1988 w 2032"/>
                <a:gd name="T33" fmla="*/ 427 h 1536"/>
                <a:gd name="T34" fmla="*/ 1957 w 2032"/>
                <a:gd name="T35" fmla="*/ 542 h 1536"/>
                <a:gd name="T36" fmla="*/ 1918 w 2032"/>
                <a:gd name="T37" fmla="*/ 672 h 1536"/>
                <a:gd name="T38" fmla="*/ 1865 w 2032"/>
                <a:gd name="T39" fmla="*/ 807 h 1536"/>
                <a:gd name="T40" fmla="*/ 1801 w 2032"/>
                <a:gd name="T41" fmla="*/ 944 h 1536"/>
                <a:gd name="T42" fmla="*/ 1721 w 2032"/>
                <a:gd name="T43" fmla="*/ 1076 h 1536"/>
                <a:gd name="T44" fmla="*/ 1626 w 2032"/>
                <a:gd name="T45" fmla="*/ 1202 h 1536"/>
                <a:gd name="T46" fmla="*/ 1514 w 2032"/>
                <a:gd name="T47" fmla="*/ 1313 h 1536"/>
                <a:gd name="T48" fmla="*/ 1383 w 2032"/>
                <a:gd name="T49" fmla="*/ 1405 h 1536"/>
                <a:gd name="T50" fmla="*/ 1244 w 2032"/>
                <a:gd name="T51" fmla="*/ 1469 h 1536"/>
                <a:gd name="T52" fmla="*/ 1098 w 2032"/>
                <a:gd name="T53" fmla="*/ 1511 h 1536"/>
                <a:gd name="T54" fmla="*/ 949 w 2032"/>
                <a:gd name="T55" fmla="*/ 1532 h 1536"/>
                <a:gd name="T56" fmla="*/ 801 w 2032"/>
                <a:gd name="T57" fmla="*/ 1536 h 1536"/>
                <a:gd name="T58" fmla="*/ 653 w 2032"/>
                <a:gd name="T59" fmla="*/ 1527 h 1536"/>
                <a:gd name="T60" fmla="*/ 515 w 2032"/>
                <a:gd name="T61" fmla="*/ 1507 h 1536"/>
                <a:gd name="T62" fmla="*/ 385 w 2032"/>
                <a:gd name="T63" fmla="*/ 1481 h 1536"/>
                <a:gd name="T64" fmla="*/ 270 w 2032"/>
                <a:gd name="T65" fmla="*/ 1450 h 1536"/>
                <a:gd name="T66" fmla="*/ 169 w 2032"/>
                <a:gd name="T67" fmla="*/ 1419 h 1536"/>
                <a:gd name="T68" fmla="*/ 90 w 2032"/>
                <a:gd name="T69" fmla="*/ 1390 h 1536"/>
                <a:gd name="T70" fmla="*/ 33 w 2032"/>
                <a:gd name="T71" fmla="*/ 1368 h 1536"/>
                <a:gd name="T72" fmla="*/ 4 w 2032"/>
                <a:gd name="T73" fmla="*/ 1357 h 1536"/>
                <a:gd name="T74" fmla="*/ 0 w 2032"/>
                <a:gd name="T75" fmla="*/ 1349 h 1536"/>
                <a:gd name="T76" fmla="*/ 4 w 2032"/>
                <a:gd name="T77" fmla="*/ 1316 h 1536"/>
                <a:gd name="T78" fmla="*/ 14 w 2032"/>
                <a:gd name="T79" fmla="*/ 1250 h 1536"/>
                <a:gd name="T80" fmla="*/ 32 w 2032"/>
                <a:gd name="T81" fmla="*/ 1161 h 1536"/>
                <a:gd name="T82" fmla="*/ 57 w 2032"/>
                <a:gd name="T83" fmla="*/ 1053 h 1536"/>
                <a:gd name="T84" fmla="*/ 92 w 2032"/>
                <a:gd name="T85" fmla="*/ 929 h 1536"/>
                <a:gd name="T86" fmla="*/ 138 w 2032"/>
                <a:gd name="T87" fmla="*/ 798 h 1536"/>
                <a:gd name="T88" fmla="*/ 197 w 2032"/>
                <a:gd name="T89" fmla="*/ 661 h 1536"/>
                <a:gd name="T90" fmla="*/ 268 w 2032"/>
                <a:gd name="T91" fmla="*/ 525 h 1536"/>
                <a:gd name="T92" fmla="*/ 356 w 2032"/>
                <a:gd name="T93" fmla="*/ 395 h 1536"/>
                <a:gd name="T94" fmla="*/ 459 w 2032"/>
                <a:gd name="T95" fmla="*/ 277 h 1536"/>
                <a:gd name="T96" fmla="*/ 580 w 2032"/>
                <a:gd name="T97" fmla="*/ 175 h 15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032" h="1536">
                  <a:moveTo>
                    <a:pt x="647" y="131"/>
                  </a:moveTo>
                  <a:lnTo>
                    <a:pt x="716" y="96"/>
                  </a:lnTo>
                  <a:lnTo>
                    <a:pt x="787" y="67"/>
                  </a:lnTo>
                  <a:lnTo>
                    <a:pt x="859" y="43"/>
                  </a:lnTo>
                  <a:lnTo>
                    <a:pt x="933" y="25"/>
                  </a:lnTo>
                  <a:lnTo>
                    <a:pt x="1008" y="11"/>
                  </a:lnTo>
                  <a:lnTo>
                    <a:pt x="1082" y="4"/>
                  </a:lnTo>
                  <a:lnTo>
                    <a:pt x="1157" y="0"/>
                  </a:lnTo>
                  <a:lnTo>
                    <a:pt x="1231" y="0"/>
                  </a:lnTo>
                  <a:lnTo>
                    <a:pt x="1305" y="3"/>
                  </a:lnTo>
                  <a:lnTo>
                    <a:pt x="1377" y="8"/>
                  </a:lnTo>
                  <a:lnTo>
                    <a:pt x="1448" y="17"/>
                  </a:lnTo>
                  <a:lnTo>
                    <a:pt x="1517" y="29"/>
                  </a:lnTo>
                  <a:lnTo>
                    <a:pt x="1582" y="42"/>
                  </a:lnTo>
                  <a:lnTo>
                    <a:pt x="1647" y="55"/>
                  </a:lnTo>
                  <a:lnTo>
                    <a:pt x="1706" y="70"/>
                  </a:lnTo>
                  <a:lnTo>
                    <a:pt x="1762" y="86"/>
                  </a:lnTo>
                  <a:lnTo>
                    <a:pt x="1814" y="102"/>
                  </a:lnTo>
                  <a:lnTo>
                    <a:pt x="1861" y="116"/>
                  </a:lnTo>
                  <a:lnTo>
                    <a:pt x="1905" y="131"/>
                  </a:lnTo>
                  <a:lnTo>
                    <a:pt x="1941" y="146"/>
                  </a:lnTo>
                  <a:lnTo>
                    <a:pt x="1972" y="157"/>
                  </a:lnTo>
                  <a:lnTo>
                    <a:pt x="1998" y="167"/>
                  </a:lnTo>
                  <a:lnTo>
                    <a:pt x="2016" y="175"/>
                  </a:lnTo>
                  <a:lnTo>
                    <a:pt x="2027" y="179"/>
                  </a:lnTo>
                  <a:lnTo>
                    <a:pt x="2032" y="182"/>
                  </a:lnTo>
                  <a:lnTo>
                    <a:pt x="2030" y="186"/>
                  </a:lnTo>
                  <a:lnTo>
                    <a:pt x="2029" y="200"/>
                  </a:lnTo>
                  <a:lnTo>
                    <a:pt x="2026" y="220"/>
                  </a:lnTo>
                  <a:lnTo>
                    <a:pt x="2021" y="249"/>
                  </a:lnTo>
                  <a:lnTo>
                    <a:pt x="2017" y="286"/>
                  </a:lnTo>
                  <a:lnTo>
                    <a:pt x="2008" y="327"/>
                  </a:lnTo>
                  <a:lnTo>
                    <a:pt x="2000" y="375"/>
                  </a:lnTo>
                  <a:lnTo>
                    <a:pt x="1988" y="427"/>
                  </a:lnTo>
                  <a:lnTo>
                    <a:pt x="1975" y="483"/>
                  </a:lnTo>
                  <a:lnTo>
                    <a:pt x="1957" y="542"/>
                  </a:lnTo>
                  <a:lnTo>
                    <a:pt x="1940" y="607"/>
                  </a:lnTo>
                  <a:lnTo>
                    <a:pt x="1918" y="672"/>
                  </a:lnTo>
                  <a:lnTo>
                    <a:pt x="1893" y="738"/>
                  </a:lnTo>
                  <a:lnTo>
                    <a:pt x="1865" y="807"/>
                  </a:lnTo>
                  <a:lnTo>
                    <a:pt x="1835" y="875"/>
                  </a:lnTo>
                  <a:lnTo>
                    <a:pt x="1801" y="944"/>
                  </a:lnTo>
                  <a:lnTo>
                    <a:pt x="1763" y="1011"/>
                  </a:lnTo>
                  <a:lnTo>
                    <a:pt x="1721" y="1076"/>
                  </a:lnTo>
                  <a:lnTo>
                    <a:pt x="1676" y="1141"/>
                  </a:lnTo>
                  <a:lnTo>
                    <a:pt x="1626" y="1202"/>
                  </a:lnTo>
                  <a:lnTo>
                    <a:pt x="1572" y="1259"/>
                  </a:lnTo>
                  <a:lnTo>
                    <a:pt x="1514" y="1313"/>
                  </a:lnTo>
                  <a:lnTo>
                    <a:pt x="1451" y="1361"/>
                  </a:lnTo>
                  <a:lnTo>
                    <a:pt x="1383" y="1405"/>
                  </a:lnTo>
                  <a:lnTo>
                    <a:pt x="1314" y="1440"/>
                  </a:lnTo>
                  <a:lnTo>
                    <a:pt x="1244" y="1469"/>
                  </a:lnTo>
                  <a:lnTo>
                    <a:pt x="1173" y="1494"/>
                  </a:lnTo>
                  <a:lnTo>
                    <a:pt x="1098" y="1511"/>
                  </a:lnTo>
                  <a:lnTo>
                    <a:pt x="1024" y="1524"/>
                  </a:lnTo>
                  <a:lnTo>
                    <a:pt x="949" y="1532"/>
                  </a:lnTo>
                  <a:lnTo>
                    <a:pt x="875" y="1536"/>
                  </a:lnTo>
                  <a:lnTo>
                    <a:pt x="801" y="1536"/>
                  </a:lnTo>
                  <a:lnTo>
                    <a:pt x="726" y="1533"/>
                  </a:lnTo>
                  <a:lnTo>
                    <a:pt x="653" y="1527"/>
                  </a:lnTo>
                  <a:lnTo>
                    <a:pt x="583" y="1519"/>
                  </a:lnTo>
                  <a:lnTo>
                    <a:pt x="515" y="1507"/>
                  </a:lnTo>
                  <a:lnTo>
                    <a:pt x="449" y="1495"/>
                  </a:lnTo>
                  <a:lnTo>
                    <a:pt x="385" y="1481"/>
                  </a:lnTo>
                  <a:lnTo>
                    <a:pt x="325" y="1466"/>
                  </a:lnTo>
                  <a:lnTo>
                    <a:pt x="270" y="1450"/>
                  </a:lnTo>
                  <a:lnTo>
                    <a:pt x="217" y="1434"/>
                  </a:lnTo>
                  <a:lnTo>
                    <a:pt x="169" y="1419"/>
                  </a:lnTo>
                  <a:lnTo>
                    <a:pt x="127" y="1405"/>
                  </a:lnTo>
                  <a:lnTo>
                    <a:pt x="90" y="1390"/>
                  </a:lnTo>
                  <a:lnTo>
                    <a:pt x="58" y="1379"/>
                  </a:lnTo>
                  <a:lnTo>
                    <a:pt x="33" y="1368"/>
                  </a:lnTo>
                  <a:lnTo>
                    <a:pt x="16" y="1361"/>
                  </a:lnTo>
                  <a:lnTo>
                    <a:pt x="4" y="1357"/>
                  </a:lnTo>
                  <a:lnTo>
                    <a:pt x="0" y="1355"/>
                  </a:lnTo>
                  <a:lnTo>
                    <a:pt x="0" y="1349"/>
                  </a:lnTo>
                  <a:lnTo>
                    <a:pt x="3" y="1336"/>
                  </a:lnTo>
                  <a:lnTo>
                    <a:pt x="4" y="1316"/>
                  </a:lnTo>
                  <a:lnTo>
                    <a:pt x="9" y="1287"/>
                  </a:lnTo>
                  <a:lnTo>
                    <a:pt x="14" y="1250"/>
                  </a:lnTo>
                  <a:lnTo>
                    <a:pt x="22" y="1209"/>
                  </a:lnTo>
                  <a:lnTo>
                    <a:pt x="32" y="1161"/>
                  </a:lnTo>
                  <a:lnTo>
                    <a:pt x="44" y="1109"/>
                  </a:lnTo>
                  <a:lnTo>
                    <a:pt x="57" y="1053"/>
                  </a:lnTo>
                  <a:lnTo>
                    <a:pt x="73" y="993"/>
                  </a:lnTo>
                  <a:lnTo>
                    <a:pt x="92" y="929"/>
                  </a:lnTo>
                  <a:lnTo>
                    <a:pt x="114" y="865"/>
                  </a:lnTo>
                  <a:lnTo>
                    <a:pt x="138" y="798"/>
                  </a:lnTo>
                  <a:lnTo>
                    <a:pt x="166" y="729"/>
                  </a:lnTo>
                  <a:lnTo>
                    <a:pt x="197" y="661"/>
                  </a:lnTo>
                  <a:lnTo>
                    <a:pt x="230" y="592"/>
                  </a:lnTo>
                  <a:lnTo>
                    <a:pt x="268" y="525"/>
                  </a:lnTo>
                  <a:lnTo>
                    <a:pt x="311" y="459"/>
                  </a:lnTo>
                  <a:lnTo>
                    <a:pt x="356" y="395"/>
                  </a:lnTo>
                  <a:lnTo>
                    <a:pt x="405" y="334"/>
                  </a:lnTo>
                  <a:lnTo>
                    <a:pt x="459" y="277"/>
                  </a:lnTo>
                  <a:lnTo>
                    <a:pt x="518" y="223"/>
                  </a:lnTo>
                  <a:lnTo>
                    <a:pt x="580" y="175"/>
                  </a:lnTo>
                  <a:lnTo>
                    <a:pt x="647" y="131"/>
                  </a:lnTo>
                </a:path>
              </a:pathLst>
            </a:custGeom>
            <a:solidFill>
              <a:schemeClr val="accent2">
                <a:lumMod val="50000"/>
              </a:schemeClr>
            </a:solidFill>
            <a:ln w="3175" cap="flat" cmpd="sng" algn="ctr">
              <a:solidFill>
                <a:srgbClr val="D7D7D7"/>
              </a:solidFill>
              <a:prstDash val="solid"/>
            </a:ln>
            <a:effectLst>
              <a:outerShdw blurRad="50800" dist="38100" dir="2700000" algn="tl" rotWithShape="0">
                <a:prstClr val="black">
                  <a:alpha val="40000"/>
                </a:prstClr>
              </a:outerShdw>
            </a:effectLst>
          </p:spPr>
          <p:txBody>
            <a:bodyPr lIns="93296" tIns="46648" rIns="93296" bIns="46648" anchor="ctr"/>
            <a:lstStyle/>
            <a:p>
              <a:pPr marL="0" marR="0" lvl="0" indent="0" defTabSz="914400" eaLnBrk="1" fontAlgn="auto" latinLnBrk="0" hangingPunct="1">
                <a:lnSpc>
                  <a:spcPct val="12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chemeClr val="bg1"/>
                </a:solidFill>
                <a:effectLst/>
                <a:uLnTx/>
                <a:uFillTx/>
                <a:cs typeface="+mn-ea"/>
                <a:sym typeface="+mn-lt"/>
              </a:endParaRPr>
            </a:p>
          </p:txBody>
        </p:sp>
        <p:sp>
          <p:nvSpPr>
            <p:cNvPr id="12" name="TextBox 20"/>
            <p:cNvSpPr txBox="1"/>
            <p:nvPr/>
          </p:nvSpPr>
          <p:spPr bwMode="auto">
            <a:xfrm>
              <a:off x="5275011" y="2418491"/>
              <a:ext cx="1235113" cy="908619"/>
            </a:xfrm>
            <a:prstGeom prst="rect">
              <a:avLst/>
            </a:prstGeom>
            <a:noFill/>
          </p:spPr>
          <p:txBody>
            <a:bodyPr vert="horz" wrap="square" lIns="93296" tIns="46648" rIns="93296" bIns="46648"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50000"/>
                </a:lnSpc>
                <a:spcBef>
                  <a:spcPts val="0"/>
                </a:spcBef>
                <a:spcAft>
                  <a:spcPts val="0"/>
                </a:spcAft>
                <a:buClrTx/>
                <a:buSzTx/>
                <a:buFontTx/>
                <a:buNone/>
                <a:tabLst/>
                <a:defRPr/>
              </a:pPr>
              <a:r>
                <a:rPr kumimoji="0" lang="zh-CN" altLang="en-US" sz="1050" b="0" i="0" u="none" strike="noStrike" kern="1200" cap="none" spc="0" normalizeH="0" baseline="0" noProof="0" dirty="0">
                  <a:ln>
                    <a:noFill/>
                  </a:ln>
                  <a:solidFill>
                    <a:schemeClr val="bg1"/>
                  </a:solidFill>
                  <a:effectLst/>
                  <a:uLnTx/>
                  <a:uFillTx/>
                  <a:cs typeface="+mn-ea"/>
                  <a:sym typeface="+mn-lt"/>
                </a:rPr>
                <a:t>单击此处添加段落文本单击此处添加段落文本</a:t>
              </a:r>
            </a:p>
          </p:txBody>
        </p:sp>
      </p:grpSp>
      <p:grpSp>
        <p:nvGrpSpPr>
          <p:cNvPr id="13" name="组合 12"/>
          <p:cNvGrpSpPr/>
          <p:nvPr/>
        </p:nvGrpSpPr>
        <p:grpSpPr>
          <a:xfrm>
            <a:off x="4407607" y="2552175"/>
            <a:ext cx="2523454" cy="1265017"/>
            <a:chOff x="4257751" y="3573158"/>
            <a:chExt cx="2721332" cy="1399460"/>
          </a:xfrm>
          <a:solidFill>
            <a:srgbClr val="E16896"/>
          </a:solidFill>
        </p:grpSpPr>
        <p:sp>
          <p:nvSpPr>
            <p:cNvPr id="14" name="Freeform 9"/>
            <p:cNvSpPr>
              <a:spLocks/>
            </p:cNvSpPr>
            <p:nvPr/>
          </p:nvSpPr>
          <p:spPr bwMode="gray">
            <a:xfrm rot="521906">
              <a:off x="4257751" y="3573158"/>
              <a:ext cx="2721332" cy="1399460"/>
            </a:xfrm>
            <a:custGeom>
              <a:avLst/>
              <a:gdLst>
                <a:gd name="T0" fmla="*/ 1451 w 2032"/>
                <a:gd name="T1" fmla="*/ 175 h 1536"/>
                <a:gd name="T2" fmla="*/ 1572 w 2032"/>
                <a:gd name="T3" fmla="*/ 277 h 1536"/>
                <a:gd name="T4" fmla="*/ 1676 w 2032"/>
                <a:gd name="T5" fmla="*/ 395 h 1536"/>
                <a:gd name="T6" fmla="*/ 1763 w 2032"/>
                <a:gd name="T7" fmla="*/ 525 h 1536"/>
                <a:gd name="T8" fmla="*/ 1835 w 2032"/>
                <a:gd name="T9" fmla="*/ 661 h 1536"/>
                <a:gd name="T10" fmla="*/ 1893 w 2032"/>
                <a:gd name="T11" fmla="*/ 798 h 1536"/>
                <a:gd name="T12" fmla="*/ 1940 w 2032"/>
                <a:gd name="T13" fmla="*/ 929 h 1536"/>
                <a:gd name="T14" fmla="*/ 1975 w 2032"/>
                <a:gd name="T15" fmla="*/ 1053 h 1536"/>
                <a:gd name="T16" fmla="*/ 2000 w 2032"/>
                <a:gd name="T17" fmla="*/ 1161 h 1536"/>
                <a:gd name="T18" fmla="*/ 2017 w 2032"/>
                <a:gd name="T19" fmla="*/ 1250 h 1536"/>
                <a:gd name="T20" fmla="*/ 2026 w 2032"/>
                <a:gd name="T21" fmla="*/ 1316 h 1536"/>
                <a:gd name="T22" fmla="*/ 2030 w 2032"/>
                <a:gd name="T23" fmla="*/ 1349 h 1536"/>
                <a:gd name="T24" fmla="*/ 2027 w 2032"/>
                <a:gd name="T25" fmla="*/ 1357 h 1536"/>
                <a:gd name="T26" fmla="*/ 1998 w 2032"/>
                <a:gd name="T27" fmla="*/ 1368 h 1536"/>
                <a:gd name="T28" fmla="*/ 1941 w 2032"/>
                <a:gd name="T29" fmla="*/ 1390 h 1536"/>
                <a:gd name="T30" fmla="*/ 1861 w 2032"/>
                <a:gd name="T31" fmla="*/ 1419 h 1536"/>
                <a:gd name="T32" fmla="*/ 1762 w 2032"/>
                <a:gd name="T33" fmla="*/ 1450 h 1536"/>
                <a:gd name="T34" fmla="*/ 1647 w 2032"/>
                <a:gd name="T35" fmla="*/ 1481 h 1536"/>
                <a:gd name="T36" fmla="*/ 1517 w 2032"/>
                <a:gd name="T37" fmla="*/ 1507 h 1536"/>
                <a:gd name="T38" fmla="*/ 1377 w 2032"/>
                <a:gd name="T39" fmla="*/ 1527 h 1536"/>
                <a:gd name="T40" fmla="*/ 1231 w 2032"/>
                <a:gd name="T41" fmla="*/ 1536 h 1536"/>
                <a:gd name="T42" fmla="*/ 1082 w 2032"/>
                <a:gd name="T43" fmla="*/ 1532 h 1536"/>
                <a:gd name="T44" fmla="*/ 933 w 2032"/>
                <a:gd name="T45" fmla="*/ 1511 h 1536"/>
                <a:gd name="T46" fmla="*/ 787 w 2032"/>
                <a:gd name="T47" fmla="*/ 1469 h 1536"/>
                <a:gd name="T48" fmla="*/ 647 w 2032"/>
                <a:gd name="T49" fmla="*/ 1405 h 1536"/>
                <a:gd name="T50" fmla="*/ 518 w 2032"/>
                <a:gd name="T51" fmla="*/ 1313 h 1536"/>
                <a:gd name="T52" fmla="*/ 405 w 2032"/>
                <a:gd name="T53" fmla="*/ 1202 h 1536"/>
                <a:gd name="T54" fmla="*/ 311 w 2032"/>
                <a:gd name="T55" fmla="*/ 1076 h 1536"/>
                <a:gd name="T56" fmla="*/ 230 w 2032"/>
                <a:gd name="T57" fmla="*/ 944 h 1536"/>
                <a:gd name="T58" fmla="*/ 166 w 2032"/>
                <a:gd name="T59" fmla="*/ 806 h 1536"/>
                <a:gd name="T60" fmla="*/ 114 w 2032"/>
                <a:gd name="T61" fmla="*/ 672 h 1536"/>
                <a:gd name="T62" fmla="*/ 73 w 2032"/>
                <a:gd name="T63" fmla="*/ 542 h 1536"/>
                <a:gd name="T64" fmla="*/ 44 w 2032"/>
                <a:gd name="T65" fmla="*/ 427 h 1536"/>
                <a:gd name="T66" fmla="*/ 22 w 2032"/>
                <a:gd name="T67" fmla="*/ 326 h 1536"/>
                <a:gd name="T68" fmla="*/ 9 w 2032"/>
                <a:gd name="T69" fmla="*/ 249 h 1536"/>
                <a:gd name="T70" fmla="*/ 3 w 2032"/>
                <a:gd name="T71" fmla="*/ 200 h 1536"/>
                <a:gd name="T72" fmla="*/ 0 w 2032"/>
                <a:gd name="T73" fmla="*/ 182 h 1536"/>
                <a:gd name="T74" fmla="*/ 16 w 2032"/>
                <a:gd name="T75" fmla="*/ 175 h 1536"/>
                <a:gd name="T76" fmla="*/ 58 w 2032"/>
                <a:gd name="T77" fmla="*/ 157 h 1536"/>
                <a:gd name="T78" fmla="*/ 127 w 2032"/>
                <a:gd name="T79" fmla="*/ 131 h 1536"/>
                <a:gd name="T80" fmla="*/ 217 w 2032"/>
                <a:gd name="T81" fmla="*/ 102 h 1536"/>
                <a:gd name="T82" fmla="*/ 325 w 2032"/>
                <a:gd name="T83" fmla="*/ 70 h 1536"/>
                <a:gd name="T84" fmla="*/ 449 w 2032"/>
                <a:gd name="T85" fmla="*/ 42 h 1536"/>
                <a:gd name="T86" fmla="*/ 583 w 2032"/>
                <a:gd name="T87" fmla="*/ 17 h 1536"/>
                <a:gd name="T88" fmla="*/ 726 w 2032"/>
                <a:gd name="T89" fmla="*/ 3 h 1536"/>
                <a:gd name="T90" fmla="*/ 875 w 2032"/>
                <a:gd name="T91" fmla="*/ 0 h 1536"/>
                <a:gd name="T92" fmla="*/ 1024 w 2032"/>
                <a:gd name="T93" fmla="*/ 11 h 1536"/>
                <a:gd name="T94" fmla="*/ 1173 w 2032"/>
                <a:gd name="T95" fmla="*/ 43 h 1536"/>
                <a:gd name="T96" fmla="*/ 1314 w 2032"/>
                <a:gd name="T97" fmla="*/ 96 h 15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032" h="1536">
                  <a:moveTo>
                    <a:pt x="1383" y="131"/>
                  </a:moveTo>
                  <a:lnTo>
                    <a:pt x="1451" y="175"/>
                  </a:lnTo>
                  <a:lnTo>
                    <a:pt x="1514" y="223"/>
                  </a:lnTo>
                  <a:lnTo>
                    <a:pt x="1572" y="277"/>
                  </a:lnTo>
                  <a:lnTo>
                    <a:pt x="1626" y="334"/>
                  </a:lnTo>
                  <a:lnTo>
                    <a:pt x="1676" y="395"/>
                  </a:lnTo>
                  <a:lnTo>
                    <a:pt x="1721" y="459"/>
                  </a:lnTo>
                  <a:lnTo>
                    <a:pt x="1763" y="525"/>
                  </a:lnTo>
                  <a:lnTo>
                    <a:pt x="1801" y="592"/>
                  </a:lnTo>
                  <a:lnTo>
                    <a:pt x="1835" y="661"/>
                  </a:lnTo>
                  <a:lnTo>
                    <a:pt x="1865" y="729"/>
                  </a:lnTo>
                  <a:lnTo>
                    <a:pt x="1893" y="798"/>
                  </a:lnTo>
                  <a:lnTo>
                    <a:pt x="1918" y="865"/>
                  </a:lnTo>
                  <a:lnTo>
                    <a:pt x="1940" y="929"/>
                  </a:lnTo>
                  <a:lnTo>
                    <a:pt x="1957" y="993"/>
                  </a:lnTo>
                  <a:lnTo>
                    <a:pt x="1975" y="1053"/>
                  </a:lnTo>
                  <a:lnTo>
                    <a:pt x="1988" y="1109"/>
                  </a:lnTo>
                  <a:lnTo>
                    <a:pt x="2000" y="1161"/>
                  </a:lnTo>
                  <a:lnTo>
                    <a:pt x="2008" y="1209"/>
                  </a:lnTo>
                  <a:lnTo>
                    <a:pt x="2017" y="1250"/>
                  </a:lnTo>
                  <a:lnTo>
                    <a:pt x="2021" y="1287"/>
                  </a:lnTo>
                  <a:lnTo>
                    <a:pt x="2026" y="1316"/>
                  </a:lnTo>
                  <a:lnTo>
                    <a:pt x="2029" y="1336"/>
                  </a:lnTo>
                  <a:lnTo>
                    <a:pt x="2030" y="1349"/>
                  </a:lnTo>
                  <a:lnTo>
                    <a:pt x="2032" y="1355"/>
                  </a:lnTo>
                  <a:lnTo>
                    <a:pt x="2027" y="1357"/>
                  </a:lnTo>
                  <a:lnTo>
                    <a:pt x="2016" y="1361"/>
                  </a:lnTo>
                  <a:lnTo>
                    <a:pt x="1998" y="1368"/>
                  </a:lnTo>
                  <a:lnTo>
                    <a:pt x="1972" y="1378"/>
                  </a:lnTo>
                  <a:lnTo>
                    <a:pt x="1941" y="1390"/>
                  </a:lnTo>
                  <a:lnTo>
                    <a:pt x="1905" y="1405"/>
                  </a:lnTo>
                  <a:lnTo>
                    <a:pt x="1861" y="1419"/>
                  </a:lnTo>
                  <a:lnTo>
                    <a:pt x="1814" y="1434"/>
                  </a:lnTo>
                  <a:lnTo>
                    <a:pt x="1762" y="1450"/>
                  </a:lnTo>
                  <a:lnTo>
                    <a:pt x="1706" y="1466"/>
                  </a:lnTo>
                  <a:lnTo>
                    <a:pt x="1647" y="1481"/>
                  </a:lnTo>
                  <a:lnTo>
                    <a:pt x="1582" y="1495"/>
                  </a:lnTo>
                  <a:lnTo>
                    <a:pt x="1517" y="1507"/>
                  </a:lnTo>
                  <a:lnTo>
                    <a:pt x="1448" y="1518"/>
                  </a:lnTo>
                  <a:lnTo>
                    <a:pt x="1377" y="1527"/>
                  </a:lnTo>
                  <a:lnTo>
                    <a:pt x="1305" y="1533"/>
                  </a:lnTo>
                  <a:lnTo>
                    <a:pt x="1231" y="1536"/>
                  </a:lnTo>
                  <a:lnTo>
                    <a:pt x="1157" y="1536"/>
                  </a:lnTo>
                  <a:lnTo>
                    <a:pt x="1082" y="1532"/>
                  </a:lnTo>
                  <a:lnTo>
                    <a:pt x="1008" y="1524"/>
                  </a:lnTo>
                  <a:lnTo>
                    <a:pt x="933" y="1511"/>
                  </a:lnTo>
                  <a:lnTo>
                    <a:pt x="859" y="1494"/>
                  </a:lnTo>
                  <a:lnTo>
                    <a:pt x="787" y="1469"/>
                  </a:lnTo>
                  <a:lnTo>
                    <a:pt x="716" y="1440"/>
                  </a:lnTo>
                  <a:lnTo>
                    <a:pt x="647" y="1405"/>
                  </a:lnTo>
                  <a:lnTo>
                    <a:pt x="580" y="1361"/>
                  </a:lnTo>
                  <a:lnTo>
                    <a:pt x="518" y="1313"/>
                  </a:lnTo>
                  <a:lnTo>
                    <a:pt x="459" y="1259"/>
                  </a:lnTo>
                  <a:lnTo>
                    <a:pt x="405" y="1202"/>
                  </a:lnTo>
                  <a:lnTo>
                    <a:pt x="356" y="1141"/>
                  </a:lnTo>
                  <a:lnTo>
                    <a:pt x="311" y="1076"/>
                  </a:lnTo>
                  <a:lnTo>
                    <a:pt x="268" y="1011"/>
                  </a:lnTo>
                  <a:lnTo>
                    <a:pt x="230" y="944"/>
                  </a:lnTo>
                  <a:lnTo>
                    <a:pt x="197" y="875"/>
                  </a:lnTo>
                  <a:lnTo>
                    <a:pt x="166" y="806"/>
                  </a:lnTo>
                  <a:lnTo>
                    <a:pt x="138" y="738"/>
                  </a:lnTo>
                  <a:lnTo>
                    <a:pt x="114" y="672"/>
                  </a:lnTo>
                  <a:lnTo>
                    <a:pt x="92" y="607"/>
                  </a:lnTo>
                  <a:lnTo>
                    <a:pt x="73" y="542"/>
                  </a:lnTo>
                  <a:lnTo>
                    <a:pt x="57" y="483"/>
                  </a:lnTo>
                  <a:lnTo>
                    <a:pt x="44" y="427"/>
                  </a:lnTo>
                  <a:lnTo>
                    <a:pt x="32" y="375"/>
                  </a:lnTo>
                  <a:lnTo>
                    <a:pt x="22" y="326"/>
                  </a:lnTo>
                  <a:lnTo>
                    <a:pt x="14" y="286"/>
                  </a:lnTo>
                  <a:lnTo>
                    <a:pt x="9" y="249"/>
                  </a:lnTo>
                  <a:lnTo>
                    <a:pt x="4" y="220"/>
                  </a:lnTo>
                  <a:lnTo>
                    <a:pt x="3" y="200"/>
                  </a:lnTo>
                  <a:lnTo>
                    <a:pt x="0" y="186"/>
                  </a:lnTo>
                  <a:lnTo>
                    <a:pt x="0" y="182"/>
                  </a:lnTo>
                  <a:lnTo>
                    <a:pt x="4" y="179"/>
                  </a:lnTo>
                  <a:lnTo>
                    <a:pt x="16" y="175"/>
                  </a:lnTo>
                  <a:lnTo>
                    <a:pt x="33" y="167"/>
                  </a:lnTo>
                  <a:lnTo>
                    <a:pt x="58" y="157"/>
                  </a:lnTo>
                  <a:lnTo>
                    <a:pt x="90" y="146"/>
                  </a:lnTo>
                  <a:lnTo>
                    <a:pt x="127" y="131"/>
                  </a:lnTo>
                  <a:lnTo>
                    <a:pt x="169" y="116"/>
                  </a:lnTo>
                  <a:lnTo>
                    <a:pt x="217" y="102"/>
                  </a:lnTo>
                  <a:lnTo>
                    <a:pt x="270" y="86"/>
                  </a:lnTo>
                  <a:lnTo>
                    <a:pt x="325" y="70"/>
                  </a:lnTo>
                  <a:lnTo>
                    <a:pt x="385" y="55"/>
                  </a:lnTo>
                  <a:lnTo>
                    <a:pt x="449" y="42"/>
                  </a:lnTo>
                  <a:lnTo>
                    <a:pt x="515" y="29"/>
                  </a:lnTo>
                  <a:lnTo>
                    <a:pt x="583" y="17"/>
                  </a:lnTo>
                  <a:lnTo>
                    <a:pt x="653" y="8"/>
                  </a:lnTo>
                  <a:lnTo>
                    <a:pt x="726" y="3"/>
                  </a:lnTo>
                  <a:lnTo>
                    <a:pt x="801" y="0"/>
                  </a:lnTo>
                  <a:lnTo>
                    <a:pt x="875" y="0"/>
                  </a:lnTo>
                  <a:lnTo>
                    <a:pt x="949" y="4"/>
                  </a:lnTo>
                  <a:lnTo>
                    <a:pt x="1024" y="11"/>
                  </a:lnTo>
                  <a:lnTo>
                    <a:pt x="1098" y="24"/>
                  </a:lnTo>
                  <a:lnTo>
                    <a:pt x="1173" y="43"/>
                  </a:lnTo>
                  <a:lnTo>
                    <a:pt x="1244" y="67"/>
                  </a:lnTo>
                  <a:lnTo>
                    <a:pt x="1314" y="96"/>
                  </a:lnTo>
                  <a:lnTo>
                    <a:pt x="1383" y="131"/>
                  </a:lnTo>
                </a:path>
              </a:pathLst>
            </a:custGeom>
            <a:solidFill>
              <a:schemeClr val="accent2">
                <a:lumMod val="50000"/>
              </a:schemeClr>
            </a:solidFill>
            <a:ln w="3175" cap="flat" cmpd="sng" algn="ctr">
              <a:solidFill>
                <a:srgbClr val="D7D7D7"/>
              </a:solidFill>
              <a:prstDash val="solid"/>
            </a:ln>
            <a:effectLst>
              <a:outerShdw blurRad="50800" dist="38100" dir="2700000" algn="tl" rotWithShape="0">
                <a:prstClr val="black">
                  <a:alpha val="40000"/>
                </a:prstClr>
              </a:outerShdw>
            </a:effectLst>
          </p:spPr>
          <p:txBody>
            <a:bodyPr lIns="93296" tIns="46648" rIns="93296" bIns="46648" anchor="ctr"/>
            <a:lstStyle/>
            <a:p>
              <a:pPr marL="0" marR="0" lvl="0" indent="0" defTabSz="914400" eaLnBrk="1" fontAlgn="auto" latinLnBrk="0" hangingPunct="1">
                <a:lnSpc>
                  <a:spcPct val="12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chemeClr val="bg1"/>
                </a:solidFill>
                <a:effectLst/>
                <a:uLnTx/>
                <a:uFillTx/>
                <a:cs typeface="+mn-ea"/>
                <a:sym typeface="+mn-lt"/>
              </a:endParaRPr>
            </a:p>
          </p:txBody>
        </p:sp>
        <p:sp>
          <p:nvSpPr>
            <p:cNvPr id="15" name="TextBox 20"/>
            <p:cNvSpPr txBox="1"/>
            <p:nvPr/>
          </p:nvSpPr>
          <p:spPr bwMode="auto">
            <a:xfrm>
              <a:off x="5275011" y="3983954"/>
              <a:ext cx="1235113" cy="908618"/>
            </a:xfrm>
            <a:prstGeom prst="rect">
              <a:avLst/>
            </a:prstGeom>
            <a:noFill/>
          </p:spPr>
          <p:txBody>
            <a:bodyPr vert="horz" wrap="square" lIns="93296" tIns="46648" rIns="93296" bIns="46648"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50000"/>
                </a:lnSpc>
                <a:spcBef>
                  <a:spcPts val="0"/>
                </a:spcBef>
                <a:spcAft>
                  <a:spcPts val="0"/>
                </a:spcAft>
                <a:buClrTx/>
                <a:buSzTx/>
                <a:buFontTx/>
                <a:buNone/>
                <a:tabLst/>
                <a:defRPr/>
              </a:pPr>
              <a:r>
                <a:rPr kumimoji="0" lang="zh-CN" altLang="en-US" sz="1050" b="0" i="0" u="none" strike="noStrike" kern="1200" cap="none" spc="0" normalizeH="0" baseline="0" noProof="0" dirty="0">
                  <a:ln>
                    <a:noFill/>
                  </a:ln>
                  <a:solidFill>
                    <a:schemeClr val="bg1"/>
                  </a:solidFill>
                  <a:effectLst/>
                  <a:uLnTx/>
                  <a:uFillTx/>
                  <a:cs typeface="+mn-ea"/>
                  <a:sym typeface="+mn-lt"/>
                </a:rPr>
                <a:t>单击此处添加段落文本单击此处添加段落文本</a:t>
              </a:r>
            </a:p>
          </p:txBody>
        </p:sp>
      </p:grpSp>
      <p:grpSp>
        <p:nvGrpSpPr>
          <p:cNvPr id="16" name="组合 15"/>
          <p:cNvGrpSpPr/>
          <p:nvPr/>
        </p:nvGrpSpPr>
        <p:grpSpPr>
          <a:xfrm>
            <a:off x="2163332" y="1394828"/>
            <a:ext cx="2627096" cy="1352864"/>
            <a:chOff x="2009412" y="2029541"/>
            <a:chExt cx="2833102" cy="1496644"/>
          </a:xfrm>
          <a:solidFill>
            <a:srgbClr val="E16896"/>
          </a:solidFill>
        </p:grpSpPr>
        <p:sp>
          <p:nvSpPr>
            <p:cNvPr id="17" name="Freeform 6"/>
            <p:cNvSpPr>
              <a:spLocks/>
            </p:cNvSpPr>
            <p:nvPr/>
          </p:nvSpPr>
          <p:spPr bwMode="gray">
            <a:xfrm rot="575181">
              <a:off x="2009412" y="2029541"/>
              <a:ext cx="2833102" cy="1496644"/>
            </a:xfrm>
            <a:custGeom>
              <a:avLst/>
              <a:gdLst>
                <a:gd name="T0" fmla="*/ 1451 w 2032"/>
                <a:gd name="T1" fmla="*/ 175 h 1536"/>
                <a:gd name="T2" fmla="*/ 1572 w 2032"/>
                <a:gd name="T3" fmla="*/ 277 h 1536"/>
                <a:gd name="T4" fmla="*/ 1676 w 2032"/>
                <a:gd name="T5" fmla="*/ 395 h 1536"/>
                <a:gd name="T6" fmla="*/ 1763 w 2032"/>
                <a:gd name="T7" fmla="*/ 525 h 1536"/>
                <a:gd name="T8" fmla="*/ 1835 w 2032"/>
                <a:gd name="T9" fmla="*/ 660 h 1536"/>
                <a:gd name="T10" fmla="*/ 1893 w 2032"/>
                <a:gd name="T11" fmla="*/ 798 h 1536"/>
                <a:gd name="T12" fmla="*/ 1940 w 2032"/>
                <a:gd name="T13" fmla="*/ 929 h 1536"/>
                <a:gd name="T14" fmla="*/ 1975 w 2032"/>
                <a:gd name="T15" fmla="*/ 1053 h 1536"/>
                <a:gd name="T16" fmla="*/ 2000 w 2032"/>
                <a:gd name="T17" fmla="*/ 1161 h 1536"/>
                <a:gd name="T18" fmla="*/ 2017 w 2032"/>
                <a:gd name="T19" fmla="*/ 1250 h 1536"/>
                <a:gd name="T20" fmla="*/ 2026 w 2032"/>
                <a:gd name="T21" fmla="*/ 1316 h 1536"/>
                <a:gd name="T22" fmla="*/ 2030 w 2032"/>
                <a:gd name="T23" fmla="*/ 1349 h 1536"/>
                <a:gd name="T24" fmla="*/ 2027 w 2032"/>
                <a:gd name="T25" fmla="*/ 1356 h 1536"/>
                <a:gd name="T26" fmla="*/ 1998 w 2032"/>
                <a:gd name="T27" fmla="*/ 1368 h 1536"/>
                <a:gd name="T28" fmla="*/ 1941 w 2032"/>
                <a:gd name="T29" fmla="*/ 1390 h 1536"/>
                <a:gd name="T30" fmla="*/ 1861 w 2032"/>
                <a:gd name="T31" fmla="*/ 1419 h 1536"/>
                <a:gd name="T32" fmla="*/ 1762 w 2032"/>
                <a:gd name="T33" fmla="*/ 1450 h 1536"/>
                <a:gd name="T34" fmla="*/ 1647 w 2032"/>
                <a:gd name="T35" fmla="*/ 1480 h 1536"/>
                <a:gd name="T36" fmla="*/ 1517 w 2032"/>
                <a:gd name="T37" fmla="*/ 1507 h 1536"/>
                <a:gd name="T38" fmla="*/ 1377 w 2032"/>
                <a:gd name="T39" fmla="*/ 1527 h 1536"/>
                <a:gd name="T40" fmla="*/ 1231 w 2032"/>
                <a:gd name="T41" fmla="*/ 1536 h 1536"/>
                <a:gd name="T42" fmla="*/ 1082 w 2032"/>
                <a:gd name="T43" fmla="*/ 1532 h 1536"/>
                <a:gd name="T44" fmla="*/ 933 w 2032"/>
                <a:gd name="T45" fmla="*/ 1511 h 1536"/>
                <a:gd name="T46" fmla="*/ 788 w 2032"/>
                <a:gd name="T47" fmla="*/ 1469 h 1536"/>
                <a:gd name="T48" fmla="*/ 648 w 2032"/>
                <a:gd name="T49" fmla="*/ 1405 h 1536"/>
                <a:gd name="T50" fmla="*/ 518 w 2032"/>
                <a:gd name="T51" fmla="*/ 1313 h 1536"/>
                <a:gd name="T52" fmla="*/ 405 w 2032"/>
                <a:gd name="T53" fmla="*/ 1202 h 1536"/>
                <a:gd name="T54" fmla="*/ 311 w 2032"/>
                <a:gd name="T55" fmla="*/ 1076 h 1536"/>
                <a:gd name="T56" fmla="*/ 230 w 2032"/>
                <a:gd name="T57" fmla="*/ 944 h 1536"/>
                <a:gd name="T58" fmla="*/ 166 w 2032"/>
                <a:gd name="T59" fmla="*/ 806 h 1536"/>
                <a:gd name="T60" fmla="*/ 114 w 2032"/>
                <a:gd name="T61" fmla="*/ 672 h 1536"/>
                <a:gd name="T62" fmla="*/ 73 w 2032"/>
                <a:gd name="T63" fmla="*/ 542 h 1536"/>
                <a:gd name="T64" fmla="*/ 44 w 2032"/>
                <a:gd name="T65" fmla="*/ 427 h 1536"/>
                <a:gd name="T66" fmla="*/ 22 w 2032"/>
                <a:gd name="T67" fmla="*/ 326 h 1536"/>
                <a:gd name="T68" fmla="*/ 9 w 2032"/>
                <a:gd name="T69" fmla="*/ 249 h 1536"/>
                <a:gd name="T70" fmla="*/ 3 w 2032"/>
                <a:gd name="T71" fmla="*/ 199 h 1536"/>
                <a:gd name="T72" fmla="*/ 0 w 2032"/>
                <a:gd name="T73" fmla="*/ 182 h 1536"/>
                <a:gd name="T74" fmla="*/ 16 w 2032"/>
                <a:gd name="T75" fmla="*/ 175 h 1536"/>
                <a:gd name="T76" fmla="*/ 58 w 2032"/>
                <a:gd name="T77" fmla="*/ 157 h 1536"/>
                <a:gd name="T78" fmla="*/ 127 w 2032"/>
                <a:gd name="T79" fmla="*/ 131 h 1536"/>
                <a:gd name="T80" fmla="*/ 217 w 2032"/>
                <a:gd name="T81" fmla="*/ 102 h 1536"/>
                <a:gd name="T82" fmla="*/ 325 w 2032"/>
                <a:gd name="T83" fmla="*/ 70 h 1536"/>
                <a:gd name="T84" fmla="*/ 449 w 2032"/>
                <a:gd name="T85" fmla="*/ 42 h 1536"/>
                <a:gd name="T86" fmla="*/ 583 w 2032"/>
                <a:gd name="T87" fmla="*/ 17 h 1536"/>
                <a:gd name="T88" fmla="*/ 726 w 2032"/>
                <a:gd name="T89" fmla="*/ 2 h 1536"/>
                <a:gd name="T90" fmla="*/ 875 w 2032"/>
                <a:gd name="T91" fmla="*/ 0 h 1536"/>
                <a:gd name="T92" fmla="*/ 1024 w 2032"/>
                <a:gd name="T93" fmla="*/ 11 h 1536"/>
                <a:gd name="T94" fmla="*/ 1173 w 2032"/>
                <a:gd name="T95" fmla="*/ 43 h 1536"/>
                <a:gd name="T96" fmla="*/ 1314 w 2032"/>
                <a:gd name="T97" fmla="*/ 96 h 15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032" h="1536">
                  <a:moveTo>
                    <a:pt x="1383" y="131"/>
                  </a:moveTo>
                  <a:lnTo>
                    <a:pt x="1451" y="175"/>
                  </a:lnTo>
                  <a:lnTo>
                    <a:pt x="1514" y="223"/>
                  </a:lnTo>
                  <a:lnTo>
                    <a:pt x="1572" y="277"/>
                  </a:lnTo>
                  <a:lnTo>
                    <a:pt x="1626" y="334"/>
                  </a:lnTo>
                  <a:lnTo>
                    <a:pt x="1676" y="395"/>
                  </a:lnTo>
                  <a:lnTo>
                    <a:pt x="1721" y="459"/>
                  </a:lnTo>
                  <a:lnTo>
                    <a:pt x="1763" y="525"/>
                  </a:lnTo>
                  <a:lnTo>
                    <a:pt x="1801" y="592"/>
                  </a:lnTo>
                  <a:lnTo>
                    <a:pt x="1835" y="660"/>
                  </a:lnTo>
                  <a:lnTo>
                    <a:pt x="1866" y="729"/>
                  </a:lnTo>
                  <a:lnTo>
                    <a:pt x="1893" y="798"/>
                  </a:lnTo>
                  <a:lnTo>
                    <a:pt x="1918" y="865"/>
                  </a:lnTo>
                  <a:lnTo>
                    <a:pt x="1940" y="929"/>
                  </a:lnTo>
                  <a:lnTo>
                    <a:pt x="1957" y="993"/>
                  </a:lnTo>
                  <a:lnTo>
                    <a:pt x="1975" y="1053"/>
                  </a:lnTo>
                  <a:lnTo>
                    <a:pt x="1988" y="1108"/>
                  </a:lnTo>
                  <a:lnTo>
                    <a:pt x="2000" y="1161"/>
                  </a:lnTo>
                  <a:lnTo>
                    <a:pt x="2008" y="1209"/>
                  </a:lnTo>
                  <a:lnTo>
                    <a:pt x="2017" y="1250"/>
                  </a:lnTo>
                  <a:lnTo>
                    <a:pt x="2022" y="1286"/>
                  </a:lnTo>
                  <a:lnTo>
                    <a:pt x="2026" y="1316"/>
                  </a:lnTo>
                  <a:lnTo>
                    <a:pt x="2029" y="1336"/>
                  </a:lnTo>
                  <a:lnTo>
                    <a:pt x="2030" y="1349"/>
                  </a:lnTo>
                  <a:lnTo>
                    <a:pt x="2032" y="1355"/>
                  </a:lnTo>
                  <a:lnTo>
                    <a:pt x="2027" y="1356"/>
                  </a:lnTo>
                  <a:lnTo>
                    <a:pt x="2016" y="1361"/>
                  </a:lnTo>
                  <a:lnTo>
                    <a:pt x="1998" y="1368"/>
                  </a:lnTo>
                  <a:lnTo>
                    <a:pt x="1972" y="1378"/>
                  </a:lnTo>
                  <a:lnTo>
                    <a:pt x="1941" y="1390"/>
                  </a:lnTo>
                  <a:lnTo>
                    <a:pt x="1905" y="1405"/>
                  </a:lnTo>
                  <a:lnTo>
                    <a:pt x="1861" y="1419"/>
                  </a:lnTo>
                  <a:lnTo>
                    <a:pt x="1814" y="1434"/>
                  </a:lnTo>
                  <a:lnTo>
                    <a:pt x="1762" y="1450"/>
                  </a:lnTo>
                  <a:lnTo>
                    <a:pt x="1707" y="1466"/>
                  </a:lnTo>
                  <a:lnTo>
                    <a:pt x="1647" y="1480"/>
                  </a:lnTo>
                  <a:lnTo>
                    <a:pt x="1583" y="1495"/>
                  </a:lnTo>
                  <a:lnTo>
                    <a:pt x="1517" y="1507"/>
                  </a:lnTo>
                  <a:lnTo>
                    <a:pt x="1448" y="1518"/>
                  </a:lnTo>
                  <a:lnTo>
                    <a:pt x="1377" y="1527"/>
                  </a:lnTo>
                  <a:lnTo>
                    <a:pt x="1305" y="1533"/>
                  </a:lnTo>
                  <a:lnTo>
                    <a:pt x="1231" y="1536"/>
                  </a:lnTo>
                  <a:lnTo>
                    <a:pt x="1157" y="1536"/>
                  </a:lnTo>
                  <a:lnTo>
                    <a:pt x="1082" y="1532"/>
                  </a:lnTo>
                  <a:lnTo>
                    <a:pt x="1008" y="1524"/>
                  </a:lnTo>
                  <a:lnTo>
                    <a:pt x="933" y="1511"/>
                  </a:lnTo>
                  <a:lnTo>
                    <a:pt x="859" y="1494"/>
                  </a:lnTo>
                  <a:lnTo>
                    <a:pt x="788" y="1469"/>
                  </a:lnTo>
                  <a:lnTo>
                    <a:pt x="716" y="1440"/>
                  </a:lnTo>
                  <a:lnTo>
                    <a:pt x="648" y="1405"/>
                  </a:lnTo>
                  <a:lnTo>
                    <a:pt x="580" y="1361"/>
                  </a:lnTo>
                  <a:lnTo>
                    <a:pt x="518" y="1313"/>
                  </a:lnTo>
                  <a:lnTo>
                    <a:pt x="459" y="1259"/>
                  </a:lnTo>
                  <a:lnTo>
                    <a:pt x="405" y="1202"/>
                  </a:lnTo>
                  <a:lnTo>
                    <a:pt x="356" y="1141"/>
                  </a:lnTo>
                  <a:lnTo>
                    <a:pt x="311" y="1076"/>
                  </a:lnTo>
                  <a:lnTo>
                    <a:pt x="268" y="1011"/>
                  </a:lnTo>
                  <a:lnTo>
                    <a:pt x="230" y="944"/>
                  </a:lnTo>
                  <a:lnTo>
                    <a:pt x="197" y="875"/>
                  </a:lnTo>
                  <a:lnTo>
                    <a:pt x="166" y="806"/>
                  </a:lnTo>
                  <a:lnTo>
                    <a:pt x="138" y="738"/>
                  </a:lnTo>
                  <a:lnTo>
                    <a:pt x="114" y="672"/>
                  </a:lnTo>
                  <a:lnTo>
                    <a:pt x="92" y="607"/>
                  </a:lnTo>
                  <a:lnTo>
                    <a:pt x="73" y="542"/>
                  </a:lnTo>
                  <a:lnTo>
                    <a:pt x="57" y="482"/>
                  </a:lnTo>
                  <a:lnTo>
                    <a:pt x="44" y="427"/>
                  </a:lnTo>
                  <a:lnTo>
                    <a:pt x="32" y="375"/>
                  </a:lnTo>
                  <a:lnTo>
                    <a:pt x="22" y="326"/>
                  </a:lnTo>
                  <a:lnTo>
                    <a:pt x="15" y="286"/>
                  </a:lnTo>
                  <a:lnTo>
                    <a:pt x="9" y="249"/>
                  </a:lnTo>
                  <a:lnTo>
                    <a:pt x="4" y="220"/>
                  </a:lnTo>
                  <a:lnTo>
                    <a:pt x="3" y="199"/>
                  </a:lnTo>
                  <a:lnTo>
                    <a:pt x="0" y="186"/>
                  </a:lnTo>
                  <a:lnTo>
                    <a:pt x="0" y="182"/>
                  </a:lnTo>
                  <a:lnTo>
                    <a:pt x="4" y="179"/>
                  </a:lnTo>
                  <a:lnTo>
                    <a:pt x="16" y="175"/>
                  </a:lnTo>
                  <a:lnTo>
                    <a:pt x="33" y="167"/>
                  </a:lnTo>
                  <a:lnTo>
                    <a:pt x="58" y="157"/>
                  </a:lnTo>
                  <a:lnTo>
                    <a:pt x="90" y="145"/>
                  </a:lnTo>
                  <a:lnTo>
                    <a:pt x="127" y="131"/>
                  </a:lnTo>
                  <a:lnTo>
                    <a:pt x="169" y="116"/>
                  </a:lnTo>
                  <a:lnTo>
                    <a:pt x="217" y="102"/>
                  </a:lnTo>
                  <a:lnTo>
                    <a:pt x="270" y="86"/>
                  </a:lnTo>
                  <a:lnTo>
                    <a:pt x="325" y="70"/>
                  </a:lnTo>
                  <a:lnTo>
                    <a:pt x="385" y="55"/>
                  </a:lnTo>
                  <a:lnTo>
                    <a:pt x="449" y="42"/>
                  </a:lnTo>
                  <a:lnTo>
                    <a:pt x="515" y="29"/>
                  </a:lnTo>
                  <a:lnTo>
                    <a:pt x="583" y="17"/>
                  </a:lnTo>
                  <a:lnTo>
                    <a:pt x="653" y="8"/>
                  </a:lnTo>
                  <a:lnTo>
                    <a:pt x="726" y="2"/>
                  </a:lnTo>
                  <a:lnTo>
                    <a:pt x="801" y="0"/>
                  </a:lnTo>
                  <a:lnTo>
                    <a:pt x="875" y="0"/>
                  </a:lnTo>
                  <a:lnTo>
                    <a:pt x="949" y="4"/>
                  </a:lnTo>
                  <a:lnTo>
                    <a:pt x="1024" y="11"/>
                  </a:lnTo>
                  <a:lnTo>
                    <a:pt x="1098" y="24"/>
                  </a:lnTo>
                  <a:lnTo>
                    <a:pt x="1173" y="43"/>
                  </a:lnTo>
                  <a:lnTo>
                    <a:pt x="1244" y="67"/>
                  </a:lnTo>
                  <a:lnTo>
                    <a:pt x="1314" y="96"/>
                  </a:lnTo>
                  <a:lnTo>
                    <a:pt x="1383" y="131"/>
                  </a:lnTo>
                </a:path>
              </a:pathLst>
            </a:custGeom>
            <a:solidFill>
              <a:schemeClr val="accent2">
                <a:lumMod val="50000"/>
              </a:schemeClr>
            </a:solidFill>
            <a:ln w="3175" cap="flat" cmpd="sng" algn="ctr">
              <a:solidFill>
                <a:srgbClr val="D7D7D7"/>
              </a:solidFill>
              <a:prstDash val="solid"/>
            </a:ln>
            <a:effectLst>
              <a:outerShdw blurRad="50800" dist="38100" dir="2700000" algn="tl" rotWithShape="0">
                <a:prstClr val="black">
                  <a:alpha val="40000"/>
                </a:prstClr>
              </a:outerShdw>
            </a:effectLst>
          </p:spPr>
          <p:txBody>
            <a:bodyPr lIns="93296" tIns="46648" rIns="93296" bIns="46648" anchor="ctr"/>
            <a:lstStyle/>
            <a:p>
              <a:pPr marL="0" marR="0" lvl="0" indent="0" defTabSz="914400" eaLnBrk="1" fontAlgn="auto" latinLnBrk="0" hangingPunct="1">
                <a:lnSpc>
                  <a:spcPct val="12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chemeClr val="bg1"/>
                </a:solidFill>
                <a:effectLst/>
                <a:uLnTx/>
                <a:uFillTx/>
                <a:cs typeface="+mn-ea"/>
                <a:sym typeface="+mn-lt"/>
              </a:endParaRPr>
            </a:p>
          </p:txBody>
        </p:sp>
        <p:sp>
          <p:nvSpPr>
            <p:cNvPr id="18" name="TextBox 20"/>
            <p:cNvSpPr txBox="1"/>
            <p:nvPr/>
          </p:nvSpPr>
          <p:spPr bwMode="auto">
            <a:xfrm>
              <a:off x="2932458" y="2450664"/>
              <a:ext cx="1235113" cy="908618"/>
            </a:xfrm>
            <a:prstGeom prst="rect">
              <a:avLst/>
            </a:prstGeom>
            <a:noFill/>
          </p:spPr>
          <p:txBody>
            <a:bodyPr vert="horz" wrap="square" lIns="93296" tIns="46648" rIns="93296" bIns="46648"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50000"/>
                </a:lnSpc>
                <a:spcBef>
                  <a:spcPts val="0"/>
                </a:spcBef>
                <a:spcAft>
                  <a:spcPts val="0"/>
                </a:spcAft>
                <a:buClrTx/>
                <a:buSzTx/>
                <a:buFontTx/>
                <a:buNone/>
                <a:tabLst/>
                <a:defRPr/>
              </a:pPr>
              <a:r>
                <a:rPr kumimoji="0" lang="zh-CN" altLang="en-US" sz="1050" b="0" i="0" u="none" strike="noStrike" kern="1200" cap="none" spc="0" normalizeH="0" baseline="0" noProof="0" dirty="0">
                  <a:ln>
                    <a:noFill/>
                  </a:ln>
                  <a:solidFill>
                    <a:schemeClr val="bg1"/>
                  </a:solidFill>
                  <a:effectLst/>
                  <a:uLnTx/>
                  <a:uFillTx/>
                  <a:cs typeface="+mn-ea"/>
                  <a:sym typeface="+mn-lt"/>
                </a:rPr>
                <a:t>单击此处添加段落文本单击此处添加段落文本</a:t>
              </a:r>
            </a:p>
          </p:txBody>
        </p:sp>
      </p:grpSp>
      <p:grpSp>
        <p:nvGrpSpPr>
          <p:cNvPr id="19" name="组合 18"/>
          <p:cNvGrpSpPr/>
          <p:nvPr/>
        </p:nvGrpSpPr>
        <p:grpSpPr>
          <a:xfrm>
            <a:off x="2157500" y="2484748"/>
            <a:ext cx="2643620" cy="1355793"/>
            <a:chOff x="2002933" y="3484072"/>
            <a:chExt cx="2850919" cy="1499884"/>
          </a:xfrm>
          <a:solidFill>
            <a:srgbClr val="E16896"/>
          </a:solidFill>
        </p:grpSpPr>
        <p:sp>
          <p:nvSpPr>
            <p:cNvPr id="20" name="Freeform 7"/>
            <p:cNvSpPr>
              <a:spLocks/>
            </p:cNvSpPr>
            <p:nvPr/>
          </p:nvSpPr>
          <p:spPr bwMode="gray">
            <a:xfrm rot="21119171">
              <a:off x="2002933" y="3484072"/>
              <a:ext cx="2850919" cy="1499884"/>
            </a:xfrm>
            <a:custGeom>
              <a:avLst/>
              <a:gdLst>
                <a:gd name="T0" fmla="*/ 717 w 2032"/>
                <a:gd name="T1" fmla="*/ 96 h 1536"/>
                <a:gd name="T2" fmla="*/ 860 w 2032"/>
                <a:gd name="T3" fmla="*/ 43 h 1536"/>
                <a:gd name="T4" fmla="*/ 1008 w 2032"/>
                <a:gd name="T5" fmla="*/ 11 h 1536"/>
                <a:gd name="T6" fmla="*/ 1157 w 2032"/>
                <a:gd name="T7" fmla="*/ 0 h 1536"/>
                <a:gd name="T8" fmla="*/ 1306 w 2032"/>
                <a:gd name="T9" fmla="*/ 3 h 1536"/>
                <a:gd name="T10" fmla="*/ 1449 w 2032"/>
                <a:gd name="T11" fmla="*/ 17 h 1536"/>
                <a:gd name="T12" fmla="*/ 1583 w 2032"/>
                <a:gd name="T13" fmla="*/ 42 h 1536"/>
                <a:gd name="T14" fmla="*/ 1707 w 2032"/>
                <a:gd name="T15" fmla="*/ 70 h 1536"/>
                <a:gd name="T16" fmla="*/ 1815 w 2032"/>
                <a:gd name="T17" fmla="*/ 102 h 1536"/>
                <a:gd name="T18" fmla="*/ 1905 w 2032"/>
                <a:gd name="T19" fmla="*/ 131 h 1536"/>
                <a:gd name="T20" fmla="*/ 1972 w 2032"/>
                <a:gd name="T21" fmla="*/ 157 h 1536"/>
                <a:gd name="T22" fmla="*/ 2016 w 2032"/>
                <a:gd name="T23" fmla="*/ 175 h 1536"/>
                <a:gd name="T24" fmla="*/ 2032 w 2032"/>
                <a:gd name="T25" fmla="*/ 182 h 1536"/>
                <a:gd name="T26" fmla="*/ 2029 w 2032"/>
                <a:gd name="T27" fmla="*/ 200 h 1536"/>
                <a:gd name="T28" fmla="*/ 2022 w 2032"/>
                <a:gd name="T29" fmla="*/ 249 h 1536"/>
                <a:gd name="T30" fmla="*/ 2009 w 2032"/>
                <a:gd name="T31" fmla="*/ 326 h 1536"/>
                <a:gd name="T32" fmla="*/ 1989 w 2032"/>
                <a:gd name="T33" fmla="*/ 427 h 1536"/>
                <a:gd name="T34" fmla="*/ 1958 w 2032"/>
                <a:gd name="T35" fmla="*/ 542 h 1536"/>
                <a:gd name="T36" fmla="*/ 1919 w 2032"/>
                <a:gd name="T37" fmla="*/ 672 h 1536"/>
                <a:gd name="T38" fmla="*/ 1866 w 2032"/>
                <a:gd name="T39" fmla="*/ 806 h 1536"/>
                <a:gd name="T40" fmla="*/ 1802 w 2032"/>
                <a:gd name="T41" fmla="*/ 944 h 1536"/>
                <a:gd name="T42" fmla="*/ 1722 w 2032"/>
                <a:gd name="T43" fmla="*/ 1076 h 1536"/>
                <a:gd name="T44" fmla="*/ 1627 w 2032"/>
                <a:gd name="T45" fmla="*/ 1202 h 1536"/>
                <a:gd name="T46" fmla="*/ 1514 w 2032"/>
                <a:gd name="T47" fmla="*/ 1313 h 1536"/>
                <a:gd name="T48" fmla="*/ 1383 w 2032"/>
                <a:gd name="T49" fmla="*/ 1405 h 1536"/>
                <a:gd name="T50" fmla="*/ 1245 w 2032"/>
                <a:gd name="T51" fmla="*/ 1469 h 1536"/>
                <a:gd name="T52" fmla="*/ 1099 w 2032"/>
                <a:gd name="T53" fmla="*/ 1511 h 1536"/>
                <a:gd name="T54" fmla="*/ 950 w 2032"/>
                <a:gd name="T55" fmla="*/ 1532 h 1536"/>
                <a:gd name="T56" fmla="*/ 801 w 2032"/>
                <a:gd name="T57" fmla="*/ 1536 h 1536"/>
                <a:gd name="T58" fmla="*/ 654 w 2032"/>
                <a:gd name="T59" fmla="*/ 1527 h 1536"/>
                <a:gd name="T60" fmla="*/ 515 w 2032"/>
                <a:gd name="T61" fmla="*/ 1507 h 1536"/>
                <a:gd name="T62" fmla="*/ 385 w 2032"/>
                <a:gd name="T63" fmla="*/ 1481 h 1536"/>
                <a:gd name="T64" fmla="*/ 270 w 2032"/>
                <a:gd name="T65" fmla="*/ 1450 h 1536"/>
                <a:gd name="T66" fmla="*/ 170 w 2032"/>
                <a:gd name="T67" fmla="*/ 1419 h 1536"/>
                <a:gd name="T68" fmla="*/ 91 w 2032"/>
                <a:gd name="T69" fmla="*/ 1390 h 1536"/>
                <a:gd name="T70" fmla="*/ 34 w 2032"/>
                <a:gd name="T71" fmla="*/ 1368 h 1536"/>
                <a:gd name="T72" fmla="*/ 5 w 2032"/>
                <a:gd name="T73" fmla="*/ 1357 h 1536"/>
                <a:gd name="T74" fmla="*/ 0 w 2032"/>
                <a:gd name="T75" fmla="*/ 1349 h 1536"/>
                <a:gd name="T76" fmla="*/ 5 w 2032"/>
                <a:gd name="T77" fmla="*/ 1316 h 1536"/>
                <a:gd name="T78" fmla="*/ 15 w 2032"/>
                <a:gd name="T79" fmla="*/ 1250 h 1536"/>
                <a:gd name="T80" fmla="*/ 33 w 2032"/>
                <a:gd name="T81" fmla="*/ 1161 h 1536"/>
                <a:gd name="T82" fmla="*/ 57 w 2032"/>
                <a:gd name="T83" fmla="*/ 1053 h 1536"/>
                <a:gd name="T84" fmla="*/ 92 w 2032"/>
                <a:gd name="T85" fmla="*/ 929 h 1536"/>
                <a:gd name="T86" fmla="*/ 139 w 2032"/>
                <a:gd name="T87" fmla="*/ 798 h 1536"/>
                <a:gd name="T88" fmla="*/ 197 w 2032"/>
                <a:gd name="T89" fmla="*/ 661 h 1536"/>
                <a:gd name="T90" fmla="*/ 269 w 2032"/>
                <a:gd name="T91" fmla="*/ 525 h 1536"/>
                <a:gd name="T92" fmla="*/ 356 w 2032"/>
                <a:gd name="T93" fmla="*/ 395 h 1536"/>
                <a:gd name="T94" fmla="*/ 460 w 2032"/>
                <a:gd name="T95" fmla="*/ 277 h 1536"/>
                <a:gd name="T96" fmla="*/ 581 w 2032"/>
                <a:gd name="T97" fmla="*/ 175 h 15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032" h="1536">
                  <a:moveTo>
                    <a:pt x="648" y="131"/>
                  </a:moveTo>
                  <a:lnTo>
                    <a:pt x="717" y="96"/>
                  </a:lnTo>
                  <a:lnTo>
                    <a:pt x="788" y="67"/>
                  </a:lnTo>
                  <a:lnTo>
                    <a:pt x="860" y="43"/>
                  </a:lnTo>
                  <a:lnTo>
                    <a:pt x="934" y="24"/>
                  </a:lnTo>
                  <a:lnTo>
                    <a:pt x="1008" y="11"/>
                  </a:lnTo>
                  <a:lnTo>
                    <a:pt x="1083" y="4"/>
                  </a:lnTo>
                  <a:lnTo>
                    <a:pt x="1157" y="0"/>
                  </a:lnTo>
                  <a:lnTo>
                    <a:pt x="1232" y="0"/>
                  </a:lnTo>
                  <a:lnTo>
                    <a:pt x="1306" y="3"/>
                  </a:lnTo>
                  <a:lnTo>
                    <a:pt x="1377" y="8"/>
                  </a:lnTo>
                  <a:lnTo>
                    <a:pt x="1449" y="17"/>
                  </a:lnTo>
                  <a:lnTo>
                    <a:pt x="1517" y="29"/>
                  </a:lnTo>
                  <a:lnTo>
                    <a:pt x="1583" y="42"/>
                  </a:lnTo>
                  <a:lnTo>
                    <a:pt x="1647" y="55"/>
                  </a:lnTo>
                  <a:lnTo>
                    <a:pt x="1707" y="70"/>
                  </a:lnTo>
                  <a:lnTo>
                    <a:pt x="1762" y="86"/>
                  </a:lnTo>
                  <a:lnTo>
                    <a:pt x="1815" y="102"/>
                  </a:lnTo>
                  <a:lnTo>
                    <a:pt x="1862" y="116"/>
                  </a:lnTo>
                  <a:lnTo>
                    <a:pt x="1905" y="131"/>
                  </a:lnTo>
                  <a:lnTo>
                    <a:pt x="1942" y="146"/>
                  </a:lnTo>
                  <a:lnTo>
                    <a:pt x="1972" y="157"/>
                  </a:lnTo>
                  <a:lnTo>
                    <a:pt x="1999" y="167"/>
                  </a:lnTo>
                  <a:lnTo>
                    <a:pt x="2016" y="175"/>
                  </a:lnTo>
                  <a:lnTo>
                    <a:pt x="2028" y="179"/>
                  </a:lnTo>
                  <a:lnTo>
                    <a:pt x="2032" y="182"/>
                  </a:lnTo>
                  <a:lnTo>
                    <a:pt x="2031" y="186"/>
                  </a:lnTo>
                  <a:lnTo>
                    <a:pt x="2029" y="200"/>
                  </a:lnTo>
                  <a:lnTo>
                    <a:pt x="2026" y="220"/>
                  </a:lnTo>
                  <a:lnTo>
                    <a:pt x="2022" y="249"/>
                  </a:lnTo>
                  <a:lnTo>
                    <a:pt x="2018" y="286"/>
                  </a:lnTo>
                  <a:lnTo>
                    <a:pt x="2009" y="326"/>
                  </a:lnTo>
                  <a:lnTo>
                    <a:pt x="2000" y="375"/>
                  </a:lnTo>
                  <a:lnTo>
                    <a:pt x="1989" y="427"/>
                  </a:lnTo>
                  <a:lnTo>
                    <a:pt x="1975" y="483"/>
                  </a:lnTo>
                  <a:lnTo>
                    <a:pt x="1958" y="542"/>
                  </a:lnTo>
                  <a:lnTo>
                    <a:pt x="1940" y="607"/>
                  </a:lnTo>
                  <a:lnTo>
                    <a:pt x="1919" y="672"/>
                  </a:lnTo>
                  <a:lnTo>
                    <a:pt x="1894" y="738"/>
                  </a:lnTo>
                  <a:lnTo>
                    <a:pt x="1866" y="806"/>
                  </a:lnTo>
                  <a:lnTo>
                    <a:pt x="1835" y="875"/>
                  </a:lnTo>
                  <a:lnTo>
                    <a:pt x="1802" y="944"/>
                  </a:lnTo>
                  <a:lnTo>
                    <a:pt x="1764" y="1011"/>
                  </a:lnTo>
                  <a:lnTo>
                    <a:pt x="1722" y="1076"/>
                  </a:lnTo>
                  <a:lnTo>
                    <a:pt x="1676" y="1141"/>
                  </a:lnTo>
                  <a:lnTo>
                    <a:pt x="1627" y="1202"/>
                  </a:lnTo>
                  <a:lnTo>
                    <a:pt x="1573" y="1259"/>
                  </a:lnTo>
                  <a:lnTo>
                    <a:pt x="1514" y="1313"/>
                  </a:lnTo>
                  <a:lnTo>
                    <a:pt x="1452" y="1361"/>
                  </a:lnTo>
                  <a:lnTo>
                    <a:pt x="1383" y="1405"/>
                  </a:lnTo>
                  <a:lnTo>
                    <a:pt x="1315" y="1440"/>
                  </a:lnTo>
                  <a:lnTo>
                    <a:pt x="1245" y="1469"/>
                  </a:lnTo>
                  <a:lnTo>
                    <a:pt x="1173" y="1494"/>
                  </a:lnTo>
                  <a:lnTo>
                    <a:pt x="1099" y="1511"/>
                  </a:lnTo>
                  <a:lnTo>
                    <a:pt x="1024" y="1524"/>
                  </a:lnTo>
                  <a:lnTo>
                    <a:pt x="950" y="1532"/>
                  </a:lnTo>
                  <a:lnTo>
                    <a:pt x="876" y="1536"/>
                  </a:lnTo>
                  <a:lnTo>
                    <a:pt x="801" y="1536"/>
                  </a:lnTo>
                  <a:lnTo>
                    <a:pt x="727" y="1533"/>
                  </a:lnTo>
                  <a:lnTo>
                    <a:pt x="654" y="1527"/>
                  </a:lnTo>
                  <a:lnTo>
                    <a:pt x="584" y="1518"/>
                  </a:lnTo>
                  <a:lnTo>
                    <a:pt x="515" y="1507"/>
                  </a:lnTo>
                  <a:lnTo>
                    <a:pt x="450" y="1495"/>
                  </a:lnTo>
                  <a:lnTo>
                    <a:pt x="385" y="1481"/>
                  </a:lnTo>
                  <a:lnTo>
                    <a:pt x="326" y="1466"/>
                  </a:lnTo>
                  <a:lnTo>
                    <a:pt x="270" y="1450"/>
                  </a:lnTo>
                  <a:lnTo>
                    <a:pt x="218" y="1434"/>
                  </a:lnTo>
                  <a:lnTo>
                    <a:pt x="170" y="1419"/>
                  </a:lnTo>
                  <a:lnTo>
                    <a:pt x="127" y="1405"/>
                  </a:lnTo>
                  <a:lnTo>
                    <a:pt x="91" y="1390"/>
                  </a:lnTo>
                  <a:lnTo>
                    <a:pt x="59" y="1378"/>
                  </a:lnTo>
                  <a:lnTo>
                    <a:pt x="34" y="1368"/>
                  </a:lnTo>
                  <a:lnTo>
                    <a:pt x="16" y="1361"/>
                  </a:lnTo>
                  <a:lnTo>
                    <a:pt x="5" y="1357"/>
                  </a:lnTo>
                  <a:lnTo>
                    <a:pt x="0" y="1355"/>
                  </a:lnTo>
                  <a:lnTo>
                    <a:pt x="0" y="1349"/>
                  </a:lnTo>
                  <a:lnTo>
                    <a:pt x="3" y="1336"/>
                  </a:lnTo>
                  <a:lnTo>
                    <a:pt x="5" y="1316"/>
                  </a:lnTo>
                  <a:lnTo>
                    <a:pt x="9" y="1287"/>
                  </a:lnTo>
                  <a:lnTo>
                    <a:pt x="15" y="1250"/>
                  </a:lnTo>
                  <a:lnTo>
                    <a:pt x="22" y="1209"/>
                  </a:lnTo>
                  <a:lnTo>
                    <a:pt x="33" y="1161"/>
                  </a:lnTo>
                  <a:lnTo>
                    <a:pt x="44" y="1109"/>
                  </a:lnTo>
                  <a:lnTo>
                    <a:pt x="57" y="1053"/>
                  </a:lnTo>
                  <a:lnTo>
                    <a:pt x="73" y="993"/>
                  </a:lnTo>
                  <a:lnTo>
                    <a:pt x="92" y="929"/>
                  </a:lnTo>
                  <a:lnTo>
                    <a:pt x="114" y="865"/>
                  </a:lnTo>
                  <a:lnTo>
                    <a:pt x="139" y="798"/>
                  </a:lnTo>
                  <a:lnTo>
                    <a:pt x="167" y="729"/>
                  </a:lnTo>
                  <a:lnTo>
                    <a:pt x="197" y="661"/>
                  </a:lnTo>
                  <a:lnTo>
                    <a:pt x="231" y="592"/>
                  </a:lnTo>
                  <a:lnTo>
                    <a:pt x="269" y="525"/>
                  </a:lnTo>
                  <a:lnTo>
                    <a:pt x="311" y="459"/>
                  </a:lnTo>
                  <a:lnTo>
                    <a:pt x="356" y="395"/>
                  </a:lnTo>
                  <a:lnTo>
                    <a:pt x="406" y="334"/>
                  </a:lnTo>
                  <a:lnTo>
                    <a:pt x="460" y="277"/>
                  </a:lnTo>
                  <a:lnTo>
                    <a:pt x="518" y="223"/>
                  </a:lnTo>
                  <a:lnTo>
                    <a:pt x="581" y="175"/>
                  </a:lnTo>
                  <a:lnTo>
                    <a:pt x="648" y="131"/>
                  </a:lnTo>
                </a:path>
              </a:pathLst>
            </a:custGeom>
            <a:solidFill>
              <a:schemeClr val="accent2">
                <a:lumMod val="50000"/>
              </a:schemeClr>
            </a:solidFill>
            <a:ln w="3175" cap="flat" cmpd="sng" algn="ctr">
              <a:solidFill>
                <a:srgbClr val="D7D7D7"/>
              </a:solidFill>
              <a:prstDash val="solid"/>
            </a:ln>
            <a:effectLst>
              <a:outerShdw blurRad="50800" dist="38100" dir="2700000" algn="tl" rotWithShape="0">
                <a:prstClr val="black">
                  <a:alpha val="40000"/>
                </a:prstClr>
              </a:outerShdw>
            </a:effectLst>
          </p:spPr>
          <p:txBody>
            <a:bodyPr lIns="93296" tIns="46648" rIns="93296" bIns="46648" anchor="ctr"/>
            <a:lstStyle/>
            <a:p>
              <a:pPr marL="0" marR="0" lvl="0" indent="0" defTabSz="914400" eaLnBrk="1" fontAlgn="auto" latinLnBrk="0" hangingPunct="1">
                <a:lnSpc>
                  <a:spcPct val="12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chemeClr val="bg1"/>
                </a:solidFill>
                <a:effectLst/>
                <a:uLnTx/>
                <a:uFillTx/>
                <a:cs typeface="+mn-ea"/>
                <a:sym typeface="+mn-lt"/>
              </a:endParaRPr>
            </a:p>
          </p:txBody>
        </p:sp>
        <p:sp>
          <p:nvSpPr>
            <p:cNvPr id="21" name="TextBox 20"/>
            <p:cNvSpPr txBox="1"/>
            <p:nvPr/>
          </p:nvSpPr>
          <p:spPr bwMode="auto">
            <a:xfrm>
              <a:off x="2932458" y="3877659"/>
              <a:ext cx="1235113" cy="908618"/>
            </a:xfrm>
            <a:prstGeom prst="rect">
              <a:avLst/>
            </a:prstGeom>
            <a:noFill/>
          </p:spPr>
          <p:txBody>
            <a:bodyPr vert="horz" wrap="square" lIns="93296" tIns="46648" rIns="93296" bIns="46648"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50000"/>
                </a:lnSpc>
                <a:spcBef>
                  <a:spcPts val="0"/>
                </a:spcBef>
                <a:spcAft>
                  <a:spcPts val="0"/>
                </a:spcAft>
                <a:buClrTx/>
                <a:buSzTx/>
                <a:buFontTx/>
                <a:buNone/>
                <a:tabLst/>
                <a:defRPr/>
              </a:pPr>
              <a:r>
                <a:rPr kumimoji="0" lang="zh-CN" altLang="en-US" sz="1050" b="0" i="0" u="none" strike="noStrike" kern="1200" cap="none" spc="0" normalizeH="0" baseline="0" noProof="0" dirty="0">
                  <a:ln>
                    <a:noFill/>
                  </a:ln>
                  <a:solidFill>
                    <a:schemeClr val="bg1"/>
                  </a:solidFill>
                  <a:effectLst/>
                  <a:uLnTx/>
                  <a:uFillTx/>
                  <a:cs typeface="+mn-ea"/>
                  <a:sym typeface="+mn-lt"/>
                </a:rPr>
                <a:t>单击此处添加段落文本单击此处添加段落文本</a:t>
              </a:r>
            </a:p>
          </p:txBody>
        </p:sp>
      </p:grpSp>
      <p:sp>
        <p:nvSpPr>
          <p:cNvPr id="23" name="Oval 12"/>
          <p:cNvSpPr>
            <a:spLocks noChangeArrowheads="1"/>
          </p:cNvSpPr>
          <p:nvPr/>
        </p:nvSpPr>
        <p:spPr bwMode="gray">
          <a:xfrm>
            <a:off x="3903877" y="2024960"/>
            <a:ext cx="1161092" cy="1124460"/>
          </a:xfrm>
          <a:prstGeom prst="ellipse">
            <a:avLst/>
          </a:prstGeom>
          <a:solidFill>
            <a:schemeClr val="accent2">
              <a:lumMod val="50000"/>
            </a:schemeClr>
          </a:solidFill>
          <a:ln w="3175" cap="flat" cmpd="sng" algn="ctr">
            <a:solidFill>
              <a:srgbClr val="D7D7D7"/>
            </a:solidFill>
            <a:prstDash val="solid"/>
          </a:ln>
          <a:effectLst>
            <a:outerShdw blurRad="50800" dist="38100" dir="2700000" algn="tl" rotWithShape="0">
              <a:prstClr val="black">
                <a:alpha val="40000"/>
              </a:prstClr>
            </a:outerShdw>
          </a:effectLst>
        </p:spPr>
        <p:txBody>
          <a:bodyPr anchor="ct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zh-CN" altLang="en-US" sz="1100" b="1" i="0" u="none" strike="noStrike" kern="0" cap="none" spc="0" normalizeH="0" baseline="0" noProof="0" dirty="0" smtClean="0">
                <a:ln>
                  <a:noFill/>
                </a:ln>
                <a:solidFill>
                  <a:schemeClr val="bg1"/>
                </a:solidFill>
                <a:effectLst/>
                <a:uLnTx/>
                <a:uFillTx/>
                <a:cs typeface="+mn-ea"/>
                <a:sym typeface="+mn-lt"/>
              </a:rPr>
              <a:t>单击此处添加文本</a:t>
            </a:r>
            <a:endParaRPr kumimoji="0" lang="zh-CN" altLang="en-US" sz="1100" b="1" i="0" u="none" strike="noStrike" kern="0" cap="none" spc="0" normalizeH="0" baseline="0" noProof="0" dirty="0">
              <a:ln>
                <a:noFill/>
              </a:ln>
              <a:solidFill>
                <a:schemeClr val="bg1"/>
              </a:solidFill>
              <a:effectLst/>
              <a:uLnTx/>
              <a:uFillTx/>
              <a:cs typeface="+mn-ea"/>
              <a:sym typeface="+mn-lt"/>
            </a:endParaRPr>
          </a:p>
        </p:txBody>
      </p:sp>
    </p:spTree>
    <p:extLst>
      <p:ext uri="{BB962C8B-B14F-4D97-AF65-F5344CB8AC3E}">
        <p14:creationId xmlns:p14="http://schemas.microsoft.com/office/powerpoint/2010/main" val="2065547240"/>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4"/>
                                        </p:tgtEl>
                                        <p:attrNameLst>
                                          <p:attrName>ppt_y</p:attrName>
                                        </p:attrNameLst>
                                      </p:cBhvr>
                                      <p:tavLst>
                                        <p:tav tm="0">
                                          <p:val>
                                            <p:strVal val="#ppt_y"/>
                                          </p:val>
                                        </p:tav>
                                        <p:tav tm="100000">
                                          <p:val>
                                            <p:strVal val="#ppt_y"/>
                                          </p:val>
                                        </p:tav>
                                      </p:tavLst>
                                    </p:anim>
                                    <p:anim calcmode="lin" valueType="num">
                                      <p:cBhvr>
                                        <p:cTn id="9" dur="500" fill="hold"/>
                                        <p:tgtEl>
                                          <p:spTgt spid="4"/>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4"/>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4"/>
                                        </p:tgtEl>
                                      </p:cBhvr>
                                    </p:animEffect>
                                  </p:childTnLst>
                                </p:cTn>
                              </p:par>
                              <p:par>
                                <p:cTn id="12" presetID="10" presetClass="entr" presetSubtype="0" fill="hold" nodeType="withEffect">
                                  <p:stCondLst>
                                    <p:cond delay="500"/>
                                  </p:stCondLst>
                                  <p:childTnLst>
                                    <p:set>
                                      <p:cBhvr>
                                        <p:cTn id="13" dur="1" fill="hold">
                                          <p:stCondLst>
                                            <p:cond delay="0"/>
                                          </p:stCondLst>
                                        </p:cTn>
                                        <p:tgtEl>
                                          <p:spTgt spid="3"/>
                                        </p:tgtEl>
                                        <p:attrNameLst>
                                          <p:attrName>style.visibility</p:attrName>
                                        </p:attrNameLst>
                                      </p:cBhvr>
                                      <p:to>
                                        <p:strVal val="visible"/>
                                      </p:to>
                                    </p:set>
                                    <p:animEffect transition="in" filter="fade">
                                      <p:cBhvr>
                                        <p:cTn id="14" dur="750"/>
                                        <p:tgtEl>
                                          <p:spTgt spid="3"/>
                                        </p:tgtEl>
                                      </p:cBhvr>
                                    </p:animEffect>
                                  </p:childTnLst>
                                </p:cTn>
                              </p:par>
                              <p:par>
                                <p:cTn id="15" presetID="10" presetClass="entr" presetSubtype="0" fill="hold" nodeType="withEffect">
                                  <p:stCondLst>
                                    <p:cond delay="750"/>
                                  </p:stCondLst>
                                  <p:childTnLst>
                                    <p:set>
                                      <p:cBhvr>
                                        <p:cTn id="16" dur="1" fill="hold">
                                          <p:stCondLst>
                                            <p:cond delay="0"/>
                                          </p:stCondLst>
                                        </p:cTn>
                                        <p:tgtEl>
                                          <p:spTgt spid="10"/>
                                        </p:tgtEl>
                                        <p:attrNameLst>
                                          <p:attrName>style.visibility</p:attrName>
                                        </p:attrNameLst>
                                      </p:cBhvr>
                                      <p:to>
                                        <p:strVal val="visible"/>
                                      </p:to>
                                    </p:set>
                                    <p:animEffect transition="in" filter="fade">
                                      <p:cBhvr>
                                        <p:cTn id="17" dur="750"/>
                                        <p:tgtEl>
                                          <p:spTgt spid="10"/>
                                        </p:tgtEl>
                                      </p:cBhvr>
                                    </p:animEffect>
                                  </p:childTnLst>
                                </p:cTn>
                              </p:par>
                              <p:par>
                                <p:cTn id="18" presetID="10" presetClass="entr" presetSubtype="0" fill="hold" nodeType="withEffect">
                                  <p:stCondLst>
                                    <p:cond delay="1000"/>
                                  </p:stCondLst>
                                  <p:childTnLst>
                                    <p:set>
                                      <p:cBhvr>
                                        <p:cTn id="19" dur="1" fill="hold">
                                          <p:stCondLst>
                                            <p:cond delay="0"/>
                                          </p:stCondLst>
                                        </p:cTn>
                                        <p:tgtEl>
                                          <p:spTgt spid="13"/>
                                        </p:tgtEl>
                                        <p:attrNameLst>
                                          <p:attrName>style.visibility</p:attrName>
                                        </p:attrNameLst>
                                      </p:cBhvr>
                                      <p:to>
                                        <p:strVal val="visible"/>
                                      </p:to>
                                    </p:set>
                                    <p:animEffect transition="in" filter="fade">
                                      <p:cBhvr>
                                        <p:cTn id="20" dur="750"/>
                                        <p:tgtEl>
                                          <p:spTgt spid="13"/>
                                        </p:tgtEl>
                                      </p:cBhvr>
                                    </p:animEffect>
                                  </p:childTnLst>
                                </p:cTn>
                              </p:par>
                              <p:par>
                                <p:cTn id="21" presetID="10" presetClass="entr" presetSubtype="0" fill="hold" nodeType="withEffect">
                                  <p:stCondLst>
                                    <p:cond delay="1250"/>
                                  </p:stCondLst>
                                  <p:childTnLst>
                                    <p:set>
                                      <p:cBhvr>
                                        <p:cTn id="22" dur="1" fill="hold">
                                          <p:stCondLst>
                                            <p:cond delay="0"/>
                                          </p:stCondLst>
                                        </p:cTn>
                                        <p:tgtEl>
                                          <p:spTgt spid="7"/>
                                        </p:tgtEl>
                                        <p:attrNameLst>
                                          <p:attrName>style.visibility</p:attrName>
                                        </p:attrNameLst>
                                      </p:cBhvr>
                                      <p:to>
                                        <p:strVal val="visible"/>
                                      </p:to>
                                    </p:set>
                                    <p:animEffect transition="in" filter="fade">
                                      <p:cBhvr>
                                        <p:cTn id="23" dur="750"/>
                                        <p:tgtEl>
                                          <p:spTgt spid="7"/>
                                        </p:tgtEl>
                                      </p:cBhvr>
                                    </p:animEffect>
                                  </p:childTnLst>
                                </p:cTn>
                              </p:par>
                              <p:par>
                                <p:cTn id="24" presetID="10" presetClass="entr" presetSubtype="0" fill="hold" nodeType="withEffect">
                                  <p:stCondLst>
                                    <p:cond delay="1500"/>
                                  </p:stCondLst>
                                  <p:childTnLst>
                                    <p:set>
                                      <p:cBhvr>
                                        <p:cTn id="25" dur="1" fill="hold">
                                          <p:stCondLst>
                                            <p:cond delay="0"/>
                                          </p:stCondLst>
                                        </p:cTn>
                                        <p:tgtEl>
                                          <p:spTgt spid="19"/>
                                        </p:tgtEl>
                                        <p:attrNameLst>
                                          <p:attrName>style.visibility</p:attrName>
                                        </p:attrNameLst>
                                      </p:cBhvr>
                                      <p:to>
                                        <p:strVal val="visible"/>
                                      </p:to>
                                    </p:set>
                                    <p:animEffect transition="in" filter="fade">
                                      <p:cBhvr>
                                        <p:cTn id="26" dur="750"/>
                                        <p:tgtEl>
                                          <p:spTgt spid="19"/>
                                        </p:tgtEl>
                                      </p:cBhvr>
                                    </p:animEffect>
                                  </p:childTnLst>
                                </p:cTn>
                              </p:par>
                              <p:par>
                                <p:cTn id="27" presetID="10" presetClass="entr" presetSubtype="0" fill="hold" nodeType="withEffect">
                                  <p:stCondLst>
                                    <p:cond delay="1750"/>
                                  </p:stCondLst>
                                  <p:childTnLst>
                                    <p:set>
                                      <p:cBhvr>
                                        <p:cTn id="28" dur="1" fill="hold">
                                          <p:stCondLst>
                                            <p:cond delay="0"/>
                                          </p:stCondLst>
                                        </p:cTn>
                                        <p:tgtEl>
                                          <p:spTgt spid="16"/>
                                        </p:tgtEl>
                                        <p:attrNameLst>
                                          <p:attrName>style.visibility</p:attrName>
                                        </p:attrNameLst>
                                      </p:cBhvr>
                                      <p:to>
                                        <p:strVal val="visible"/>
                                      </p:to>
                                    </p:set>
                                    <p:animEffect transition="in" filter="fade">
                                      <p:cBhvr>
                                        <p:cTn id="29" dur="75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07504" y="51470"/>
            <a:ext cx="3365024" cy="523220"/>
          </a:xfrm>
          <a:prstGeom prst="rect">
            <a:avLst/>
          </a:prstGeom>
        </p:spPr>
        <p:txBody>
          <a:bodyPr wrap="none">
            <a:spAutoFit/>
          </a:bodyPr>
          <a:lstStyle/>
          <a:p>
            <a:r>
              <a:rPr lang="zh-CN" altLang="en-US" sz="2800" b="1" spc="300" dirty="0" smtClean="0">
                <a:solidFill>
                  <a:schemeClr val="accent2">
                    <a:lumMod val="50000"/>
                  </a:schemeClr>
                </a:solidFill>
                <a:cs typeface="+mn-ea"/>
                <a:sym typeface="+mn-lt"/>
              </a:rPr>
              <a:t>单击此处添加标题</a:t>
            </a:r>
            <a:endParaRPr lang="zh-CN" altLang="en-US" sz="2800" b="1" spc="300" dirty="0">
              <a:solidFill>
                <a:schemeClr val="accent2">
                  <a:lumMod val="50000"/>
                </a:schemeClr>
              </a:solidFill>
              <a:cs typeface="+mn-ea"/>
              <a:sym typeface="+mn-lt"/>
            </a:endParaRPr>
          </a:p>
        </p:txBody>
      </p:sp>
      <p:sp>
        <p:nvSpPr>
          <p:cNvPr id="3" name="矩形 2"/>
          <p:cNvSpPr/>
          <p:nvPr/>
        </p:nvSpPr>
        <p:spPr>
          <a:xfrm>
            <a:off x="3442482" y="4245748"/>
            <a:ext cx="2240202" cy="461665"/>
          </a:xfrm>
          <a:prstGeom prst="rect">
            <a:avLst/>
          </a:prstGeom>
          <a:noFill/>
          <a:ln>
            <a:noFill/>
          </a:ln>
        </p:spPr>
        <p:txBody>
          <a:bodyPr wrap="square">
            <a:spAutoFit/>
          </a:bodyPr>
          <a:lstStyle/>
          <a:p>
            <a:pPr algn="ctr" fontAlgn="auto">
              <a:spcBef>
                <a:spcPts val="0"/>
              </a:spcBef>
              <a:spcAft>
                <a:spcPts val="0"/>
              </a:spcAft>
              <a:defRPr/>
            </a:pPr>
            <a:r>
              <a:rPr lang="zh-CN" altLang="en-US" sz="2400" b="1" spc="300" dirty="0">
                <a:ln w="12700" cmpd="sng">
                  <a:noFill/>
                  <a:prstDash val="solid"/>
                  <a:miter lim="800000"/>
                </a:ln>
                <a:effectLst/>
                <a:cs typeface="+mn-ea"/>
                <a:sym typeface="+mn-lt"/>
              </a:rPr>
              <a:t>添加标题</a:t>
            </a:r>
          </a:p>
        </p:txBody>
      </p:sp>
      <p:grpSp>
        <p:nvGrpSpPr>
          <p:cNvPr id="5" name="组合 4"/>
          <p:cNvGrpSpPr/>
          <p:nvPr/>
        </p:nvGrpSpPr>
        <p:grpSpPr>
          <a:xfrm>
            <a:off x="1097608" y="1775214"/>
            <a:ext cx="1980000" cy="1620000"/>
            <a:chOff x="1098860" y="2274706"/>
            <a:chExt cx="1980000" cy="1620000"/>
          </a:xfrm>
          <a:solidFill>
            <a:schemeClr val="accent2">
              <a:lumMod val="50000"/>
            </a:schemeClr>
          </a:solidFill>
        </p:grpSpPr>
        <p:sp>
          <p:nvSpPr>
            <p:cNvPr id="6" name="上箭头 5"/>
            <p:cNvSpPr/>
            <p:nvPr/>
          </p:nvSpPr>
          <p:spPr>
            <a:xfrm>
              <a:off x="1098860" y="2274706"/>
              <a:ext cx="1980000" cy="1620000"/>
            </a:xfrm>
            <a:prstGeom prst="upArrow">
              <a:avLst>
                <a:gd name="adj1" fmla="val 61884"/>
                <a:gd name="adj2" fmla="val 49610"/>
              </a:avLst>
            </a:prstGeom>
            <a:grpFill/>
            <a:ln w="31750">
              <a:solidFill>
                <a:schemeClr val="bg1"/>
              </a:solidFill>
            </a:ln>
            <a:effectLst>
              <a:outerShdw blurRad="225425" dist="38100" dir="5220000" algn="ctr">
                <a:srgbClr val="000000">
                  <a:alpha val="33000"/>
                </a:srgbClr>
              </a:outerShdw>
            </a:effectLst>
            <a:scene3d>
              <a:camera prst="orthographicFront"/>
              <a:lightRig rig="flat" dir="t"/>
            </a:scene3d>
            <a:sp3d extrusionH="304800" contourW="25400">
              <a:bevelT prst="convex"/>
              <a:bevelB w="0" h="0"/>
              <a:contourClr>
                <a:srgbClr val="FFE593"/>
              </a:contourClr>
            </a:sp3d>
          </p:spPr>
          <p:style>
            <a:lnRef idx="1">
              <a:schemeClr val="accent2"/>
            </a:lnRef>
            <a:fillRef idx="3">
              <a:schemeClr val="accent2"/>
            </a:fillRef>
            <a:effectRef idx="2">
              <a:schemeClr val="accent2"/>
            </a:effectRef>
            <a:fontRef idx="minor">
              <a:schemeClr val="lt1"/>
            </a:fontRef>
          </p:style>
          <p:txBody>
            <a:bodyPr anchor="ctr">
              <a:sp3d/>
            </a:bodyPr>
            <a:lstStyle/>
            <a:p>
              <a:pPr marL="0" lvl="2" algn="ctr" eaLnBrk="0" fontAlgn="ctr" hangingPunct="0">
                <a:spcBef>
                  <a:spcPts val="0"/>
                </a:spcBef>
                <a:spcAft>
                  <a:spcPts val="0"/>
                </a:spcAft>
                <a:buClr>
                  <a:srgbClr val="FF0000"/>
                </a:buClr>
                <a:buSzPct val="70000"/>
                <a:buFont typeface="Wingdings" pitchFamily="2" charset="2"/>
                <a:buChar char="u"/>
                <a:tabLst>
                  <a:tab pos="136525" algn="l"/>
                </a:tabLst>
                <a:defRPr/>
              </a:pPr>
              <a:endParaRPr lang="zh-CN" altLang="en-US" sz="1500" b="1" dirty="0">
                <a:solidFill>
                  <a:schemeClr val="bg1"/>
                </a:solidFill>
                <a:cs typeface="+mn-ea"/>
                <a:sym typeface="+mn-lt"/>
              </a:endParaRPr>
            </a:p>
          </p:txBody>
        </p:sp>
        <p:grpSp>
          <p:nvGrpSpPr>
            <p:cNvPr id="7" name="组合 6"/>
            <p:cNvGrpSpPr/>
            <p:nvPr/>
          </p:nvGrpSpPr>
          <p:grpSpPr>
            <a:xfrm>
              <a:off x="1873250" y="2572668"/>
              <a:ext cx="431800" cy="896937"/>
              <a:chOff x="1873250" y="2572668"/>
              <a:chExt cx="431800" cy="896937"/>
            </a:xfrm>
            <a:grpFill/>
          </p:grpSpPr>
          <p:sp>
            <p:nvSpPr>
              <p:cNvPr id="8" name="AutoShape 69"/>
              <p:cNvSpPr>
                <a:spLocks noChangeArrowheads="1"/>
              </p:cNvSpPr>
              <p:nvPr/>
            </p:nvSpPr>
            <p:spPr bwMode="gray">
              <a:xfrm rot="16200000" flipV="1">
                <a:off x="1945481" y="3110037"/>
                <a:ext cx="287337" cy="431800"/>
              </a:xfrm>
              <a:prstGeom prst="chevron">
                <a:avLst>
                  <a:gd name="adj" fmla="val 52514"/>
                </a:avLst>
              </a:prstGeom>
              <a:grpFill/>
              <a:ln w="19050">
                <a:solidFill>
                  <a:schemeClr val="bg1">
                    <a:alpha val="55000"/>
                  </a:schemeClr>
                </a:solidFill>
                <a:prstDash val="sysDash"/>
              </a:ln>
              <a:effectLst/>
            </p:spPr>
            <p:style>
              <a:lnRef idx="1">
                <a:schemeClr val="accent2"/>
              </a:lnRef>
              <a:fillRef idx="3">
                <a:schemeClr val="accent2"/>
              </a:fillRef>
              <a:effectRef idx="2">
                <a:schemeClr val="accent2"/>
              </a:effectRef>
              <a:fontRef idx="minor">
                <a:schemeClr val="lt1"/>
              </a:fontRef>
            </p:style>
            <p:txBody>
              <a:bodyPr anchor="ctr"/>
              <a:lstStyle/>
              <a:p>
                <a:pPr marL="0" lvl="2" algn="ctr" eaLnBrk="0" fontAlgn="ctr" hangingPunct="0">
                  <a:spcBef>
                    <a:spcPts val="0"/>
                  </a:spcBef>
                  <a:spcAft>
                    <a:spcPts val="0"/>
                  </a:spcAft>
                  <a:buClr>
                    <a:srgbClr val="FF0000"/>
                  </a:buClr>
                  <a:buSzPct val="70000"/>
                  <a:tabLst>
                    <a:tab pos="136525" algn="l"/>
                  </a:tabLst>
                  <a:defRPr/>
                </a:pPr>
                <a:endParaRPr lang="zh-CN" altLang="en-US" sz="1600" b="1" dirty="0">
                  <a:solidFill>
                    <a:schemeClr val="bg1"/>
                  </a:solidFill>
                  <a:cs typeface="+mn-ea"/>
                  <a:sym typeface="+mn-lt"/>
                </a:endParaRPr>
              </a:p>
            </p:txBody>
          </p:sp>
          <p:sp>
            <p:nvSpPr>
              <p:cNvPr id="9" name="AutoShape 69"/>
              <p:cNvSpPr>
                <a:spLocks noChangeArrowheads="1"/>
              </p:cNvSpPr>
              <p:nvPr/>
            </p:nvSpPr>
            <p:spPr bwMode="gray">
              <a:xfrm rot="16200000" flipV="1">
                <a:off x="1945481" y="2805237"/>
                <a:ext cx="287337" cy="431800"/>
              </a:xfrm>
              <a:prstGeom prst="chevron">
                <a:avLst>
                  <a:gd name="adj" fmla="val 52514"/>
                </a:avLst>
              </a:prstGeom>
              <a:grpFill/>
              <a:ln w="19050">
                <a:solidFill>
                  <a:schemeClr val="bg1">
                    <a:alpha val="40000"/>
                  </a:schemeClr>
                </a:solidFill>
                <a:prstDash val="sysDash"/>
              </a:ln>
              <a:effectLst/>
            </p:spPr>
            <p:style>
              <a:lnRef idx="1">
                <a:schemeClr val="accent2"/>
              </a:lnRef>
              <a:fillRef idx="3">
                <a:schemeClr val="accent2"/>
              </a:fillRef>
              <a:effectRef idx="2">
                <a:schemeClr val="accent2"/>
              </a:effectRef>
              <a:fontRef idx="minor">
                <a:schemeClr val="lt1"/>
              </a:fontRef>
            </p:style>
            <p:txBody>
              <a:bodyPr anchor="ctr"/>
              <a:lstStyle/>
              <a:p>
                <a:pPr marL="0" lvl="2" algn="ctr" eaLnBrk="0" fontAlgn="ctr" hangingPunct="0">
                  <a:spcBef>
                    <a:spcPts val="0"/>
                  </a:spcBef>
                  <a:spcAft>
                    <a:spcPts val="0"/>
                  </a:spcAft>
                  <a:buClr>
                    <a:srgbClr val="FF0000"/>
                  </a:buClr>
                  <a:buSzPct val="70000"/>
                  <a:tabLst>
                    <a:tab pos="136525" algn="l"/>
                  </a:tabLst>
                  <a:defRPr/>
                </a:pPr>
                <a:endParaRPr lang="zh-CN" altLang="en-US" sz="1600" b="1" dirty="0">
                  <a:solidFill>
                    <a:schemeClr val="bg1"/>
                  </a:solidFill>
                  <a:cs typeface="+mn-ea"/>
                  <a:sym typeface="+mn-lt"/>
                </a:endParaRPr>
              </a:p>
            </p:txBody>
          </p:sp>
          <p:sp>
            <p:nvSpPr>
              <p:cNvPr id="10" name="AutoShape 69"/>
              <p:cNvSpPr>
                <a:spLocks noChangeArrowheads="1"/>
              </p:cNvSpPr>
              <p:nvPr/>
            </p:nvSpPr>
            <p:spPr bwMode="gray">
              <a:xfrm rot="16200000" flipV="1">
                <a:off x="1945481" y="2500437"/>
                <a:ext cx="287337" cy="431800"/>
              </a:xfrm>
              <a:prstGeom prst="chevron">
                <a:avLst>
                  <a:gd name="adj" fmla="val 52514"/>
                </a:avLst>
              </a:prstGeom>
              <a:grpFill/>
              <a:ln w="19050">
                <a:solidFill>
                  <a:schemeClr val="bg1">
                    <a:alpha val="25000"/>
                  </a:schemeClr>
                </a:solidFill>
                <a:prstDash val="sysDash"/>
              </a:ln>
              <a:effectLst/>
            </p:spPr>
            <p:style>
              <a:lnRef idx="1">
                <a:schemeClr val="accent2"/>
              </a:lnRef>
              <a:fillRef idx="3">
                <a:schemeClr val="accent2"/>
              </a:fillRef>
              <a:effectRef idx="2">
                <a:schemeClr val="accent2"/>
              </a:effectRef>
              <a:fontRef idx="minor">
                <a:schemeClr val="lt1"/>
              </a:fontRef>
            </p:style>
            <p:txBody>
              <a:bodyPr anchor="ctr"/>
              <a:lstStyle/>
              <a:p>
                <a:pPr marL="0" lvl="2" algn="ctr" eaLnBrk="0" fontAlgn="ctr" hangingPunct="0">
                  <a:spcBef>
                    <a:spcPts val="0"/>
                  </a:spcBef>
                  <a:spcAft>
                    <a:spcPts val="0"/>
                  </a:spcAft>
                  <a:buClr>
                    <a:srgbClr val="FF0000"/>
                  </a:buClr>
                  <a:buSzPct val="70000"/>
                  <a:tabLst>
                    <a:tab pos="136525" algn="l"/>
                  </a:tabLst>
                  <a:defRPr/>
                </a:pPr>
                <a:endParaRPr lang="zh-CN" altLang="en-US" sz="1600" b="1" dirty="0">
                  <a:solidFill>
                    <a:schemeClr val="bg1"/>
                  </a:solidFill>
                  <a:cs typeface="+mn-ea"/>
                  <a:sym typeface="+mn-lt"/>
                </a:endParaRPr>
              </a:p>
            </p:txBody>
          </p:sp>
        </p:grpSp>
      </p:grpSp>
      <p:grpSp>
        <p:nvGrpSpPr>
          <p:cNvPr id="11" name="组合 10"/>
          <p:cNvGrpSpPr/>
          <p:nvPr/>
        </p:nvGrpSpPr>
        <p:grpSpPr>
          <a:xfrm>
            <a:off x="6026398" y="1775214"/>
            <a:ext cx="1980000" cy="1620000"/>
            <a:chOff x="6027650" y="2274706"/>
            <a:chExt cx="1980000" cy="1620000"/>
          </a:xfrm>
          <a:solidFill>
            <a:schemeClr val="accent2">
              <a:lumMod val="50000"/>
            </a:schemeClr>
          </a:solidFill>
        </p:grpSpPr>
        <p:sp>
          <p:nvSpPr>
            <p:cNvPr id="12" name="上箭头 11"/>
            <p:cNvSpPr/>
            <p:nvPr/>
          </p:nvSpPr>
          <p:spPr>
            <a:xfrm>
              <a:off x="6027650" y="2274706"/>
              <a:ext cx="1980000" cy="1620000"/>
            </a:xfrm>
            <a:prstGeom prst="upArrow">
              <a:avLst>
                <a:gd name="adj1" fmla="val 61884"/>
                <a:gd name="adj2" fmla="val 50353"/>
              </a:avLst>
            </a:prstGeom>
            <a:grpFill/>
            <a:ln w="31750">
              <a:solidFill>
                <a:schemeClr val="bg1"/>
              </a:solidFill>
            </a:ln>
            <a:effectLst>
              <a:outerShdw blurRad="225425" dist="38100" dir="5220000" algn="ctr">
                <a:srgbClr val="000000">
                  <a:alpha val="33000"/>
                </a:srgbClr>
              </a:outerShdw>
            </a:effectLst>
            <a:scene3d>
              <a:camera prst="orthographicFront"/>
              <a:lightRig rig="flat" dir="t"/>
            </a:scene3d>
            <a:sp3d extrusionH="304800" contourW="25400">
              <a:bevelT prst="convex"/>
              <a:bevelB w="0" h="0"/>
              <a:contourClr>
                <a:srgbClr val="FFE593"/>
              </a:contourClr>
            </a:sp3d>
          </p:spPr>
          <p:style>
            <a:lnRef idx="1">
              <a:schemeClr val="accent2"/>
            </a:lnRef>
            <a:fillRef idx="3">
              <a:schemeClr val="accent2"/>
            </a:fillRef>
            <a:effectRef idx="2">
              <a:schemeClr val="accent2"/>
            </a:effectRef>
            <a:fontRef idx="minor">
              <a:schemeClr val="lt1"/>
            </a:fontRef>
          </p:style>
          <p:txBody>
            <a:bodyPr anchor="ctr">
              <a:sp3d/>
            </a:bodyPr>
            <a:lstStyle/>
            <a:p>
              <a:pPr marL="0" lvl="2" algn="ctr" eaLnBrk="0" fontAlgn="ctr" hangingPunct="0">
                <a:buClr>
                  <a:srgbClr val="FF0000"/>
                </a:buClr>
                <a:buSzPct val="70000"/>
                <a:buFont typeface="Wingdings" pitchFamily="2" charset="2"/>
                <a:buChar char="u"/>
                <a:tabLst>
                  <a:tab pos="136525" algn="l"/>
                </a:tabLst>
              </a:pPr>
              <a:endParaRPr lang="zh-CN" altLang="en-US" sz="1500" b="1" dirty="0">
                <a:solidFill>
                  <a:schemeClr val="bg1"/>
                </a:solidFill>
                <a:cs typeface="+mn-ea"/>
                <a:sym typeface="+mn-lt"/>
              </a:endParaRPr>
            </a:p>
          </p:txBody>
        </p:sp>
        <p:grpSp>
          <p:nvGrpSpPr>
            <p:cNvPr id="13" name="组合 12"/>
            <p:cNvGrpSpPr/>
            <p:nvPr/>
          </p:nvGrpSpPr>
          <p:grpSpPr>
            <a:xfrm>
              <a:off x="6802438" y="2572668"/>
              <a:ext cx="431800" cy="896937"/>
              <a:chOff x="6802438" y="2572668"/>
              <a:chExt cx="431800" cy="896937"/>
            </a:xfrm>
            <a:grpFill/>
          </p:grpSpPr>
          <p:sp>
            <p:nvSpPr>
              <p:cNvPr id="14" name="AutoShape 69"/>
              <p:cNvSpPr>
                <a:spLocks noChangeArrowheads="1"/>
              </p:cNvSpPr>
              <p:nvPr/>
            </p:nvSpPr>
            <p:spPr bwMode="gray">
              <a:xfrm rot="16200000" flipV="1">
                <a:off x="6874669" y="3110037"/>
                <a:ext cx="287337" cy="431800"/>
              </a:xfrm>
              <a:prstGeom prst="chevron">
                <a:avLst>
                  <a:gd name="adj" fmla="val 52514"/>
                </a:avLst>
              </a:prstGeom>
              <a:grpFill/>
              <a:ln w="19050">
                <a:solidFill>
                  <a:schemeClr val="bg1">
                    <a:alpha val="55000"/>
                  </a:schemeClr>
                </a:solidFill>
                <a:prstDash val="sysDash"/>
              </a:ln>
              <a:effectLst/>
            </p:spPr>
            <p:style>
              <a:lnRef idx="1">
                <a:schemeClr val="accent2"/>
              </a:lnRef>
              <a:fillRef idx="3">
                <a:schemeClr val="accent2"/>
              </a:fillRef>
              <a:effectRef idx="2">
                <a:schemeClr val="accent2"/>
              </a:effectRef>
              <a:fontRef idx="minor">
                <a:schemeClr val="lt1"/>
              </a:fontRef>
            </p:style>
            <p:txBody>
              <a:bodyPr anchor="ctr"/>
              <a:lstStyle/>
              <a:p>
                <a:pPr marL="0" lvl="2" algn="ctr" eaLnBrk="0" fontAlgn="ctr" hangingPunct="0">
                  <a:spcBef>
                    <a:spcPts val="0"/>
                  </a:spcBef>
                  <a:spcAft>
                    <a:spcPts val="0"/>
                  </a:spcAft>
                  <a:buClr>
                    <a:srgbClr val="FF0000"/>
                  </a:buClr>
                  <a:buSzPct val="70000"/>
                  <a:tabLst>
                    <a:tab pos="136525" algn="l"/>
                  </a:tabLst>
                  <a:defRPr/>
                </a:pPr>
                <a:endParaRPr lang="zh-CN" altLang="en-US" sz="1600" b="1" dirty="0">
                  <a:solidFill>
                    <a:schemeClr val="bg1"/>
                  </a:solidFill>
                  <a:cs typeface="+mn-ea"/>
                  <a:sym typeface="+mn-lt"/>
                </a:endParaRPr>
              </a:p>
            </p:txBody>
          </p:sp>
          <p:sp>
            <p:nvSpPr>
              <p:cNvPr id="15" name="AutoShape 69"/>
              <p:cNvSpPr>
                <a:spLocks noChangeArrowheads="1"/>
              </p:cNvSpPr>
              <p:nvPr/>
            </p:nvSpPr>
            <p:spPr bwMode="gray">
              <a:xfrm rot="16200000" flipV="1">
                <a:off x="6874669" y="2805237"/>
                <a:ext cx="287337" cy="431800"/>
              </a:xfrm>
              <a:prstGeom prst="chevron">
                <a:avLst>
                  <a:gd name="adj" fmla="val 52514"/>
                </a:avLst>
              </a:prstGeom>
              <a:grpFill/>
              <a:ln w="19050">
                <a:solidFill>
                  <a:schemeClr val="bg1">
                    <a:alpha val="40000"/>
                  </a:schemeClr>
                </a:solidFill>
                <a:prstDash val="sysDash"/>
              </a:ln>
              <a:effectLst/>
            </p:spPr>
            <p:style>
              <a:lnRef idx="1">
                <a:schemeClr val="accent2"/>
              </a:lnRef>
              <a:fillRef idx="3">
                <a:schemeClr val="accent2"/>
              </a:fillRef>
              <a:effectRef idx="2">
                <a:schemeClr val="accent2"/>
              </a:effectRef>
              <a:fontRef idx="minor">
                <a:schemeClr val="lt1"/>
              </a:fontRef>
            </p:style>
            <p:txBody>
              <a:bodyPr anchor="ctr"/>
              <a:lstStyle/>
              <a:p>
                <a:pPr marL="0" lvl="2" algn="ctr" eaLnBrk="0" fontAlgn="ctr" hangingPunct="0">
                  <a:spcBef>
                    <a:spcPts val="0"/>
                  </a:spcBef>
                  <a:spcAft>
                    <a:spcPts val="0"/>
                  </a:spcAft>
                  <a:buClr>
                    <a:srgbClr val="FF0000"/>
                  </a:buClr>
                  <a:buSzPct val="70000"/>
                  <a:tabLst>
                    <a:tab pos="136525" algn="l"/>
                  </a:tabLst>
                  <a:defRPr/>
                </a:pPr>
                <a:endParaRPr lang="zh-CN" altLang="en-US" sz="1600" b="1" dirty="0">
                  <a:solidFill>
                    <a:schemeClr val="bg1"/>
                  </a:solidFill>
                  <a:cs typeface="+mn-ea"/>
                  <a:sym typeface="+mn-lt"/>
                </a:endParaRPr>
              </a:p>
            </p:txBody>
          </p:sp>
          <p:sp>
            <p:nvSpPr>
              <p:cNvPr id="16" name="AutoShape 69"/>
              <p:cNvSpPr>
                <a:spLocks noChangeArrowheads="1"/>
              </p:cNvSpPr>
              <p:nvPr/>
            </p:nvSpPr>
            <p:spPr bwMode="gray">
              <a:xfrm rot="16200000" flipV="1">
                <a:off x="6874669" y="2500437"/>
                <a:ext cx="287337" cy="431800"/>
              </a:xfrm>
              <a:prstGeom prst="chevron">
                <a:avLst>
                  <a:gd name="adj" fmla="val 52514"/>
                </a:avLst>
              </a:prstGeom>
              <a:grpFill/>
              <a:ln w="19050">
                <a:solidFill>
                  <a:schemeClr val="bg1">
                    <a:alpha val="25000"/>
                  </a:schemeClr>
                </a:solidFill>
                <a:prstDash val="sysDash"/>
              </a:ln>
              <a:effectLst/>
            </p:spPr>
            <p:style>
              <a:lnRef idx="1">
                <a:schemeClr val="accent2"/>
              </a:lnRef>
              <a:fillRef idx="3">
                <a:schemeClr val="accent2"/>
              </a:fillRef>
              <a:effectRef idx="2">
                <a:schemeClr val="accent2"/>
              </a:effectRef>
              <a:fontRef idx="minor">
                <a:schemeClr val="lt1"/>
              </a:fontRef>
            </p:style>
            <p:txBody>
              <a:bodyPr anchor="ctr"/>
              <a:lstStyle/>
              <a:p>
                <a:pPr marL="0" lvl="2" algn="ctr" eaLnBrk="0" fontAlgn="ctr" hangingPunct="0">
                  <a:spcBef>
                    <a:spcPts val="0"/>
                  </a:spcBef>
                  <a:spcAft>
                    <a:spcPts val="0"/>
                  </a:spcAft>
                  <a:buClr>
                    <a:srgbClr val="FF0000"/>
                  </a:buClr>
                  <a:buSzPct val="70000"/>
                  <a:tabLst>
                    <a:tab pos="136525" algn="l"/>
                  </a:tabLst>
                  <a:defRPr/>
                </a:pPr>
                <a:endParaRPr lang="zh-CN" altLang="en-US" sz="1600" b="1" dirty="0">
                  <a:solidFill>
                    <a:schemeClr val="bg1"/>
                  </a:solidFill>
                  <a:cs typeface="+mn-ea"/>
                  <a:sym typeface="+mn-lt"/>
                </a:endParaRPr>
              </a:p>
            </p:txBody>
          </p:sp>
        </p:grpSp>
      </p:grpSp>
      <p:grpSp>
        <p:nvGrpSpPr>
          <p:cNvPr id="17" name="组合 16"/>
          <p:cNvGrpSpPr/>
          <p:nvPr/>
        </p:nvGrpSpPr>
        <p:grpSpPr>
          <a:xfrm>
            <a:off x="3544029" y="1415214"/>
            <a:ext cx="1980000" cy="1980000"/>
            <a:chOff x="3545281" y="1914706"/>
            <a:chExt cx="1980000" cy="1980000"/>
          </a:xfrm>
          <a:solidFill>
            <a:schemeClr val="accent2">
              <a:lumMod val="50000"/>
            </a:schemeClr>
          </a:solidFill>
        </p:grpSpPr>
        <p:sp>
          <p:nvSpPr>
            <p:cNvPr id="18" name="上箭头 17"/>
            <p:cNvSpPr/>
            <p:nvPr/>
          </p:nvSpPr>
          <p:spPr>
            <a:xfrm>
              <a:off x="3545281" y="1914706"/>
              <a:ext cx="1980000" cy="1980000"/>
            </a:xfrm>
            <a:prstGeom prst="upArrow">
              <a:avLst>
                <a:gd name="adj1" fmla="val 61884"/>
                <a:gd name="adj2" fmla="val 41845"/>
              </a:avLst>
            </a:prstGeom>
            <a:grpFill/>
            <a:ln w="31750">
              <a:solidFill>
                <a:schemeClr val="bg1"/>
              </a:solidFill>
            </a:ln>
            <a:effectLst>
              <a:outerShdw blurRad="225425" dist="38100" dir="5220000" algn="ctr">
                <a:srgbClr val="000000">
                  <a:alpha val="33000"/>
                </a:srgbClr>
              </a:outerShdw>
            </a:effectLst>
            <a:scene3d>
              <a:camera prst="orthographicFront"/>
              <a:lightRig rig="flat" dir="t"/>
            </a:scene3d>
            <a:sp3d extrusionH="304800" contourW="25400">
              <a:bevelT prst="convex"/>
              <a:bevelB w="0" h="0"/>
              <a:contourClr>
                <a:srgbClr val="FFE593"/>
              </a:contourClr>
            </a:sp3d>
          </p:spPr>
          <p:style>
            <a:lnRef idx="1">
              <a:schemeClr val="accent2"/>
            </a:lnRef>
            <a:fillRef idx="3">
              <a:schemeClr val="accent2"/>
            </a:fillRef>
            <a:effectRef idx="2">
              <a:schemeClr val="accent2"/>
            </a:effectRef>
            <a:fontRef idx="minor">
              <a:schemeClr val="lt1"/>
            </a:fontRef>
          </p:style>
          <p:txBody>
            <a:bodyPr anchor="ctr">
              <a:sp3d/>
            </a:bodyPr>
            <a:lstStyle/>
            <a:p>
              <a:pPr marL="0" lvl="2" algn="ctr" eaLnBrk="0" fontAlgn="ctr" hangingPunct="0">
                <a:buClr>
                  <a:srgbClr val="FF0000"/>
                </a:buClr>
                <a:buSzPct val="70000"/>
                <a:buFont typeface="Wingdings" pitchFamily="2" charset="2"/>
                <a:buChar char="u"/>
                <a:tabLst>
                  <a:tab pos="136525" algn="l"/>
                </a:tabLst>
              </a:pPr>
              <a:endParaRPr lang="zh-CN" altLang="en-US" sz="1500" b="1" dirty="0">
                <a:solidFill>
                  <a:schemeClr val="bg1"/>
                </a:solidFill>
                <a:cs typeface="+mn-ea"/>
                <a:sym typeface="+mn-lt"/>
              </a:endParaRPr>
            </a:p>
          </p:txBody>
        </p:sp>
        <p:grpSp>
          <p:nvGrpSpPr>
            <p:cNvPr id="19" name="组合 18"/>
            <p:cNvGrpSpPr/>
            <p:nvPr/>
          </p:nvGrpSpPr>
          <p:grpSpPr>
            <a:xfrm>
              <a:off x="4319588" y="2267868"/>
              <a:ext cx="431800" cy="1201737"/>
              <a:chOff x="4319588" y="2267868"/>
              <a:chExt cx="431800" cy="1201737"/>
            </a:xfrm>
            <a:grpFill/>
          </p:grpSpPr>
          <p:sp>
            <p:nvSpPr>
              <p:cNvPr id="20" name="AutoShape 69"/>
              <p:cNvSpPr>
                <a:spLocks noChangeArrowheads="1"/>
              </p:cNvSpPr>
              <p:nvPr/>
            </p:nvSpPr>
            <p:spPr bwMode="gray">
              <a:xfrm rot="16200000" flipV="1">
                <a:off x="4391819" y="3110037"/>
                <a:ext cx="287337" cy="431800"/>
              </a:xfrm>
              <a:prstGeom prst="chevron">
                <a:avLst>
                  <a:gd name="adj" fmla="val 52514"/>
                </a:avLst>
              </a:prstGeom>
              <a:grpFill/>
              <a:ln w="19050">
                <a:solidFill>
                  <a:schemeClr val="bg1">
                    <a:alpha val="55000"/>
                  </a:schemeClr>
                </a:solidFill>
                <a:prstDash val="sysDash"/>
              </a:ln>
              <a:effectLst/>
            </p:spPr>
            <p:style>
              <a:lnRef idx="1">
                <a:schemeClr val="accent2"/>
              </a:lnRef>
              <a:fillRef idx="3">
                <a:schemeClr val="accent2"/>
              </a:fillRef>
              <a:effectRef idx="2">
                <a:schemeClr val="accent2"/>
              </a:effectRef>
              <a:fontRef idx="minor">
                <a:schemeClr val="lt1"/>
              </a:fontRef>
            </p:style>
            <p:txBody>
              <a:bodyPr anchor="ctr"/>
              <a:lstStyle/>
              <a:p>
                <a:pPr marL="0" lvl="2" algn="ctr" eaLnBrk="0" fontAlgn="ctr" hangingPunct="0">
                  <a:spcBef>
                    <a:spcPts val="0"/>
                  </a:spcBef>
                  <a:spcAft>
                    <a:spcPts val="0"/>
                  </a:spcAft>
                  <a:buClr>
                    <a:srgbClr val="FF0000"/>
                  </a:buClr>
                  <a:buSzPct val="70000"/>
                  <a:tabLst>
                    <a:tab pos="136525" algn="l"/>
                  </a:tabLst>
                  <a:defRPr/>
                </a:pPr>
                <a:endParaRPr lang="zh-CN" altLang="en-US" sz="1600" b="1" dirty="0">
                  <a:solidFill>
                    <a:schemeClr val="bg1"/>
                  </a:solidFill>
                  <a:cs typeface="+mn-ea"/>
                  <a:sym typeface="+mn-lt"/>
                </a:endParaRPr>
              </a:p>
            </p:txBody>
          </p:sp>
          <p:sp>
            <p:nvSpPr>
              <p:cNvPr id="21" name="AutoShape 69"/>
              <p:cNvSpPr>
                <a:spLocks noChangeArrowheads="1"/>
              </p:cNvSpPr>
              <p:nvPr/>
            </p:nvSpPr>
            <p:spPr bwMode="gray">
              <a:xfrm rot="16200000" flipV="1">
                <a:off x="4391819" y="2805237"/>
                <a:ext cx="287337" cy="431800"/>
              </a:xfrm>
              <a:prstGeom prst="chevron">
                <a:avLst>
                  <a:gd name="adj" fmla="val 52514"/>
                </a:avLst>
              </a:prstGeom>
              <a:grpFill/>
              <a:ln w="19050">
                <a:solidFill>
                  <a:schemeClr val="bg1">
                    <a:alpha val="40000"/>
                  </a:schemeClr>
                </a:solidFill>
                <a:prstDash val="sysDash"/>
              </a:ln>
              <a:effectLst/>
            </p:spPr>
            <p:style>
              <a:lnRef idx="1">
                <a:schemeClr val="accent2"/>
              </a:lnRef>
              <a:fillRef idx="3">
                <a:schemeClr val="accent2"/>
              </a:fillRef>
              <a:effectRef idx="2">
                <a:schemeClr val="accent2"/>
              </a:effectRef>
              <a:fontRef idx="minor">
                <a:schemeClr val="lt1"/>
              </a:fontRef>
            </p:style>
            <p:txBody>
              <a:bodyPr anchor="ctr"/>
              <a:lstStyle/>
              <a:p>
                <a:pPr marL="0" lvl="2" algn="ctr" eaLnBrk="0" fontAlgn="ctr" hangingPunct="0">
                  <a:spcBef>
                    <a:spcPts val="0"/>
                  </a:spcBef>
                  <a:spcAft>
                    <a:spcPts val="0"/>
                  </a:spcAft>
                  <a:buClr>
                    <a:srgbClr val="FF0000"/>
                  </a:buClr>
                  <a:buSzPct val="70000"/>
                  <a:tabLst>
                    <a:tab pos="136525" algn="l"/>
                  </a:tabLst>
                  <a:defRPr/>
                </a:pPr>
                <a:endParaRPr lang="zh-CN" altLang="en-US" sz="1600" b="1" dirty="0">
                  <a:solidFill>
                    <a:schemeClr val="bg1"/>
                  </a:solidFill>
                  <a:cs typeface="+mn-ea"/>
                  <a:sym typeface="+mn-lt"/>
                </a:endParaRPr>
              </a:p>
            </p:txBody>
          </p:sp>
          <p:sp>
            <p:nvSpPr>
              <p:cNvPr id="22" name="AutoShape 69"/>
              <p:cNvSpPr>
                <a:spLocks noChangeArrowheads="1"/>
              </p:cNvSpPr>
              <p:nvPr/>
            </p:nvSpPr>
            <p:spPr bwMode="gray">
              <a:xfrm rot="16200000" flipV="1">
                <a:off x="4391819" y="2500437"/>
                <a:ext cx="287337" cy="431800"/>
              </a:xfrm>
              <a:prstGeom prst="chevron">
                <a:avLst>
                  <a:gd name="adj" fmla="val 52514"/>
                </a:avLst>
              </a:prstGeom>
              <a:grpFill/>
              <a:ln w="19050">
                <a:solidFill>
                  <a:schemeClr val="bg1">
                    <a:alpha val="25000"/>
                  </a:schemeClr>
                </a:solidFill>
                <a:prstDash val="sysDash"/>
              </a:ln>
              <a:effectLst/>
            </p:spPr>
            <p:style>
              <a:lnRef idx="1">
                <a:schemeClr val="accent2"/>
              </a:lnRef>
              <a:fillRef idx="3">
                <a:schemeClr val="accent2"/>
              </a:fillRef>
              <a:effectRef idx="2">
                <a:schemeClr val="accent2"/>
              </a:effectRef>
              <a:fontRef idx="minor">
                <a:schemeClr val="lt1"/>
              </a:fontRef>
            </p:style>
            <p:txBody>
              <a:bodyPr anchor="ctr"/>
              <a:lstStyle/>
              <a:p>
                <a:pPr marL="0" lvl="2" algn="ctr" eaLnBrk="0" fontAlgn="ctr" hangingPunct="0">
                  <a:spcBef>
                    <a:spcPts val="0"/>
                  </a:spcBef>
                  <a:spcAft>
                    <a:spcPts val="0"/>
                  </a:spcAft>
                  <a:buClr>
                    <a:srgbClr val="FF0000"/>
                  </a:buClr>
                  <a:buSzPct val="70000"/>
                  <a:tabLst>
                    <a:tab pos="136525" algn="l"/>
                  </a:tabLst>
                  <a:defRPr/>
                </a:pPr>
                <a:endParaRPr lang="zh-CN" altLang="en-US" sz="1600" b="1" dirty="0">
                  <a:solidFill>
                    <a:schemeClr val="bg1"/>
                  </a:solidFill>
                  <a:cs typeface="+mn-ea"/>
                  <a:sym typeface="+mn-lt"/>
                </a:endParaRPr>
              </a:p>
            </p:txBody>
          </p:sp>
          <p:sp>
            <p:nvSpPr>
              <p:cNvPr id="23" name="AutoShape 69"/>
              <p:cNvSpPr>
                <a:spLocks noChangeArrowheads="1"/>
              </p:cNvSpPr>
              <p:nvPr/>
            </p:nvSpPr>
            <p:spPr bwMode="gray">
              <a:xfrm rot="16200000" flipV="1">
                <a:off x="4391819" y="2195637"/>
                <a:ext cx="287337" cy="431800"/>
              </a:xfrm>
              <a:prstGeom prst="chevron">
                <a:avLst>
                  <a:gd name="adj" fmla="val 52514"/>
                </a:avLst>
              </a:prstGeom>
              <a:grpFill/>
              <a:ln w="19050">
                <a:solidFill>
                  <a:schemeClr val="bg1">
                    <a:alpha val="10000"/>
                  </a:schemeClr>
                </a:solidFill>
                <a:prstDash val="sysDash"/>
              </a:ln>
              <a:effectLst/>
            </p:spPr>
            <p:style>
              <a:lnRef idx="1">
                <a:schemeClr val="accent2"/>
              </a:lnRef>
              <a:fillRef idx="3">
                <a:schemeClr val="accent2"/>
              </a:fillRef>
              <a:effectRef idx="2">
                <a:schemeClr val="accent2"/>
              </a:effectRef>
              <a:fontRef idx="minor">
                <a:schemeClr val="lt1"/>
              </a:fontRef>
            </p:style>
            <p:txBody>
              <a:bodyPr anchor="ctr"/>
              <a:lstStyle/>
              <a:p>
                <a:pPr marL="0" lvl="2" algn="ctr" eaLnBrk="0" fontAlgn="ctr" hangingPunct="0">
                  <a:spcBef>
                    <a:spcPts val="0"/>
                  </a:spcBef>
                  <a:spcAft>
                    <a:spcPts val="0"/>
                  </a:spcAft>
                  <a:buClr>
                    <a:srgbClr val="FF0000"/>
                  </a:buClr>
                  <a:buSzPct val="70000"/>
                  <a:tabLst>
                    <a:tab pos="136525" algn="l"/>
                  </a:tabLst>
                  <a:defRPr/>
                </a:pPr>
                <a:endParaRPr lang="zh-CN" altLang="en-US" sz="1600" b="1" dirty="0">
                  <a:solidFill>
                    <a:schemeClr val="bg1"/>
                  </a:solidFill>
                  <a:cs typeface="+mn-ea"/>
                  <a:sym typeface="+mn-lt"/>
                </a:endParaRPr>
              </a:p>
            </p:txBody>
          </p:sp>
        </p:grpSp>
      </p:grpSp>
      <p:sp>
        <p:nvSpPr>
          <p:cNvPr id="24" name="矩形 23"/>
          <p:cNvSpPr/>
          <p:nvPr/>
        </p:nvSpPr>
        <p:spPr>
          <a:xfrm>
            <a:off x="1371936" y="1225451"/>
            <a:ext cx="1430337" cy="523875"/>
          </a:xfrm>
          <a:prstGeom prst="rect">
            <a:avLst/>
          </a:prstGeom>
        </p:spPr>
        <p:txBody>
          <a:bodyPr>
            <a:spAutoFit/>
          </a:bodyPr>
          <a:lstStyle/>
          <a:p>
            <a:pPr marL="0" lvl="2" algn="ctr" defTabSz="912813" eaLnBrk="0" fontAlgn="auto" hangingPunct="0">
              <a:spcBef>
                <a:spcPts val="0"/>
              </a:spcBef>
              <a:spcAft>
                <a:spcPts val="0"/>
              </a:spcAft>
              <a:buClr>
                <a:srgbClr val="0070C0"/>
              </a:buClr>
              <a:buSzPct val="80000"/>
              <a:tabLst>
                <a:tab pos="136525" algn="l"/>
              </a:tabLst>
              <a:defRPr/>
            </a:pPr>
            <a:r>
              <a:rPr lang="zh-CN" altLang="en-US" sz="1400" spc="50" dirty="0">
                <a:ln w="11430"/>
                <a:cs typeface="+mn-ea"/>
                <a:sym typeface="+mn-lt"/>
              </a:rPr>
              <a:t>点击添加文本点击添加文本</a:t>
            </a:r>
          </a:p>
        </p:txBody>
      </p:sp>
      <p:sp>
        <p:nvSpPr>
          <p:cNvPr id="25" name="矩形 24"/>
          <p:cNvSpPr/>
          <p:nvPr/>
        </p:nvSpPr>
        <p:spPr>
          <a:xfrm>
            <a:off x="6305886" y="1212751"/>
            <a:ext cx="1430337" cy="523875"/>
          </a:xfrm>
          <a:prstGeom prst="rect">
            <a:avLst/>
          </a:prstGeom>
        </p:spPr>
        <p:txBody>
          <a:bodyPr>
            <a:spAutoFit/>
          </a:bodyPr>
          <a:lstStyle/>
          <a:p>
            <a:pPr marL="0" lvl="2" algn="ctr" defTabSz="912813" eaLnBrk="0" fontAlgn="auto" hangingPunct="0">
              <a:spcBef>
                <a:spcPts val="0"/>
              </a:spcBef>
              <a:spcAft>
                <a:spcPts val="0"/>
              </a:spcAft>
              <a:buClr>
                <a:srgbClr val="0070C0"/>
              </a:buClr>
              <a:buSzPct val="80000"/>
              <a:tabLst>
                <a:tab pos="136525" algn="l"/>
              </a:tabLst>
              <a:defRPr/>
            </a:pPr>
            <a:r>
              <a:rPr lang="zh-CN" altLang="en-US" sz="1400" spc="50" dirty="0">
                <a:ln w="11430"/>
                <a:cs typeface="+mn-ea"/>
                <a:sym typeface="+mn-lt"/>
              </a:rPr>
              <a:t>点击添加文本点击添加文本</a:t>
            </a:r>
          </a:p>
        </p:txBody>
      </p:sp>
      <p:sp>
        <p:nvSpPr>
          <p:cNvPr id="26" name="矩形 25"/>
          <p:cNvSpPr/>
          <p:nvPr/>
        </p:nvSpPr>
        <p:spPr>
          <a:xfrm>
            <a:off x="3815098" y="841276"/>
            <a:ext cx="1430338" cy="522287"/>
          </a:xfrm>
          <a:prstGeom prst="rect">
            <a:avLst/>
          </a:prstGeom>
          <a:noFill/>
        </p:spPr>
        <p:txBody>
          <a:bodyPr>
            <a:spAutoFit/>
          </a:bodyPr>
          <a:lstStyle/>
          <a:p>
            <a:pPr marL="0" lvl="2" algn="ctr" defTabSz="912813" eaLnBrk="0" fontAlgn="auto" hangingPunct="0">
              <a:spcBef>
                <a:spcPts val="0"/>
              </a:spcBef>
              <a:spcAft>
                <a:spcPts val="0"/>
              </a:spcAft>
              <a:buClr>
                <a:srgbClr val="0070C0"/>
              </a:buClr>
              <a:buSzPct val="80000"/>
              <a:tabLst>
                <a:tab pos="136525" algn="l"/>
              </a:tabLst>
              <a:defRPr/>
            </a:pPr>
            <a:r>
              <a:rPr lang="zh-CN" altLang="en-US" sz="1400" spc="50" dirty="0">
                <a:ln w="11430"/>
                <a:cs typeface="+mn-ea"/>
                <a:sym typeface="+mn-lt"/>
              </a:rPr>
              <a:t>点击添加文本点击添加文本</a:t>
            </a:r>
          </a:p>
        </p:txBody>
      </p:sp>
      <p:sp>
        <p:nvSpPr>
          <p:cNvPr id="27" name="椭圆 26"/>
          <p:cNvSpPr/>
          <p:nvPr/>
        </p:nvSpPr>
        <p:spPr bwMode="auto">
          <a:xfrm>
            <a:off x="3490029" y="2523903"/>
            <a:ext cx="2088000" cy="1512000"/>
          </a:xfrm>
          <a:prstGeom prst="ellipse">
            <a:avLst/>
          </a:prstGeom>
          <a:solidFill>
            <a:schemeClr val="accent2">
              <a:lumMod val="50000"/>
            </a:schemeClr>
          </a:solidFill>
          <a:ln>
            <a:solidFill>
              <a:schemeClr val="bg1"/>
            </a:solidFill>
          </a:ln>
          <a:effectLst>
            <a:outerShdw blurRad="127000" dist="76200" dir="2700000" algn="tl" rotWithShape="0">
              <a:prstClr val="black">
                <a:alpha val="40000"/>
              </a:prstClr>
            </a:outerShdw>
          </a:effectLst>
          <a:scene3d>
            <a:camera prst="orthographicFront">
              <a:rot lat="17699985" lon="0" rev="0"/>
            </a:camera>
            <a:lightRig rig="threePt" dir="t">
              <a:rot lat="0" lon="0" rev="0"/>
            </a:lightRig>
          </a:scene3d>
          <a:sp3d extrusionH="279400" prstMaterial="plastic">
            <a:bevelT w="139700" h="152400" prst="convex"/>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cs typeface="+mn-ea"/>
              <a:sym typeface="+mn-lt"/>
            </a:endParaRPr>
          </a:p>
        </p:txBody>
      </p:sp>
      <p:sp>
        <p:nvSpPr>
          <p:cNvPr id="28" name="TextBox 20"/>
          <p:cNvSpPr txBox="1">
            <a:spLocks noChangeArrowheads="1"/>
          </p:cNvSpPr>
          <p:nvPr/>
        </p:nvSpPr>
        <p:spPr bwMode="auto">
          <a:xfrm>
            <a:off x="3756517" y="3110626"/>
            <a:ext cx="1555025" cy="338554"/>
          </a:xfrm>
          <a:prstGeom prst="rect">
            <a:avLst/>
          </a:prstGeom>
          <a:noFill/>
          <a:scene3d>
            <a:camera prst="orthographicFront"/>
            <a:lightRig rig="threePt" dir="t"/>
          </a:scene3d>
          <a:sp3d/>
        </p:spPr>
        <p:txBody>
          <a:bodyPr>
            <a:spAutoFit/>
          </a:bodyPr>
          <a:lstStyle/>
          <a:p>
            <a:pPr algn="ctr" fontAlgn="auto">
              <a:spcBef>
                <a:spcPts val="0"/>
              </a:spcBef>
              <a:spcAft>
                <a:spcPts val="0"/>
              </a:spcAft>
              <a:defRPr/>
            </a:pPr>
            <a:r>
              <a:rPr lang="zh-CN" altLang="en-US" sz="1600" dirty="0">
                <a:solidFill>
                  <a:schemeClr val="bg1"/>
                </a:solidFill>
                <a:effectLst>
                  <a:reflection blurRad="6350" stA="50000" endA="300" endPos="50000" dist="60007" dir="5400000" sy="-100000" algn="bl" rotWithShape="0"/>
                </a:effectLst>
                <a:cs typeface="+mn-ea"/>
                <a:sym typeface="+mn-lt"/>
              </a:rPr>
              <a:t>分标题二</a:t>
            </a:r>
          </a:p>
        </p:txBody>
      </p:sp>
      <p:sp>
        <p:nvSpPr>
          <p:cNvPr id="29" name="椭圆 28"/>
          <p:cNvSpPr/>
          <p:nvPr/>
        </p:nvSpPr>
        <p:spPr bwMode="auto">
          <a:xfrm>
            <a:off x="5972398" y="2523903"/>
            <a:ext cx="2088000" cy="1512000"/>
          </a:xfrm>
          <a:prstGeom prst="ellipse">
            <a:avLst/>
          </a:prstGeom>
          <a:solidFill>
            <a:schemeClr val="accent2">
              <a:lumMod val="50000"/>
            </a:schemeClr>
          </a:solidFill>
          <a:ln>
            <a:solidFill>
              <a:schemeClr val="bg1"/>
            </a:solidFill>
          </a:ln>
          <a:effectLst>
            <a:outerShdw blurRad="127000" dist="76200" dir="2700000" algn="tl" rotWithShape="0">
              <a:prstClr val="black">
                <a:alpha val="40000"/>
              </a:prstClr>
            </a:outerShdw>
          </a:effectLst>
          <a:scene3d>
            <a:camera prst="orthographicFront">
              <a:rot lat="17699985" lon="0" rev="0"/>
            </a:camera>
            <a:lightRig rig="threePt" dir="t">
              <a:rot lat="0" lon="0" rev="0"/>
            </a:lightRig>
          </a:scene3d>
          <a:sp3d extrusionH="279400" prstMaterial="plastic">
            <a:bevelT w="139700" h="152400" prst="convex"/>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cs typeface="+mn-ea"/>
              <a:sym typeface="+mn-lt"/>
            </a:endParaRPr>
          </a:p>
        </p:txBody>
      </p:sp>
      <p:sp>
        <p:nvSpPr>
          <p:cNvPr id="30" name="TextBox 20"/>
          <p:cNvSpPr txBox="1">
            <a:spLocks noChangeArrowheads="1"/>
          </p:cNvSpPr>
          <p:nvPr/>
        </p:nvSpPr>
        <p:spPr bwMode="auto">
          <a:xfrm>
            <a:off x="6238886" y="3110626"/>
            <a:ext cx="1555025" cy="338554"/>
          </a:xfrm>
          <a:prstGeom prst="rect">
            <a:avLst/>
          </a:prstGeom>
          <a:noFill/>
          <a:scene3d>
            <a:camera prst="orthographicFront"/>
            <a:lightRig rig="threePt" dir="t"/>
          </a:scene3d>
          <a:sp3d/>
        </p:spPr>
        <p:txBody>
          <a:bodyPr>
            <a:spAutoFit/>
          </a:bodyPr>
          <a:lstStyle/>
          <a:p>
            <a:pPr algn="ctr" fontAlgn="auto">
              <a:spcBef>
                <a:spcPts val="0"/>
              </a:spcBef>
              <a:spcAft>
                <a:spcPts val="0"/>
              </a:spcAft>
              <a:defRPr/>
            </a:pPr>
            <a:r>
              <a:rPr lang="zh-CN" altLang="en-US" sz="1600" dirty="0">
                <a:solidFill>
                  <a:schemeClr val="bg1"/>
                </a:solidFill>
                <a:effectLst>
                  <a:reflection blurRad="6350" stA="50000" endA="300" endPos="50000" dist="60007" dir="5400000" sy="-100000" algn="bl" rotWithShape="0"/>
                </a:effectLst>
                <a:cs typeface="+mn-ea"/>
                <a:sym typeface="+mn-lt"/>
              </a:rPr>
              <a:t>分标题三</a:t>
            </a:r>
          </a:p>
        </p:txBody>
      </p:sp>
      <p:sp>
        <p:nvSpPr>
          <p:cNvPr id="31" name="椭圆 30"/>
          <p:cNvSpPr/>
          <p:nvPr/>
        </p:nvSpPr>
        <p:spPr bwMode="auto">
          <a:xfrm>
            <a:off x="1043608" y="2523903"/>
            <a:ext cx="2088000" cy="1512000"/>
          </a:xfrm>
          <a:prstGeom prst="ellipse">
            <a:avLst/>
          </a:prstGeom>
          <a:solidFill>
            <a:schemeClr val="accent2">
              <a:lumMod val="50000"/>
            </a:schemeClr>
          </a:solidFill>
          <a:ln>
            <a:solidFill>
              <a:schemeClr val="bg1"/>
            </a:solidFill>
          </a:ln>
          <a:effectLst>
            <a:outerShdw blurRad="127000" dist="76200" dir="2700000" algn="tl" rotWithShape="0">
              <a:prstClr val="black">
                <a:alpha val="40000"/>
              </a:prstClr>
            </a:outerShdw>
          </a:effectLst>
          <a:scene3d>
            <a:camera prst="orthographicFront">
              <a:rot lat="17699985" lon="0" rev="0"/>
            </a:camera>
            <a:lightRig rig="threePt" dir="t">
              <a:rot lat="0" lon="0" rev="0"/>
            </a:lightRig>
          </a:scene3d>
          <a:sp3d extrusionH="279400" prstMaterial="plastic">
            <a:bevelT w="139700" h="152400" prst="convex"/>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cs typeface="+mn-ea"/>
              <a:sym typeface="+mn-lt"/>
            </a:endParaRPr>
          </a:p>
        </p:txBody>
      </p:sp>
      <p:sp>
        <p:nvSpPr>
          <p:cNvPr id="32" name="TextBox 20"/>
          <p:cNvSpPr txBox="1">
            <a:spLocks noChangeArrowheads="1"/>
          </p:cNvSpPr>
          <p:nvPr/>
        </p:nvSpPr>
        <p:spPr bwMode="auto">
          <a:xfrm>
            <a:off x="1310096" y="3110626"/>
            <a:ext cx="1555025" cy="338554"/>
          </a:xfrm>
          <a:prstGeom prst="rect">
            <a:avLst/>
          </a:prstGeom>
          <a:noFill/>
          <a:scene3d>
            <a:camera prst="orthographicFront"/>
            <a:lightRig rig="threePt" dir="t"/>
          </a:scene3d>
          <a:sp3d/>
        </p:spPr>
        <p:txBody>
          <a:bodyPr>
            <a:spAutoFit/>
          </a:bodyPr>
          <a:lstStyle/>
          <a:p>
            <a:pPr algn="ctr" fontAlgn="auto">
              <a:spcBef>
                <a:spcPts val="0"/>
              </a:spcBef>
              <a:spcAft>
                <a:spcPts val="0"/>
              </a:spcAft>
              <a:defRPr/>
            </a:pPr>
            <a:r>
              <a:rPr lang="zh-CN" altLang="en-US" sz="1600" dirty="0">
                <a:solidFill>
                  <a:schemeClr val="bg1"/>
                </a:solidFill>
                <a:effectLst>
                  <a:reflection blurRad="6350" stA="50000" endA="300" endPos="50000" dist="60007" dir="5400000" sy="-100000" algn="bl" rotWithShape="0"/>
                </a:effectLst>
                <a:cs typeface="+mn-ea"/>
                <a:sym typeface="+mn-lt"/>
              </a:rPr>
              <a:t>分标题一</a:t>
            </a:r>
          </a:p>
        </p:txBody>
      </p:sp>
    </p:spTree>
    <p:extLst>
      <p:ext uri="{BB962C8B-B14F-4D97-AF65-F5344CB8AC3E}">
        <p14:creationId xmlns:p14="http://schemas.microsoft.com/office/powerpoint/2010/main" val="2065547240"/>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4"/>
                                        </p:tgtEl>
                                        <p:attrNameLst>
                                          <p:attrName>ppt_y</p:attrName>
                                        </p:attrNameLst>
                                      </p:cBhvr>
                                      <p:tavLst>
                                        <p:tav tm="0">
                                          <p:val>
                                            <p:strVal val="#ppt_y"/>
                                          </p:val>
                                        </p:tav>
                                        <p:tav tm="100000">
                                          <p:val>
                                            <p:strVal val="#ppt_y"/>
                                          </p:val>
                                        </p:tav>
                                      </p:tavLst>
                                    </p:anim>
                                    <p:anim calcmode="lin" valueType="num">
                                      <p:cBhvr>
                                        <p:cTn id="9" dur="500" fill="hold"/>
                                        <p:tgtEl>
                                          <p:spTgt spid="4"/>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4"/>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4"/>
                                        </p:tgtEl>
                                      </p:cBhvr>
                                    </p:animEffect>
                                  </p:childTnLst>
                                </p:cTn>
                              </p:par>
                              <p:par>
                                <p:cTn id="12" presetID="42" presetClass="entr" presetSubtype="0" fill="hold" grpId="0" nodeType="withEffect">
                                  <p:stCondLst>
                                    <p:cond delay="0"/>
                                  </p:stCondLst>
                                  <p:childTnLst>
                                    <p:set>
                                      <p:cBhvr>
                                        <p:cTn id="13" dur="1" fill="hold">
                                          <p:stCondLst>
                                            <p:cond delay="0"/>
                                          </p:stCondLst>
                                        </p:cTn>
                                        <p:tgtEl>
                                          <p:spTgt spid="31"/>
                                        </p:tgtEl>
                                        <p:attrNameLst>
                                          <p:attrName>style.visibility</p:attrName>
                                        </p:attrNameLst>
                                      </p:cBhvr>
                                      <p:to>
                                        <p:strVal val="visible"/>
                                      </p:to>
                                    </p:set>
                                    <p:animEffect transition="in" filter="fade">
                                      <p:cBhvr>
                                        <p:cTn id="14" dur="500"/>
                                        <p:tgtEl>
                                          <p:spTgt spid="31"/>
                                        </p:tgtEl>
                                      </p:cBhvr>
                                    </p:animEffect>
                                    <p:anim calcmode="lin" valueType="num">
                                      <p:cBhvr>
                                        <p:cTn id="15" dur="500" fill="hold"/>
                                        <p:tgtEl>
                                          <p:spTgt spid="31"/>
                                        </p:tgtEl>
                                        <p:attrNameLst>
                                          <p:attrName>ppt_x</p:attrName>
                                        </p:attrNameLst>
                                      </p:cBhvr>
                                      <p:tavLst>
                                        <p:tav tm="0">
                                          <p:val>
                                            <p:strVal val="#ppt_x"/>
                                          </p:val>
                                        </p:tav>
                                        <p:tav tm="100000">
                                          <p:val>
                                            <p:strVal val="#ppt_x"/>
                                          </p:val>
                                        </p:tav>
                                      </p:tavLst>
                                    </p:anim>
                                    <p:anim calcmode="lin" valueType="num">
                                      <p:cBhvr>
                                        <p:cTn id="16" dur="500" fill="hold"/>
                                        <p:tgtEl>
                                          <p:spTgt spid="31"/>
                                        </p:tgtEl>
                                        <p:attrNameLst>
                                          <p:attrName>ppt_y</p:attrName>
                                        </p:attrNameLst>
                                      </p:cBhvr>
                                      <p:tavLst>
                                        <p:tav tm="0">
                                          <p:val>
                                            <p:strVal val="#ppt_y+.1"/>
                                          </p:val>
                                        </p:tav>
                                        <p:tav tm="100000">
                                          <p:val>
                                            <p:strVal val="#ppt_y"/>
                                          </p:val>
                                        </p:tav>
                                      </p:tavLst>
                                    </p:anim>
                                  </p:childTnLst>
                                </p:cTn>
                              </p:par>
                              <p:par>
                                <p:cTn id="17" presetID="42" presetClass="entr" presetSubtype="0" fill="hold" grpId="0" nodeType="withEffect">
                                  <p:stCondLst>
                                    <p:cond delay="250"/>
                                  </p:stCondLst>
                                  <p:childTnLst>
                                    <p:set>
                                      <p:cBhvr>
                                        <p:cTn id="18" dur="1" fill="hold">
                                          <p:stCondLst>
                                            <p:cond delay="0"/>
                                          </p:stCondLst>
                                        </p:cTn>
                                        <p:tgtEl>
                                          <p:spTgt spid="27"/>
                                        </p:tgtEl>
                                        <p:attrNameLst>
                                          <p:attrName>style.visibility</p:attrName>
                                        </p:attrNameLst>
                                      </p:cBhvr>
                                      <p:to>
                                        <p:strVal val="visible"/>
                                      </p:to>
                                    </p:set>
                                    <p:animEffect transition="in" filter="fade">
                                      <p:cBhvr>
                                        <p:cTn id="19" dur="500"/>
                                        <p:tgtEl>
                                          <p:spTgt spid="27"/>
                                        </p:tgtEl>
                                      </p:cBhvr>
                                    </p:animEffect>
                                    <p:anim calcmode="lin" valueType="num">
                                      <p:cBhvr>
                                        <p:cTn id="20" dur="500" fill="hold"/>
                                        <p:tgtEl>
                                          <p:spTgt spid="27"/>
                                        </p:tgtEl>
                                        <p:attrNameLst>
                                          <p:attrName>ppt_x</p:attrName>
                                        </p:attrNameLst>
                                      </p:cBhvr>
                                      <p:tavLst>
                                        <p:tav tm="0">
                                          <p:val>
                                            <p:strVal val="#ppt_x"/>
                                          </p:val>
                                        </p:tav>
                                        <p:tav tm="100000">
                                          <p:val>
                                            <p:strVal val="#ppt_x"/>
                                          </p:val>
                                        </p:tav>
                                      </p:tavLst>
                                    </p:anim>
                                    <p:anim calcmode="lin" valueType="num">
                                      <p:cBhvr>
                                        <p:cTn id="21" dur="500" fill="hold"/>
                                        <p:tgtEl>
                                          <p:spTgt spid="27"/>
                                        </p:tgtEl>
                                        <p:attrNameLst>
                                          <p:attrName>ppt_y</p:attrName>
                                        </p:attrNameLst>
                                      </p:cBhvr>
                                      <p:tavLst>
                                        <p:tav tm="0">
                                          <p:val>
                                            <p:strVal val="#ppt_y+.1"/>
                                          </p:val>
                                        </p:tav>
                                        <p:tav tm="100000">
                                          <p:val>
                                            <p:strVal val="#ppt_y"/>
                                          </p:val>
                                        </p:tav>
                                      </p:tavLst>
                                    </p:anim>
                                  </p:childTnLst>
                                </p:cTn>
                              </p:par>
                              <p:par>
                                <p:cTn id="22" presetID="42" presetClass="entr" presetSubtype="0" fill="hold" grpId="0" nodeType="withEffect">
                                  <p:stCondLst>
                                    <p:cond delay="500"/>
                                  </p:stCondLst>
                                  <p:childTnLst>
                                    <p:set>
                                      <p:cBhvr>
                                        <p:cTn id="23" dur="1" fill="hold">
                                          <p:stCondLst>
                                            <p:cond delay="0"/>
                                          </p:stCondLst>
                                        </p:cTn>
                                        <p:tgtEl>
                                          <p:spTgt spid="29"/>
                                        </p:tgtEl>
                                        <p:attrNameLst>
                                          <p:attrName>style.visibility</p:attrName>
                                        </p:attrNameLst>
                                      </p:cBhvr>
                                      <p:to>
                                        <p:strVal val="visible"/>
                                      </p:to>
                                    </p:set>
                                    <p:animEffect transition="in" filter="fade">
                                      <p:cBhvr>
                                        <p:cTn id="24" dur="500"/>
                                        <p:tgtEl>
                                          <p:spTgt spid="29"/>
                                        </p:tgtEl>
                                      </p:cBhvr>
                                    </p:animEffect>
                                    <p:anim calcmode="lin" valueType="num">
                                      <p:cBhvr>
                                        <p:cTn id="25" dur="500" fill="hold"/>
                                        <p:tgtEl>
                                          <p:spTgt spid="29"/>
                                        </p:tgtEl>
                                        <p:attrNameLst>
                                          <p:attrName>ppt_x</p:attrName>
                                        </p:attrNameLst>
                                      </p:cBhvr>
                                      <p:tavLst>
                                        <p:tav tm="0">
                                          <p:val>
                                            <p:strVal val="#ppt_x"/>
                                          </p:val>
                                        </p:tav>
                                        <p:tav tm="100000">
                                          <p:val>
                                            <p:strVal val="#ppt_x"/>
                                          </p:val>
                                        </p:tav>
                                      </p:tavLst>
                                    </p:anim>
                                    <p:anim calcmode="lin" valueType="num">
                                      <p:cBhvr>
                                        <p:cTn id="26" dur="500" fill="hold"/>
                                        <p:tgtEl>
                                          <p:spTgt spid="29"/>
                                        </p:tgtEl>
                                        <p:attrNameLst>
                                          <p:attrName>ppt_y</p:attrName>
                                        </p:attrNameLst>
                                      </p:cBhvr>
                                      <p:tavLst>
                                        <p:tav tm="0">
                                          <p:val>
                                            <p:strVal val="#ppt_y+.1"/>
                                          </p:val>
                                        </p:tav>
                                        <p:tav tm="100000">
                                          <p:val>
                                            <p:strVal val="#ppt_y"/>
                                          </p:val>
                                        </p:tav>
                                      </p:tavLst>
                                    </p:anim>
                                  </p:childTnLst>
                                </p:cTn>
                              </p:par>
                            </p:childTnLst>
                          </p:cTn>
                        </p:par>
                        <p:par>
                          <p:cTn id="27" fill="hold">
                            <p:stCondLst>
                              <p:cond delay="1000"/>
                            </p:stCondLst>
                            <p:childTnLst>
                              <p:par>
                                <p:cTn id="28" presetID="42" presetClass="entr" presetSubtype="0" fill="hold" nodeType="afterEffect">
                                  <p:stCondLst>
                                    <p:cond delay="0"/>
                                  </p:stCondLst>
                                  <p:childTnLst>
                                    <p:set>
                                      <p:cBhvr>
                                        <p:cTn id="29" dur="1" fill="hold">
                                          <p:stCondLst>
                                            <p:cond delay="0"/>
                                          </p:stCondLst>
                                        </p:cTn>
                                        <p:tgtEl>
                                          <p:spTgt spid="17"/>
                                        </p:tgtEl>
                                        <p:attrNameLst>
                                          <p:attrName>style.visibility</p:attrName>
                                        </p:attrNameLst>
                                      </p:cBhvr>
                                      <p:to>
                                        <p:strVal val="visible"/>
                                      </p:to>
                                    </p:set>
                                    <p:animEffect transition="in" filter="fade">
                                      <p:cBhvr>
                                        <p:cTn id="30" dur="500"/>
                                        <p:tgtEl>
                                          <p:spTgt spid="17"/>
                                        </p:tgtEl>
                                      </p:cBhvr>
                                    </p:animEffect>
                                    <p:anim calcmode="lin" valueType="num">
                                      <p:cBhvr>
                                        <p:cTn id="31" dur="500" fill="hold"/>
                                        <p:tgtEl>
                                          <p:spTgt spid="17"/>
                                        </p:tgtEl>
                                        <p:attrNameLst>
                                          <p:attrName>ppt_x</p:attrName>
                                        </p:attrNameLst>
                                      </p:cBhvr>
                                      <p:tavLst>
                                        <p:tav tm="0">
                                          <p:val>
                                            <p:strVal val="#ppt_x"/>
                                          </p:val>
                                        </p:tav>
                                        <p:tav tm="100000">
                                          <p:val>
                                            <p:strVal val="#ppt_x"/>
                                          </p:val>
                                        </p:tav>
                                      </p:tavLst>
                                    </p:anim>
                                    <p:anim calcmode="lin" valueType="num">
                                      <p:cBhvr>
                                        <p:cTn id="32" dur="500" fill="hold"/>
                                        <p:tgtEl>
                                          <p:spTgt spid="17"/>
                                        </p:tgtEl>
                                        <p:attrNameLst>
                                          <p:attrName>ppt_y</p:attrName>
                                        </p:attrNameLst>
                                      </p:cBhvr>
                                      <p:tavLst>
                                        <p:tav tm="0">
                                          <p:val>
                                            <p:strVal val="#ppt_y+.1"/>
                                          </p:val>
                                        </p:tav>
                                        <p:tav tm="100000">
                                          <p:val>
                                            <p:strVal val="#ppt_y"/>
                                          </p:val>
                                        </p:tav>
                                      </p:tavLst>
                                    </p:anim>
                                  </p:childTnLst>
                                </p:cTn>
                              </p:par>
                              <p:par>
                                <p:cTn id="33" presetID="12" presetClass="entr" presetSubtype="2" fill="hold" nodeType="withEffect">
                                  <p:stCondLst>
                                    <p:cond delay="0"/>
                                  </p:stCondLst>
                                  <p:childTnLst>
                                    <p:set>
                                      <p:cBhvr>
                                        <p:cTn id="34" dur="1" fill="hold">
                                          <p:stCondLst>
                                            <p:cond delay="0"/>
                                          </p:stCondLst>
                                        </p:cTn>
                                        <p:tgtEl>
                                          <p:spTgt spid="5"/>
                                        </p:tgtEl>
                                        <p:attrNameLst>
                                          <p:attrName>style.visibility</p:attrName>
                                        </p:attrNameLst>
                                      </p:cBhvr>
                                      <p:to>
                                        <p:strVal val="visible"/>
                                      </p:to>
                                    </p:set>
                                    <p:anim calcmode="lin" valueType="num">
                                      <p:cBhvr additive="base">
                                        <p:cTn id="35" dur="500"/>
                                        <p:tgtEl>
                                          <p:spTgt spid="5"/>
                                        </p:tgtEl>
                                        <p:attrNameLst>
                                          <p:attrName>ppt_x</p:attrName>
                                        </p:attrNameLst>
                                      </p:cBhvr>
                                      <p:tavLst>
                                        <p:tav tm="0">
                                          <p:val>
                                            <p:strVal val="#ppt_x+#ppt_w*1.125000"/>
                                          </p:val>
                                        </p:tav>
                                        <p:tav tm="100000">
                                          <p:val>
                                            <p:strVal val="#ppt_x"/>
                                          </p:val>
                                        </p:tav>
                                      </p:tavLst>
                                    </p:anim>
                                    <p:animEffect transition="in" filter="wipe(left)">
                                      <p:cBhvr>
                                        <p:cTn id="36" dur="500"/>
                                        <p:tgtEl>
                                          <p:spTgt spid="5"/>
                                        </p:tgtEl>
                                      </p:cBhvr>
                                    </p:animEffect>
                                  </p:childTnLst>
                                </p:cTn>
                              </p:par>
                              <p:par>
                                <p:cTn id="37" presetID="12" presetClass="entr" presetSubtype="8" fill="hold" nodeType="withEffect">
                                  <p:stCondLst>
                                    <p:cond delay="0"/>
                                  </p:stCondLst>
                                  <p:childTnLst>
                                    <p:set>
                                      <p:cBhvr>
                                        <p:cTn id="38" dur="1" fill="hold">
                                          <p:stCondLst>
                                            <p:cond delay="0"/>
                                          </p:stCondLst>
                                        </p:cTn>
                                        <p:tgtEl>
                                          <p:spTgt spid="11"/>
                                        </p:tgtEl>
                                        <p:attrNameLst>
                                          <p:attrName>style.visibility</p:attrName>
                                        </p:attrNameLst>
                                      </p:cBhvr>
                                      <p:to>
                                        <p:strVal val="visible"/>
                                      </p:to>
                                    </p:set>
                                    <p:anim calcmode="lin" valueType="num">
                                      <p:cBhvr additive="base">
                                        <p:cTn id="39" dur="500"/>
                                        <p:tgtEl>
                                          <p:spTgt spid="11"/>
                                        </p:tgtEl>
                                        <p:attrNameLst>
                                          <p:attrName>ppt_x</p:attrName>
                                        </p:attrNameLst>
                                      </p:cBhvr>
                                      <p:tavLst>
                                        <p:tav tm="0">
                                          <p:val>
                                            <p:strVal val="#ppt_x-#ppt_w*1.125000"/>
                                          </p:val>
                                        </p:tav>
                                        <p:tav tm="100000">
                                          <p:val>
                                            <p:strVal val="#ppt_x"/>
                                          </p:val>
                                        </p:tav>
                                      </p:tavLst>
                                    </p:anim>
                                    <p:animEffect transition="in" filter="wipe(right)">
                                      <p:cBhvr>
                                        <p:cTn id="40" dur="500"/>
                                        <p:tgtEl>
                                          <p:spTgt spid="11"/>
                                        </p:tgtEl>
                                      </p:cBhvr>
                                    </p:animEffect>
                                  </p:childTnLst>
                                </p:cTn>
                              </p:par>
                            </p:childTnLst>
                          </p:cTn>
                        </p:par>
                        <p:par>
                          <p:cTn id="41" fill="hold">
                            <p:stCondLst>
                              <p:cond delay="1500"/>
                            </p:stCondLst>
                            <p:childTnLst>
                              <p:par>
                                <p:cTn id="42" presetID="14" presetClass="entr" presetSubtype="10" fill="hold" grpId="0" nodeType="afterEffect">
                                  <p:stCondLst>
                                    <p:cond delay="0"/>
                                  </p:stCondLst>
                                  <p:childTnLst>
                                    <p:set>
                                      <p:cBhvr>
                                        <p:cTn id="43" dur="1" fill="hold">
                                          <p:stCondLst>
                                            <p:cond delay="0"/>
                                          </p:stCondLst>
                                        </p:cTn>
                                        <p:tgtEl>
                                          <p:spTgt spid="3"/>
                                        </p:tgtEl>
                                        <p:attrNameLst>
                                          <p:attrName>style.visibility</p:attrName>
                                        </p:attrNameLst>
                                      </p:cBhvr>
                                      <p:to>
                                        <p:strVal val="visible"/>
                                      </p:to>
                                    </p:set>
                                    <p:animEffect transition="in" filter="randombar(horizontal)">
                                      <p:cBhvr>
                                        <p:cTn id="44" dur="500"/>
                                        <p:tgtEl>
                                          <p:spTgt spid="3"/>
                                        </p:tgtEl>
                                      </p:cBhvr>
                                    </p:animEffect>
                                  </p:childTnLst>
                                </p:cTn>
                              </p:par>
                            </p:childTnLst>
                          </p:cTn>
                        </p:par>
                        <p:par>
                          <p:cTn id="45" fill="hold">
                            <p:stCondLst>
                              <p:cond delay="2000"/>
                            </p:stCondLst>
                            <p:childTnLst>
                              <p:par>
                                <p:cTn id="46" presetID="37" presetClass="entr" presetSubtype="0" fill="hold" grpId="0" nodeType="afterEffect">
                                  <p:stCondLst>
                                    <p:cond delay="0"/>
                                  </p:stCondLst>
                                  <p:childTnLst>
                                    <p:set>
                                      <p:cBhvr>
                                        <p:cTn id="47" dur="1" fill="hold">
                                          <p:stCondLst>
                                            <p:cond delay="0"/>
                                          </p:stCondLst>
                                        </p:cTn>
                                        <p:tgtEl>
                                          <p:spTgt spid="32"/>
                                        </p:tgtEl>
                                        <p:attrNameLst>
                                          <p:attrName>style.visibility</p:attrName>
                                        </p:attrNameLst>
                                      </p:cBhvr>
                                      <p:to>
                                        <p:strVal val="visible"/>
                                      </p:to>
                                    </p:set>
                                    <p:animEffect transition="in" filter="fade">
                                      <p:cBhvr>
                                        <p:cTn id="48" dur="500"/>
                                        <p:tgtEl>
                                          <p:spTgt spid="32"/>
                                        </p:tgtEl>
                                      </p:cBhvr>
                                    </p:animEffect>
                                    <p:anim calcmode="lin" valueType="num">
                                      <p:cBhvr>
                                        <p:cTn id="49" dur="500" fill="hold"/>
                                        <p:tgtEl>
                                          <p:spTgt spid="32"/>
                                        </p:tgtEl>
                                        <p:attrNameLst>
                                          <p:attrName>ppt_x</p:attrName>
                                        </p:attrNameLst>
                                      </p:cBhvr>
                                      <p:tavLst>
                                        <p:tav tm="0">
                                          <p:val>
                                            <p:strVal val="#ppt_x"/>
                                          </p:val>
                                        </p:tav>
                                        <p:tav tm="100000">
                                          <p:val>
                                            <p:strVal val="#ppt_x"/>
                                          </p:val>
                                        </p:tav>
                                      </p:tavLst>
                                    </p:anim>
                                    <p:anim calcmode="lin" valueType="num">
                                      <p:cBhvr>
                                        <p:cTn id="50" dur="450" decel="100000" fill="hold"/>
                                        <p:tgtEl>
                                          <p:spTgt spid="32"/>
                                        </p:tgtEl>
                                        <p:attrNameLst>
                                          <p:attrName>ppt_y</p:attrName>
                                        </p:attrNameLst>
                                      </p:cBhvr>
                                      <p:tavLst>
                                        <p:tav tm="0">
                                          <p:val>
                                            <p:strVal val="#ppt_y+1"/>
                                          </p:val>
                                        </p:tav>
                                        <p:tav tm="100000">
                                          <p:val>
                                            <p:strVal val="#ppt_y-.03"/>
                                          </p:val>
                                        </p:tav>
                                      </p:tavLst>
                                    </p:anim>
                                    <p:anim calcmode="lin" valueType="num">
                                      <p:cBhvr>
                                        <p:cTn id="51" dur="50" accel="100000" fill="hold">
                                          <p:stCondLst>
                                            <p:cond delay="450"/>
                                          </p:stCondLst>
                                        </p:cTn>
                                        <p:tgtEl>
                                          <p:spTgt spid="32"/>
                                        </p:tgtEl>
                                        <p:attrNameLst>
                                          <p:attrName>ppt_y</p:attrName>
                                        </p:attrNameLst>
                                      </p:cBhvr>
                                      <p:tavLst>
                                        <p:tav tm="0">
                                          <p:val>
                                            <p:strVal val="#ppt_y-.03"/>
                                          </p:val>
                                        </p:tav>
                                        <p:tav tm="100000">
                                          <p:val>
                                            <p:strVal val="#ppt_y"/>
                                          </p:val>
                                        </p:tav>
                                      </p:tavLst>
                                    </p:anim>
                                  </p:childTnLst>
                                </p:cTn>
                              </p:par>
                              <p:par>
                                <p:cTn id="52" presetID="37" presetClass="entr" presetSubtype="0" fill="hold" grpId="0" nodeType="withEffect">
                                  <p:stCondLst>
                                    <p:cond delay="250"/>
                                  </p:stCondLst>
                                  <p:childTnLst>
                                    <p:set>
                                      <p:cBhvr>
                                        <p:cTn id="53" dur="1" fill="hold">
                                          <p:stCondLst>
                                            <p:cond delay="0"/>
                                          </p:stCondLst>
                                        </p:cTn>
                                        <p:tgtEl>
                                          <p:spTgt spid="28"/>
                                        </p:tgtEl>
                                        <p:attrNameLst>
                                          <p:attrName>style.visibility</p:attrName>
                                        </p:attrNameLst>
                                      </p:cBhvr>
                                      <p:to>
                                        <p:strVal val="visible"/>
                                      </p:to>
                                    </p:set>
                                    <p:animEffect transition="in" filter="fade">
                                      <p:cBhvr>
                                        <p:cTn id="54" dur="500"/>
                                        <p:tgtEl>
                                          <p:spTgt spid="28"/>
                                        </p:tgtEl>
                                      </p:cBhvr>
                                    </p:animEffect>
                                    <p:anim calcmode="lin" valueType="num">
                                      <p:cBhvr>
                                        <p:cTn id="55" dur="500" fill="hold"/>
                                        <p:tgtEl>
                                          <p:spTgt spid="28"/>
                                        </p:tgtEl>
                                        <p:attrNameLst>
                                          <p:attrName>ppt_x</p:attrName>
                                        </p:attrNameLst>
                                      </p:cBhvr>
                                      <p:tavLst>
                                        <p:tav tm="0">
                                          <p:val>
                                            <p:strVal val="#ppt_x"/>
                                          </p:val>
                                        </p:tav>
                                        <p:tav tm="100000">
                                          <p:val>
                                            <p:strVal val="#ppt_x"/>
                                          </p:val>
                                        </p:tav>
                                      </p:tavLst>
                                    </p:anim>
                                    <p:anim calcmode="lin" valueType="num">
                                      <p:cBhvr>
                                        <p:cTn id="56" dur="450" decel="100000" fill="hold"/>
                                        <p:tgtEl>
                                          <p:spTgt spid="28"/>
                                        </p:tgtEl>
                                        <p:attrNameLst>
                                          <p:attrName>ppt_y</p:attrName>
                                        </p:attrNameLst>
                                      </p:cBhvr>
                                      <p:tavLst>
                                        <p:tav tm="0">
                                          <p:val>
                                            <p:strVal val="#ppt_y+1"/>
                                          </p:val>
                                        </p:tav>
                                        <p:tav tm="100000">
                                          <p:val>
                                            <p:strVal val="#ppt_y-.03"/>
                                          </p:val>
                                        </p:tav>
                                      </p:tavLst>
                                    </p:anim>
                                    <p:anim calcmode="lin" valueType="num">
                                      <p:cBhvr>
                                        <p:cTn id="57" dur="50" accel="100000" fill="hold">
                                          <p:stCondLst>
                                            <p:cond delay="450"/>
                                          </p:stCondLst>
                                        </p:cTn>
                                        <p:tgtEl>
                                          <p:spTgt spid="28"/>
                                        </p:tgtEl>
                                        <p:attrNameLst>
                                          <p:attrName>ppt_y</p:attrName>
                                        </p:attrNameLst>
                                      </p:cBhvr>
                                      <p:tavLst>
                                        <p:tav tm="0">
                                          <p:val>
                                            <p:strVal val="#ppt_y-.03"/>
                                          </p:val>
                                        </p:tav>
                                        <p:tav tm="100000">
                                          <p:val>
                                            <p:strVal val="#ppt_y"/>
                                          </p:val>
                                        </p:tav>
                                      </p:tavLst>
                                    </p:anim>
                                  </p:childTnLst>
                                </p:cTn>
                              </p:par>
                              <p:par>
                                <p:cTn id="58" presetID="37" presetClass="entr" presetSubtype="0" fill="hold" grpId="0" nodeType="withEffect">
                                  <p:stCondLst>
                                    <p:cond delay="500"/>
                                  </p:stCondLst>
                                  <p:childTnLst>
                                    <p:set>
                                      <p:cBhvr>
                                        <p:cTn id="59" dur="1" fill="hold">
                                          <p:stCondLst>
                                            <p:cond delay="0"/>
                                          </p:stCondLst>
                                        </p:cTn>
                                        <p:tgtEl>
                                          <p:spTgt spid="30"/>
                                        </p:tgtEl>
                                        <p:attrNameLst>
                                          <p:attrName>style.visibility</p:attrName>
                                        </p:attrNameLst>
                                      </p:cBhvr>
                                      <p:to>
                                        <p:strVal val="visible"/>
                                      </p:to>
                                    </p:set>
                                    <p:animEffect transition="in" filter="fade">
                                      <p:cBhvr>
                                        <p:cTn id="60" dur="500"/>
                                        <p:tgtEl>
                                          <p:spTgt spid="30"/>
                                        </p:tgtEl>
                                      </p:cBhvr>
                                    </p:animEffect>
                                    <p:anim calcmode="lin" valueType="num">
                                      <p:cBhvr>
                                        <p:cTn id="61" dur="500" fill="hold"/>
                                        <p:tgtEl>
                                          <p:spTgt spid="30"/>
                                        </p:tgtEl>
                                        <p:attrNameLst>
                                          <p:attrName>ppt_x</p:attrName>
                                        </p:attrNameLst>
                                      </p:cBhvr>
                                      <p:tavLst>
                                        <p:tav tm="0">
                                          <p:val>
                                            <p:strVal val="#ppt_x"/>
                                          </p:val>
                                        </p:tav>
                                        <p:tav tm="100000">
                                          <p:val>
                                            <p:strVal val="#ppt_x"/>
                                          </p:val>
                                        </p:tav>
                                      </p:tavLst>
                                    </p:anim>
                                    <p:anim calcmode="lin" valueType="num">
                                      <p:cBhvr>
                                        <p:cTn id="62" dur="450" decel="100000" fill="hold"/>
                                        <p:tgtEl>
                                          <p:spTgt spid="30"/>
                                        </p:tgtEl>
                                        <p:attrNameLst>
                                          <p:attrName>ppt_y</p:attrName>
                                        </p:attrNameLst>
                                      </p:cBhvr>
                                      <p:tavLst>
                                        <p:tav tm="0">
                                          <p:val>
                                            <p:strVal val="#ppt_y+1"/>
                                          </p:val>
                                        </p:tav>
                                        <p:tav tm="100000">
                                          <p:val>
                                            <p:strVal val="#ppt_y-.03"/>
                                          </p:val>
                                        </p:tav>
                                      </p:tavLst>
                                    </p:anim>
                                    <p:anim calcmode="lin" valueType="num">
                                      <p:cBhvr>
                                        <p:cTn id="63" dur="50" accel="100000" fill="hold">
                                          <p:stCondLst>
                                            <p:cond delay="450"/>
                                          </p:stCondLst>
                                        </p:cTn>
                                        <p:tgtEl>
                                          <p:spTgt spid="30"/>
                                        </p:tgtEl>
                                        <p:attrNameLst>
                                          <p:attrName>ppt_y</p:attrName>
                                        </p:attrNameLst>
                                      </p:cBhvr>
                                      <p:tavLst>
                                        <p:tav tm="0">
                                          <p:val>
                                            <p:strVal val="#ppt_y-.03"/>
                                          </p:val>
                                        </p:tav>
                                        <p:tav tm="100000">
                                          <p:val>
                                            <p:strVal val="#ppt_y"/>
                                          </p:val>
                                        </p:tav>
                                      </p:tavLst>
                                    </p:anim>
                                  </p:childTnLst>
                                </p:cTn>
                              </p:par>
                              <p:par>
                                <p:cTn id="64" presetID="37" presetClass="entr" presetSubtype="0" fill="hold" grpId="0" nodeType="withEffect">
                                  <p:stCondLst>
                                    <p:cond delay="750"/>
                                  </p:stCondLst>
                                  <p:childTnLst>
                                    <p:set>
                                      <p:cBhvr>
                                        <p:cTn id="65" dur="1" fill="hold">
                                          <p:stCondLst>
                                            <p:cond delay="0"/>
                                          </p:stCondLst>
                                        </p:cTn>
                                        <p:tgtEl>
                                          <p:spTgt spid="25"/>
                                        </p:tgtEl>
                                        <p:attrNameLst>
                                          <p:attrName>style.visibility</p:attrName>
                                        </p:attrNameLst>
                                      </p:cBhvr>
                                      <p:to>
                                        <p:strVal val="visible"/>
                                      </p:to>
                                    </p:set>
                                    <p:animEffect transition="in" filter="fade">
                                      <p:cBhvr>
                                        <p:cTn id="66" dur="500"/>
                                        <p:tgtEl>
                                          <p:spTgt spid="25"/>
                                        </p:tgtEl>
                                      </p:cBhvr>
                                    </p:animEffect>
                                    <p:anim calcmode="lin" valueType="num">
                                      <p:cBhvr>
                                        <p:cTn id="67" dur="500" fill="hold"/>
                                        <p:tgtEl>
                                          <p:spTgt spid="25"/>
                                        </p:tgtEl>
                                        <p:attrNameLst>
                                          <p:attrName>ppt_x</p:attrName>
                                        </p:attrNameLst>
                                      </p:cBhvr>
                                      <p:tavLst>
                                        <p:tav tm="0">
                                          <p:val>
                                            <p:strVal val="#ppt_x"/>
                                          </p:val>
                                        </p:tav>
                                        <p:tav tm="100000">
                                          <p:val>
                                            <p:strVal val="#ppt_x"/>
                                          </p:val>
                                        </p:tav>
                                      </p:tavLst>
                                    </p:anim>
                                    <p:anim calcmode="lin" valueType="num">
                                      <p:cBhvr>
                                        <p:cTn id="68" dur="450" decel="100000" fill="hold"/>
                                        <p:tgtEl>
                                          <p:spTgt spid="25"/>
                                        </p:tgtEl>
                                        <p:attrNameLst>
                                          <p:attrName>ppt_y</p:attrName>
                                        </p:attrNameLst>
                                      </p:cBhvr>
                                      <p:tavLst>
                                        <p:tav tm="0">
                                          <p:val>
                                            <p:strVal val="#ppt_y+1"/>
                                          </p:val>
                                        </p:tav>
                                        <p:tav tm="100000">
                                          <p:val>
                                            <p:strVal val="#ppt_y-.03"/>
                                          </p:val>
                                        </p:tav>
                                      </p:tavLst>
                                    </p:anim>
                                    <p:anim calcmode="lin" valueType="num">
                                      <p:cBhvr>
                                        <p:cTn id="69" dur="50" accel="100000" fill="hold">
                                          <p:stCondLst>
                                            <p:cond delay="450"/>
                                          </p:stCondLst>
                                        </p:cTn>
                                        <p:tgtEl>
                                          <p:spTgt spid="25"/>
                                        </p:tgtEl>
                                        <p:attrNameLst>
                                          <p:attrName>ppt_y</p:attrName>
                                        </p:attrNameLst>
                                      </p:cBhvr>
                                      <p:tavLst>
                                        <p:tav tm="0">
                                          <p:val>
                                            <p:strVal val="#ppt_y-.03"/>
                                          </p:val>
                                        </p:tav>
                                        <p:tav tm="100000">
                                          <p:val>
                                            <p:strVal val="#ppt_y"/>
                                          </p:val>
                                        </p:tav>
                                      </p:tavLst>
                                    </p:anim>
                                  </p:childTnLst>
                                </p:cTn>
                              </p:par>
                              <p:par>
                                <p:cTn id="70" presetID="37" presetClass="entr" presetSubtype="0" fill="hold" grpId="0" nodeType="withEffect">
                                  <p:stCondLst>
                                    <p:cond delay="1000"/>
                                  </p:stCondLst>
                                  <p:childTnLst>
                                    <p:set>
                                      <p:cBhvr>
                                        <p:cTn id="71" dur="1" fill="hold">
                                          <p:stCondLst>
                                            <p:cond delay="0"/>
                                          </p:stCondLst>
                                        </p:cTn>
                                        <p:tgtEl>
                                          <p:spTgt spid="26"/>
                                        </p:tgtEl>
                                        <p:attrNameLst>
                                          <p:attrName>style.visibility</p:attrName>
                                        </p:attrNameLst>
                                      </p:cBhvr>
                                      <p:to>
                                        <p:strVal val="visible"/>
                                      </p:to>
                                    </p:set>
                                    <p:animEffect transition="in" filter="fade">
                                      <p:cBhvr>
                                        <p:cTn id="72" dur="500"/>
                                        <p:tgtEl>
                                          <p:spTgt spid="26"/>
                                        </p:tgtEl>
                                      </p:cBhvr>
                                    </p:animEffect>
                                    <p:anim calcmode="lin" valueType="num">
                                      <p:cBhvr>
                                        <p:cTn id="73" dur="500" fill="hold"/>
                                        <p:tgtEl>
                                          <p:spTgt spid="26"/>
                                        </p:tgtEl>
                                        <p:attrNameLst>
                                          <p:attrName>ppt_x</p:attrName>
                                        </p:attrNameLst>
                                      </p:cBhvr>
                                      <p:tavLst>
                                        <p:tav tm="0">
                                          <p:val>
                                            <p:strVal val="#ppt_x"/>
                                          </p:val>
                                        </p:tav>
                                        <p:tav tm="100000">
                                          <p:val>
                                            <p:strVal val="#ppt_x"/>
                                          </p:val>
                                        </p:tav>
                                      </p:tavLst>
                                    </p:anim>
                                    <p:anim calcmode="lin" valueType="num">
                                      <p:cBhvr>
                                        <p:cTn id="74" dur="450" decel="100000" fill="hold"/>
                                        <p:tgtEl>
                                          <p:spTgt spid="26"/>
                                        </p:tgtEl>
                                        <p:attrNameLst>
                                          <p:attrName>ppt_y</p:attrName>
                                        </p:attrNameLst>
                                      </p:cBhvr>
                                      <p:tavLst>
                                        <p:tav tm="0">
                                          <p:val>
                                            <p:strVal val="#ppt_y+1"/>
                                          </p:val>
                                        </p:tav>
                                        <p:tav tm="100000">
                                          <p:val>
                                            <p:strVal val="#ppt_y-.03"/>
                                          </p:val>
                                        </p:tav>
                                      </p:tavLst>
                                    </p:anim>
                                    <p:anim calcmode="lin" valueType="num">
                                      <p:cBhvr>
                                        <p:cTn id="75" dur="50" accel="100000" fill="hold">
                                          <p:stCondLst>
                                            <p:cond delay="450"/>
                                          </p:stCondLst>
                                        </p:cTn>
                                        <p:tgtEl>
                                          <p:spTgt spid="26"/>
                                        </p:tgtEl>
                                        <p:attrNameLst>
                                          <p:attrName>ppt_y</p:attrName>
                                        </p:attrNameLst>
                                      </p:cBhvr>
                                      <p:tavLst>
                                        <p:tav tm="0">
                                          <p:val>
                                            <p:strVal val="#ppt_y-.03"/>
                                          </p:val>
                                        </p:tav>
                                        <p:tav tm="100000">
                                          <p:val>
                                            <p:strVal val="#ppt_y"/>
                                          </p:val>
                                        </p:tav>
                                      </p:tavLst>
                                    </p:anim>
                                  </p:childTnLst>
                                </p:cTn>
                              </p:par>
                              <p:par>
                                <p:cTn id="76" presetID="37" presetClass="entr" presetSubtype="0" fill="hold" grpId="0" nodeType="withEffect">
                                  <p:stCondLst>
                                    <p:cond delay="1250"/>
                                  </p:stCondLst>
                                  <p:childTnLst>
                                    <p:set>
                                      <p:cBhvr>
                                        <p:cTn id="77" dur="1" fill="hold">
                                          <p:stCondLst>
                                            <p:cond delay="0"/>
                                          </p:stCondLst>
                                        </p:cTn>
                                        <p:tgtEl>
                                          <p:spTgt spid="24"/>
                                        </p:tgtEl>
                                        <p:attrNameLst>
                                          <p:attrName>style.visibility</p:attrName>
                                        </p:attrNameLst>
                                      </p:cBhvr>
                                      <p:to>
                                        <p:strVal val="visible"/>
                                      </p:to>
                                    </p:set>
                                    <p:animEffect transition="in" filter="fade">
                                      <p:cBhvr>
                                        <p:cTn id="78" dur="500"/>
                                        <p:tgtEl>
                                          <p:spTgt spid="24"/>
                                        </p:tgtEl>
                                      </p:cBhvr>
                                    </p:animEffect>
                                    <p:anim calcmode="lin" valueType="num">
                                      <p:cBhvr>
                                        <p:cTn id="79" dur="500" fill="hold"/>
                                        <p:tgtEl>
                                          <p:spTgt spid="24"/>
                                        </p:tgtEl>
                                        <p:attrNameLst>
                                          <p:attrName>ppt_x</p:attrName>
                                        </p:attrNameLst>
                                      </p:cBhvr>
                                      <p:tavLst>
                                        <p:tav tm="0">
                                          <p:val>
                                            <p:strVal val="#ppt_x"/>
                                          </p:val>
                                        </p:tav>
                                        <p:tav tm="100000">
                                          <p:val>
                                            <p:strVal val="#ppt_x"/>
                                          </p:val>
                                        </p:tav>
                                      </p:tavLst>
                                    </p:anim>
                                    <p:anim calcmode="lin" valueType="num">
                                      <p:cBhvr>
                                        <p:cTn id="80" dur="450" decel="100000" fill="hold"/>
                                        <p:tgtEl>
                                          <p:spTgt spid="24"/>
                                        </p:tgtEl>
                                        <p:attrNameLst>
                                          <p:attrName>ppt_y</p:attrName>
                                        </p:attrNameLst>
                                      </p:cBhvr>
                                      <p:tavLst>
                                        <p:tav tm="0">
                                          <p:val>
                                            <p:strVal val="#ppt_y+1"/>
                                          </p:val>
                                        </p:tav>
                                        <p:tav tm="100000">
                                          <p:val>
                                            <p:strVal val="#ppt_y-.03"/>
                                          </p:val>
                                        </p:tav>
                                      </p:tavLst>
                                    </p:anim>
                                    <p:anim calcmode="lin" valueType="num">
                                      <p:cBhvr>
                                        <p:cTn id="81" dur="50" accel="100000" fill="hold">
                                          <p:stCondLst>
                                            <p:cond delay="450"/>
                                          </p:stCondLst>
                                        </p:cTn>
                                        <p:tgtEl>
                                          <p:spTgt spid="24"/>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3" grpId="0"/>
      <p:bldP spid="24" grpId="0"/>
      <p:bldP spid="25" grpId="0"/>
      <p:bldP spid="26" grpId="0"/>
      <p:bldP spid="27" grpId="0" animBg="1"/>
      <p:bldP spid="28" grpId="0"/>
      <p:bldP spid="29" grpId="0" animBg="1"/>
      <p:bldP spid="30" grpId="0"/>
      <p:bldP spid="31" grpId="0" animBg="1"/>
      <p:bldP spid="32"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07504" y="51470"/>
            <a:ext cx="3365024" cy="523220"/>
          </a:xfrm>
          <a:prstGeom prst="rect">
            <a:avLst/>
          </a:prstGeom>
        </p:spPr>
        <p:txBody>
          <a:bodyPr wrap="none">
            <a:spAutoFit/>
          </a:bodyPr>
          <a:lstStyle/>
          <a:p>
            <a:r>
              <a:rPr lang="zh-CN" altLang="en-US" sz="2800" b="1" spc="300" dirty="0" smtClean="0">
                <a:solidFill>
                  <a:schemeClr val="accent2">
                    <a:lumMod val="50000"/>
                  </a:schemeClr>
                </a:solidFill>
                <a:cs typeface="+mn-ea"/>
                <a:sym typeface="+mn-lt"/>
              </a:rPr>
              <a:t>单击此处添加标题</a:t>
            </a:r>
            <a:endParaRPr lang="zh-CN" altLang="en-US" sz="2800" b="1" spc="300" dirty="0">
              <a:solidFill>
                <a:schemeClr val="accent2">
                  <a:lumMod val="50000"/>
                </a:schemeClr>
              </a:solidFill>
              <a:cs typeface="+mn-ea"/>
              <a:sym typeface="+mn-lt"/>
            </a:endParaRPr>
          </a:p>
        </p:txBody>
      </p:sp>
      <p:sp>
        <p:nvSpPr>
          <p:cNvPr id="3" name="AutoShape 10"/>
          <p:cNvSpPr>
            <a:spLocks noChangeArrowheads="1"/>
          </p:cNvSpPr>
          <p:nvPr/>
        </p:nvSpPr>
        <p:spPr bwMode="auto">
          <a:xfrm rot="16200000">
            <a:off x="3894258" y="-1085410"/>
            <a:ext cx="1398833" cy="7676197"/>
          </a:xfrm>
          <a:prstGeom prst="downArrow">
            <a:avLst>
              <a:gd name="adj1" fmla="val 49065"/>
              <a:gd name="adj2" fmla="val 44827"/>
            </a:avLst>
          </a:prstGeom>
          <a:solidFill>
            <a:schemeClr val="accent6">
              <a:lumMod val="20000"/>
              <a:lumOff val="80000"/>
            </a:schemeClr>
          </a:solidFill>
          <a:ln>
            <a:noFill/>
          </a:ln>
        </p:spPr>
        <p:txBody>
          <a:bodyPr vert="eaVert"/>
          <a:lstStyle/>
          <a:p>
            <a:endParaRPr lang="zh-CN" altLang="en-US" sz="2000">
              <a:solidFill>
                <a:srgbClr val="C00000"/>
              </a:solidFill>
              <a:cs typeface="+mn-ea"/>
              <a:sym typeface="+mn-lt"/>
            </a:endParaRPr>
          </a:p>
        </p:txBody>
      </p:sp>
      <p:grpSp>
        <p:nvGrpSpPr>
          <p:cNvPr id="5" name="组合 4"/>
          <p:cNvGrpSpPr>
            <a:grpSpLocks/>
          </p:cNvGrpSpPr>
          <p:nvPr/>
        </p:nvGrpSpPr>
        <p:grpSpPr bwMode="auto">
          <a:xfrm>
            <a:off x="2589800" y="2018441"/>
            <a:ext cx="1701613" cy="1539687"/>
            <a:chOff x="1214414" y="2786058"/>
            <a:chExt cx="1935848" cy="1751017"/>
          </a:xfrm>
          <a:solidFill>
            <a:srgbClr val="0070C0"/>
          </a:solidFill>
        </p:grpSpPr>
        <p:grpSp>
          <p:nvGrpSpPr>
            <p:cNvPr id="6" name="Group 6"/>
            <p:cNvGrpSpPr>
              <a:grpSpLocks/>
            </p:cNvGrpSpPr>
            <p:nvPr/>
          </p:nvGrpSpPr>
          <p:grpSpPr bwMode="auto">
            <a:xfrm>
              <a:off x="1295400" y="2786058"/>
              <a:ext cx="1753450" cy="1751017"/>
              <a:chOff x="1823" y="2371"/>
              <a:chExt cx="1801" cy="1801"/>
            </a:xfrm>
            <a:grpFill/>
          </p:grpSpPr>
          <p:sp>
            <p:nvSpPr>
              <p:cNvPr id="8" name="Oval 7"/>
              <p:cNvSpPr>
                <a:spLocks noChangeArrowheads="1"/>
              </p:cNvSpPr>
              <p:nvPr/>
            </p:nvSpPr>
            <p:spPr bwMode="auto">
              <a:xfrm>
                <a:off x="1823" y="2371"/>
                <a:ext cx="1801" cy="1801"/>
              </a:xfrm>
              <a:prstGeom prst="ellipse">
                <a:avLst/>
              </a:prstGeom>
              <a:solidFill>
                <a:schemeClr val="accent2">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2000">
                  <a:solidFill>
                    <a:srgbClr val="0070C0"/>
                  </a:solidFill>
                  <a:cs typeface="+mn-ea"/>
                  <a:sym typeface="+mn-lt"/>
                </a:endParaRPr>
              </a:p>
            </p:txBody>
          </p:sp>
          <p:sp>
            <p:nvSpPr>
              <p:cNvPr id="9" name="Oval 8"/>
              <p:cNvSpPr>
                <a:spLocks noChangeArrowheads="1"/>
              </p:cNvSpPr>
              <p:nvPr/>
            </p:nvSpPr>
            <p:spPr bwMode="auto">
              <a:xfrm>
                <a:off x="1945" y="2493"/>
                <a:ext cx="1556" cy="1556"/>
              </a:xfrm>
              <a:prstGeom prst="ellipse">
                <a:avLst/>
              </a:prstGeom>
              <a:solidFill>
                <a:schemeClr val="accent2">
                  <a:lumMod val="50000"/>
                </a:schemeClr>
              </a:solidFill>
              <a:ln w="38100">
                <a:solidFill>
                  <a:srgbClr val="FFFFFF"/>
                </a:solidFill>
                <a:round/>
                <a:headEnd/>
                <a:tailEnd/>
              </a:ln>
            </p:spPr>
            <p:txBody>
              <a:bodyPr/>
              <a:lstStyle/>
              <a:p>
                <a:pPr>
                  <a:defRPr/>
                </a:pPr>
                <a:endParaRPr lang="zh-CN" altLang="en-US" sz="2000">
                  <a:solidFill>
                    <a:srgbClr val="0070C0"/>
                  </a:solidFill>
                  <a:cs typeface="+mn-ea"/>
                  <a:sym typeface="+mn-lt"/>
                </a:endParaRPr>
              </a:p>
            </p:txBody>
          </p:sp>
        </p:grpSp>
        <p:sp>
          <p:nvSpPr>
            <p:cNvPr id="7" name="Text Box 9"/>
            <p:cNvSpPr txBox="1">
              <a:spLocks noChangeArrowheads="1"/>
            </p:cNvSpPr>
            <p:nvPr/>
          </p:nvSpPr>
          <p:spPr bwMode="auto">
            <a:xfrm>
              <a:off x="1214414" y="3413118"/>
              <a:ext cx="1935848" cy="620153"/>
            </a:xfrm>
            <a:prstGeom prst="rect">
              <a:avLst/>
            </a:prstGeom>
            <a:solidFill>
              <a:srgbClr val="FFFFFF">
                <a:alpha val="0"/>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r>
                <a:rPr lang="zh-CN" altLang="en-US" sz="2000" b="1" dirty="0">
                  <a:solidFill>
                    <a:schemeClr val="bg1"/>
                  </a:solidFill>
                  <a:latin typeface="+mn-lt"/>
                  <a:ea typeface="+mn-ea"/>
                  <a:cs typeface="+mn-ea"/>
                  <a:sym typeface="+mn-lt"/>
                </a:rPr>
                <a:t>写入文本</a:t>
              </a:r>
            </a:p>
          </p:txBody>
        </p:sp>
      </p:grpSp>
      <p:grpSp>
        <p:nvGrpSpPr>
          <p:cNvPr id="10" name="组合 9"/>
          <p:cNvGrpSpPr>
            <a:grpSpLocks/>
          </p:cNvGrpSpPr>
          <p:nvPr/>
        </p:nvGrpSpPr>
        <p:grpSpPr bwMode="auto">
          <a:xfrm>
            <a:off x="4291413" y="2018441"/>
            <a:ext cx="1701612" cy="1539687"/>
            <a:chOff x="1214414" y="2786058"/>
            <a:chExt cx="1935848" cy="1751017"/>
          </a:xfrm>
          <a:solidFill>
            <a:srgbClr val="00B0F0"/>
          </a:solidFill>
        </p:grpSpPr>
        <p:grpSp>
          <p:nvGrpSpPr>
            <p:cNvPr id="11" name="Group 6"/>
            <p:cNvGrpSpPr>
              <a:grpSpLocks/>
            </p:cNvGrpSpPr>
            <p:nvPr/>
          </p:nvGrpSpPr>
          <p:grpSpPr bwMode="auto">
            <a:xfrm>
              <a:off x="1295400" y="2786058"/>
              <a:ext cx="1753450" cy="1751017"/>
              <a:chOff x="1823" y="2371"/>
              <a:chExt cx="1801" cy="1801"/>
            </a:xfrm>
            <a:grpFill/>
          </p:grpSpPr>
          <p:sp>
            <p:nvSpPr>
              <p:cNvPr id="13" name="Oval 7"/>
              <p:cNvSpPr>
                <a:spLocks noChangeArrowheads="1"/>
              </p:cNvSpPr>
              <p:nvPr/>
            </p:nvSpPr>
            <p:spPr bwMode="auto">
              <a:xfrm>
                <a:off x="1823" y="2371"/>
                <a:ext cx="1801" cy="1801"/>
              </a:xfrm>
              <a:prstGeom prst="ellipse">
                <a:avLst/>
              </a:prstGeom>
              <a:solidFill>
                <a:schemeClr val="accent2">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2000">
                  <a:solidFill>
                    <a:srgbClr val="0070C0"/>
                  </a:solidFill>
                  <a:cs typeface="+mn-ea"/>
                  <a:sym typeface="+mn-lt"/>
                </a:endParaRPr>
              </a:p>
            </p:txBody>
          </p:sp>
          <p:sp>
            <p:nvSpPr>
              <p:cNvPr id="14" name="Oval 8"/>
              <p:cNvSpPr>
                <a:spLocks noChangeArrowheads="1"/>
              </p:cNvSpPr>
              <p:nvPr/>
            </p:nvSpPr>
            <p:spPr bwMode="auto">
              <a:xfrm>
                <a:off x="1945" y="2493"/>
                <a:ext cx="1556" cy="1556"/>
              </a:xfrm>
              <a:prstGeom prst="ellipse">
                <a:avLst/>
              </a:prstGeom>
              <a:solidFill>
                <a:schemeClr val="accent2">
                  <a:lumMod val="50000"/>
                </a:schemeClr>
              </a:solidFill>
              <a:ln w="38100">
                <a:solidFill>
                  <a:srgbClr val="FFFFFF"/>
                </a:solidFill>
                <a:round/>
                <a:headEnd/>
                <a:tailEnd/>
              </a:ln>
            </p:spPr>
            <p:txBody>
              <a:bodyPr/>
              <a:lstStyle/>
              <a:p>
                <a:pPr>
                  <a:defRPr/>
                </a:pPr>
                <a:endParaRPr lang="zh-CN" altLang="en-US" sz="2000">
                  <a:solidFill>
                    <a:srgbClr val="0070C0"/>
                  </a:solidFill>
                  <a:cs typeface="+mn-ea"/>
                  <a:sym typeface="+mn-lt"/>
                </a:endParaRPr>
              </a:p>
            </p:txBody>
          </p:sp>
        </p:grpSp>
        <p:sp>
          <p:nvSpPr>
            <p:cNvPr id="12" name="Text Box 9"/>
            <p:cNvSpPr txBox="1">
              <a:spLocks noChangeArrowheads="1"/>
            </p:cNvSpPr>
            <p:nvPr/>
          </p:nvSpPr>
          <p:spPr bwMode="auto">
            <a:xfrm>
              <a:off x="1214414" y="3394068"/>
              <a:ext cx="1935848" cy="620153"/>
            </a:xfrm>
            <a:prstGeom prst="rect">
              <a:avLst/>
            </a:prstGeom>
            <a:solidFill>
              <a:srgbClr val="00B0F0">
                <a:alpha val="0"/>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r>
                <a:rPr lang="zh-CN" altLang="en-US" sz="2000" b="1" dirty="0">
                  <a:solidFill>
                    <a:schemeClr val="bg1"/>
                  </a:solidFill>
                  <a:latin typeface="+mn-lt"/>
                  <a:ea typeface="+mn-ea"/>
                  <a:cs typeface="+mn-ea"/>
                  <a:sym typeface="+mn-lt"/>
                </a:rPr>
                <a:t>写入文本</a:t>
              </a:r>
            </a:p>
          </p:txBody>
        </p:sp>
      </p:grpSp>
      <p:grpSp>
        <p:nvGrpSpPr>
          <p:cNvPr id="15" name="组合 14"/>
          <p:cNvGrpSpPr>
            <a:grpSpLocks/>
          </p:cNvGrpSpPr>
          <p:nvPr/>
        </p:nvGrpSpPr>
        <p:grpSpPr bwMode="auto">
          <a:xfrm>
            <a:off x="6009776" y="2018441"/>
            <a:ext cx="1701613" cy="1539687"/>
            <a:chOff x="1214414" y="2786058"/>
            <a:chExt cx="1935848" cy="1751017"/>
          </a:xfrm>
          <a:solidFill>
            <a:srgbClr val="0070C0"/>
          </a:solidFill>
        </p:grpSpPr>
        <p:grpSp>
          <p:nvGrpSpPr>
            <p:cNvPr id="16" name="Group 6"/>
            <p:cNvGrpSpPr>
              <a:grpSpLocks/>
            </p:cNvGrpSpPr>
            <p:nvPr/>
          </p:nvGrpSpPr>
          <p:grpSpPr bwMode="auto">
            <a:xfrm>
              <a:off x="1295400" y="2786058"/>
              <a:ext cx="1753450" cy="1751017"/>
              <a:chOff x="1823" y="2371"/>
              <a:chExt cx="1801" cy="1801"/>
            </a:xfrm>
            <a:grpFill/>
          </p:grpSpPr>
          <p:sp>
            <p:nvSpPr>
              <p:cNvPr id="18" name="Oval 7"/>
              <p:cNvSpPr>
                <a:spLocks noChangeArrowheads="1"/>
              </p:cNvSpPr>
              <p:nvPr/>
            </p:nvSpPr>
            <p:spPr bwMode="auto">
              <a:xfrm>
                <a:off x="1823" y="2371"/>
                <a:ext cx="1801" cy="1801"/>
              </a:xfrm>
              <a:prstGeom prst="ellipse">
                <a:avLst/>
              </a:prstGeom>
              <a:solidFill>
                <a:schemeClr val="accent2">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2000">
                  <a:solidFill>
                    <a:srgbClr val="0070C0"/>
                  </a:solidFill>
                  <a:cs typeface="+mn-ea"/>
                  <a:sym typeface="+mn-lt"/>
                </a:endParaRPr>
              </a:p>
            </p:txBody>
          </p:sp>
          <p:sp>
            <p:nvSpPr>
              <p:cNvPr id="19" name="Oval 8"/>
              <p:cNvSpPr>
                <a:spLocks noChangeArrowheads="1"/>
              </p:cNvSpPr>
              <p:nvPr/>
            </p:nvSpPr>
            <p:spPr bwMode="auto">
              <a:xfrm>
                <a:off x="1945" y="2493"/>
                <a:ext cx="1556" cy="1556"/>
              </a:xfrm>
              <a:prstGeom prst="ellipse">
                <a:avLst/>
              </a:prstGeom>
              <a:solidFill>
                <a:schemeClr val="accent2">
                  <a:lumMod val="50000"/>
                </a:schemeClr>
              </a:solidFill>
              <a:ln w="38100">
                <a:solidFill>
                  <a:srgbClr val="FFFFFF"/>
                </a:solidFill>
                <a:round/>
                <a:headEnd/>
                <a:tailEnd/>
              </a:ln>
            </p:spPr>
            <p:txBody>
              <a:bodyPr/>
              <a:lstStyle/>
              <a:p>
                <a:pPr>
                  <a:defRPr/>
                </a:pPr>
                <a:endParaRPr lang="zh-CN" altLang="en-US" sz="2000">
                  <a:solidFill>
                    <a:srgbClr val="0070C0"/>
                  </a:solidFill>
                  <a:cs typeface="+mn-ea"/>
                  <a:sym typeface="+mn-lt"/>
                </a:endParaRPr>
              </a:p>
            </p:txBody>
          </p:sp>
        </p:grpSp>
        <p:sp>
          <p:nvSpPr>
            <p:cNvPr id="17" name="Text Box 9"/>
            <p:cNvSpPr txBox="1">
              <a:spLocks noChangeArrowheads="1"/>
            </p:cNvSpPr>
            <p:nvPr/>
          </p:nvSpPr>
          <p:spPr bwMode="auto">
            <a:xfrm>
              <a:off x="1214414" y="3394068"/>
              <a:ext cx="1935848" cy="620153"/>
            </a:xfrm>
            <a:prstGeom prst="rect">
              <a:avLst/>
            </a:prstGeom>
            <a:solidFill>
              <a:srgbClr val="FFFFFF">
                <a:alpha val="0"/>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r>
                <a:rPr lang="zh-CN" altLang="en-US" sz="2000" b="1" dirty="0">
                  <a:solidFill>
                    <a:schemeClr val="bg1"/>
                  </a:solidFill>
                  <a:latin typeface="+mn-lt"/>
                  <a:ea typeface="+mn-ea"/>
                  <a:cs typeface="+mn-ea"/>
                  <a:sym typeface="+mn-lt"/>
                </a:rPr>
                <a:t>写入文本</a:t>
              </a:r>
            </a:p>
          </p:txBody>
        </p:sp>
      </p:grpSp>
      <p:grpSp>
        <p:nvGrpSpPr>
          <p:cNvPr id="20" name="组合 40"/>
          <p:cNvGrpSpPr>
            <a:grpSpLocks/>
          </p:cNvGrpSpPr>
          <p:nvPr/>
        </p:nvGrpSpPr>
        <p:grpSpPr bwMode="auto">
          <a:xfrm>
            <a:off x="925965" y="2018441"/>
            <a:ext cx="1701613" cy="1539687"/>
            <a:chOff x="1214414" y="2786058"/>
            <a:chExt cx="1935848" cy="1751017"/>
          </a:xfrm>
          <a:solidFill>
            <a:srgbClr val="00B0F0"/>
          </a:solidFill>
        </p:grpSpPr>
        <p:grpSp>
          <p:nvGrpSpPr>
            <p:cNvPr id="21" name="Group 6"/>
            <p:cNvGrpSpPr>
              <a:grpSpLocks/>
            </p:cNvGrpSpPr>
            <p:nvPr/>
          </p:nvGrpSpPr>
          <p:grpSpPr bwMode="auto">
            <a:xfrm>
              <a:off x="1295400" y="2786058"/>
              <a:ext cx="1753450" cy="1751017"/>
              <a:chOff x="1823" y="2371"/>
              <a:chExt cx="1801" cy="1801"/>
            </a:xfrm>
            <a:grpFill/>
          </p:grpSpPr>
          <p:sp>
            <p:nvSpPr>
              <p:cNvPr id="23" name="Oval 7"/>
              <p:cNvSpPr>
                <a:spLocks noChangeArrowheads="1"/>
              </p:cNvSpPr>
              <p:nvPr/>
            </p:nvSpPr>
            <p:spPr bwMode="auto">
              <a:xfrm>
                <a:off x="1823" y="2371"/>
                <a:ext cx="1801" cy="1801"/>
              </a:xfrm>
              <a:prstGeom prst="ellipse">
                <a:avLst/>
              </a:prstGeom>
              <a:solidFill>
                <a:schemeClr val="accent2">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2000">
                  <a:solidFill>
                    <a:srgbClr val="000000"/>
                  </a:solidFill>
                  <a:cs typeface="+mn-ea"/>
                  <a:sym typeface="+mn-lt"/>
                </a:endParaRPr>
              </a:p>
            </p:txBody>
          </p:sp>
          <p:sp>
            <p:nvSpPr>
              <p:cNvPr id="24" name="Oval 8"/>
              <p:cNvSpPr>
                <a:spLocks noChangeArrowheads="1"/>
              </p:cNvSpPr>
              <p:nvPr/>
            </p:nvSpPr>
            <p:spPr bwMode="auto">
              <a:xfrm>
                <a:off x="1946" y="2493"/>
                <a:ext cx="1556" cy="1556"/>
              </a:xfrm>
              <a:prstGeom prst="ellipse">
                <a:avLst/>
              </a:prstGeom>
              <a:solidFill>
                <a:schemeClr val="accent2">
                  <a:lumMod val="50000"/>
                </a:schemeClr>
              </a:solidFill>
              <a:ln w="38100">
                <a:solidFill>
                  <a:srgbClr val="FFFFFF"/>
                </a:solidFill>
                <a:round/>
                <a:headEnd/>
                <a:tailEnd/>
              </a:ln>
            </p:spPr>
            <p:txBody>
              <a:bodyPr/>
              <a:lstStyle/>
              <a:p>
                <a:endParaRPr lang="zh-CN" altLang="en-US" sz="2000">
                  <a:solidFill>
                    <a:srgbClr val="000000"/>
                  </a:solidFill>
                  <a:cs typeface="+mn-ea"/>
                  <a:sym typeface="+mn-lt"/>
                </a:endParaRPr>
              </a:p>
            </p:txBody>
          </p:sp>
        </p:grpSp>
        <p:sp>
          <p:nvSpPr>
            <p:cNvPr id="22" name="Text Box 9"/>
            <p:cNvSpPr txBox="1">
              <a:spLocks noChangeArrowheads="1"/>
            </p:cNvSpPr>
            <p:nvPr/>
          </p:nvSpPr>
          <p:spPr bwMode="auto">
            <a:xfrm>
              <a:off x="1214414" y="3394068"/>
              <a:ext cx="1935848" cy="620153"/>
            </a:xfrm>
            <a:prstGeom prst="rect">
              <a:avLst/>
            </a:prstGeom>
            <a:solidFill>
              <a:srgbClr val="00B0F0">
                <a:alpha val="0"/>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r>
                <a:rPr lang="zh-CN" altLang="en-US" sz="2000" b="1" dirty="0" smtClean="0">
                  <a:solidFill>
                    <a:schemeClr val="bg1"/>
                  </a:solidFill>
                  <a:latin typeface="+mn-lt"/>
                  <a:ea typeface="+mn-ea"/>
                  <a:cs typeface="+mn-ea"/>
                  <a:sym typeface="+mn-lt"/>
                </a:rPr>
                <a:t>写入文本</a:t>
              </a:r>
              <a:endParaRPr lang="zh-CN" altLang="en-US" sz="2000" b="1" dirty="0">
                <a:solidFill>
                  <a:schemeClr val="bg1"/>
                </a:solidFill>
                <a:latin typeface="+mn-lt"/>
                <a:ea typeface="+mn-ea"/>
                <a:cs typeface="+mn-ea"/>
                <a:sym typeface="+mn-lt"/>
              </a:endParaRPr>
            </a:p>
          </p:txBody>
        </p:sp>
      </p:grpSp>
      <p:sp>
        <p:nvSpPr>
          <p:cNvPr id="25" name="矩形标注 24"/>
          <p:cNvSpPr/>
          <p:nvPr/>
        </p:nvSpPr>
        <p:spPr>
          <a:xfrm>
            <a:off x="2921467" y="3836225"/>
            <a:ext cx="1477858" cy="45719"/>
          </a:xfrm>
          <a:prstGeom prst="wedgeRectCallout">
            <a:avLst>
              <a:gd name="adj1" fmla="val -17526"/>
              <a:gd name="adj2" fmla="val -509465"/>
            </a:avLst>
          </a:prstGeom>
          <a:solidFill>
            <a:schemeClr val="accent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C00000"/>
              </a:solidFill>
              <a:cs typeface="+mn-ea"/>
              <a:sym typeface="+mn-lt"/>
            </a:endParaRPr>
          </a:p>
        </p:txBody>
      </p:sp>
      <p:sp>
        <p:nvSpPr>
          <p:cNvPr id="26" name="矩形标注 25"/>
          <p:cNvSpPr/>
          <p:nvPr/>
        </p:nvSpPr>
        <p:spPr>
          <a:xfrm>
            <a:off x="1230309" y="1671821"/>
            <a:ext cx="1584840" cy="64140"/>
          </a:xfrm>
          <a:prstGeom prst="wedgeRectCallout">
            <a:avLst>
              <a:gd name="adj1" fmla="val -23398"/>
              <a:gd name="adj2" fmla="val 403291"/>
            </a:avLst>
          </a:prstGeom>
          <a:solidFill>
            <a:schemeClr val="accent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C00000"/>
              </a:solidFill>
              <a:cs typeface="+mn-ea"/>
              <a:sym typeface="+mn-lt"/>
            </a:endParaRPr>
          </a:p>
        </p:txBody>
      </p:sp>
      <p:sp>
        <p:nvSpPr>
          <p:cNvPr id="27" name="Rectangle 28"/>
          <p:cNvSpPr>
            <a:spLocks noChangeArrowheads="1"/>
          </p:cNvSpPr>
          <p:nvPr/>
        </p:nvSpPr>
        <p:spPr bwMode="auto">
          <a:xfrm>
            <a:off x="2901118" y="3874329"/>
            <a:ext cx="1475159" cy="5355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ct val="120000"/>
              </a:lnSpc>
            </a:pPr>
            <a:r>
              <a:rPr lang="zh-CN" altLang="en-US" sz="1200" dirty="0" smtClean="0">
                <a:solidFill>
                  <a:srgbClr val="000000"/>
                </a:solidFill>
                <a:cs typeface="+mn-ea"/>
                <a:sym typeface="+mn-lt"/>
              </a:rPr>
              <a:t>单击</a:t>
            </a:r>
            <a:r>
              <a:rPr lang="zh-CN" altLang="en-US" sz="1200" dirty="0">
                <a:solidFill>
                  <a:srgbClr val="000000"/>
                </a:solidFill>
                <a:cs typeface="+mn-ea"/>
                <a:sym typeface="+mn-lt"/>
              </a:rPr>
              <a:t>此处添加文字</a:t>
            </a:r>
          </a:p>
          <a:p>
            <a:pPr>
              <a:lnSpc>
                <a:spcPct val="120000"/>
              </a:lnSpc>
            </a:pPr>
            <a:r>
              <a:rPr lang="zh-CN" altLang="en-US" sz="1200" dirty="0">
                <a:solidFill>
                  <a:srgbClr val="000000"/>
                </a:solidFill>
                <a:cs typeface="+mn-ea"/>
                <a:sym typeface="+mn-lt"/>
              </a:rPr>
              <a:t>单击此处添加文字</a:t>
            </a:r>
          </a:p>
        </p:txBody>
      </p:sp>
      <p:sp>
        <p:nvSpPr>
          <p:cNvPr id="28" name="Rectangle 28"/>
          <p:cNvSpPr>
            <a:spLocks noChangeArrowheads="1"/>
          </p:cNvSpPr>
          <p:nvPr/>
        </p:nvSpPr>
        <p:spPr bwMode="auto">
          <a:xfrm>
            <a:off x="1297381" y="1129308"/>
            <a:ext cx="1475159" cy="5355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ct val="120000"/>
              </a:lnSpc>
            </a:pPr>
            <a:r>
              <a:rPr lang="zh-CN" altLang="en-US" sz="1200" dirty="0" smtClean="0">
                <a:solidFill>
                  <a:srgbClr val="000000"/>
                </a:solidFill>
                <a:cs typeface="+mn-ea"/>
                <a:sym typeface="+mn-lt"/>
              </a:rPr>
              <a:t>单击</a:t>
            </a:r>
            <a:r>
              <a:rPr lang="zh-CN" altLang="en-US" sz="1200" dirty="0">
                <a:solidFill>
                  <a:srgbClr val="000000"/>
                </a:solidFill>
                <a:cs typeface="+mn-ea"/>
                <a:sym typeface="+mn-lt"/>
              </a:rPr>
              <a:t>此处添加文字</a:t>
            </a:r>
          </a:p>
          <a:p>
            <a:pPr>
              <a:lnSpc>
                <a:spcPct val="120000"/>
              </a:lnSpc>
            </a:pPr>
            <a:r>
              <a:rPr lang="zh-CN" altLang="en-US" sz="1200" dirty="0">
                <a:solidFill>
                  <a:srgbClr val="000000"/>
                </a:solidFill>
                <a:cs typeface="+mn-ea"/>
                <a:sym typeface="+mn-lt"/>
              </a:rPr>
              <a:t>单击此处添加文字</a:t>
            </a:r>
          </a:p>
        </p:txBody>
      </p:sp>
      <p:sp>
        <p:nvSpPr>
          <p:cNvPr id="29" name="矩形标注 28"/>
          <p:cNvSpPr/>
          <p:nvPr/>
        </p:nvSpPr>
        <p:spPr>
          <a:xfrm>
            <a:off x="4542677" y="1671821"/>
            <a:ext cx="1584840" cy="64140"/>
          </a:xfrm>
          <a:prstGeom prst="wedgeRectCallout">
            <a:avLst>
              <a:gd name="adj1" fmla="val -23398"/>
              <a:gd name="adj2" fmla="val 403291"/>
            </a:avLst>
          </a:prstGeom>
          <a:solidFill>
            <a:schemeClr val="accent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C00000"/>
              </a:solidFill>
              <a:cs typeface="+mn-ea"/>
              <a:sym typeface="+mn-lt"/>
            </a:endParaRPr>
          </a:p>
        </p:txBody>
      </p:sp>
      <p:sp>
        <p:nvSpPr>
          <p:cNvPr id="30" name="Rectangle 28"/>
          <p:cNvSpPr>
            <a:spLocks noChangeArrowheads="1"/>
          </p:cNvSpPr>
          <p:nvPr/>
        </p:nvSpPr>
        <p:spPr bwMode="auto">
          <a:xfrm>
            <a:off x="4609749" y="1129308"/>
            <a:ext cx="1475159" cy="5355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ct val="120000"/>
              </a:lnSpc>
            </a:pPr>
            <a:r>
              <a:rPr lang="zh-CN" altLang="en-US" sz="1200" dirty="0" smtClean="0">
                <a:solidFill>
                  <a:srgbClr val="000000"/>
                </a:solidFill>
                <a:cs typeface="+mn-ea"/>
                <a:sym typeface="+mn-lt"/>
              </a:rPr>
              <a:t>单击</a:t>
            </a:r>
            <a:r>
              <a:rPr lang="zh-CN" altLang="en-US" sz="1200" dirty="0">
                <a:solidFill>
                  <a:srgbClr val="000000"/>
                </a:solidFill>
                <a:cs typeface="+mn-ea"/>
                <a:sym typeface="+mn-lt"/>
              </a:rPr>
              <a:t>此处添加文字</a:t>
            </a:r>
          </a:p>
          <a:p>
            <a:pPr>
              <a:lnSpc>
                <a:spcPct val="120000"/>
              </a:lnSpc>
            </a:pPr>
            <a:r>
              <a:rPr lang="zh-CN" altLang="en-US" sz="1200" dirty="0">
                <a:solidFill>
                  <a:srgbClr val="000000"/>
                </a:solidFill>
                <a:cs typeface="+mn-ea"/>
                <a:sym typeface="+mn-lt"/>
              </a:rPr>
              <a:t>单击此处添加文字</a:t>
            </a:r>
          </a:p>
        </p:txBody>
      </p:sp>
      <p:sp>
        <p:nvSpPr>
          <p:cNvPr id="31" name="矩形标注 30"/>
          <p:cNvSpPr/>
          <p:nvPr/>
        </p:nvSpPr>
        <p:spPr>
          <a:xfrm>
            <a:off x="6377851" y="3836225"/>
            <a:ext cx="1477858" cy="45719"/>
          </a:xfrm>
          <a:prstGeom prst="wedgeRectCallout">
            <a:avLst>
              <a:gd name="adj1" fmla="val -17526"/>
              <a:gd name="adj2" fmla="val -509465"/>
            </a:avLst>
          </a:prstGeom>
          <a:solidFill>
            <a:schemeClr val="accent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C00000"/>
              </a:solidFill>
              <a:cs typeface="+mn-ea"/>
              <a:sym typeface="+mn-lt"/>
            </a:endParaRPr>
          </a:p>
        </p:txBody>
      </p:sp>
      <p:sp>
        <p:nvSpPr>
          <p:cNvPr id="32" name="Rectangle 28"/>
          <p:cNvSpPr>
            <a:spLocks noChangeArrowheads="1"/>
          </p:cNvSpPr>
          <p:nvPr/>
        </p:nvSpPr>
        <p:spPr bwMode="auto">
          <a:xfrm>
            <a:off x="6357502" y="3874329"/>
            <a:ext cx="1475159" cy="5355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ct val="120000"/>
              </a:lnSpc>
            </a:pPr>
            <a:r>
              <a:rPr lang="zh-CN" altLang="en-US" sz="1200" dirty="0" smtClean="0">
                <a:solidFill>
                  <a:srgbClr val="000000"/>
                </a:solidFill>
                <a:cs typeface="+mn-ea"/>
                <a:sym typeface="+mn-lt"/>
              </a:rPr>
              <a:t>单击</a:t>
            </a:r>
            <a:r>
              <a:rPr lang="zh-CN" altLang="en-US" sz="1200" dirty="0">
                <a:solidFill>
                  <a:srgbClr val="000000"/>
                </a:solidFill>
                <a:cs typeface="+mn-ea"/>
                <a:sym typeface="+mn-lt"/>
              </a:rPr>
              <a:t>此处添加文字</a:t>
            </a:r>
          </a:p>
          <a:p>
            <a:pPr>
              <a:lnSpc>
                <a:spcPct val="120000"/>
              </a:lnSpc>
            </a:pPr>
            <a:r>
              <a:rPr lang="zh-CN" altLang="en-US" sz="1200" dirty="0">
                <a:solidFill>
                  <a:srgbClr val="000000"/>
                </a:solidFill>
                <a:cs typeface="+mn-ea"/>
                <a:sym typeface="+mn-lt"/>
              </a:rPr>
              <a:t>单击此处添加文字</a:t>
            </a:r>
          </a:p>
        </p:txBody>
      </p:sp>
    </p:spTree>
    <p:extLst>
      <p:ext uri="{BB962C8B-B14F-4D97-AF65-F5344CB8AC3E}">
        <p14:creationId xmlns:p14="http://schemas.microsoft.com/office/powerpoint/2010/main" val="2065547240"/>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4"/>
                                        </p:tgtEl>
                                        <p:attrNameLst>
                                          <p:attrName>ppt_y</p:attrName>
                                        </p:attrNameLst>
                                      </p:cBhvr>
                                      <p:tavLst>
                                        <p:tav tm="0">
                                          <p:val>
                                            <p:strVal val="#ppt_y"/>
                                          </p:val>
                                        </p:tav>
                                        <p:tav tm="100000">
                                          <p:val>
                                            <p:strVal val="#ppt_y"/>
                                          </p:val>
                                        </p:tav>
                                      </p:tavLst>
                                    </p:anim>
                                    <p:anim calcmode="lin" valueType="num">
                                      <p:cBhvr>
                                        <p:cTn id="9" dur="500" fill="hold"/>
                                        <p:tgtEl>
                                          <p:spTgt spid="4"/>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4"/>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4"/>
                                        </p:tgtEl>
                                      </p:cBhvr>
                                    </p:animEffect>
                                  </p:childTnLst>
                                </p:cTn>
                              </p:par>
                              <p:par>
                                <p:cTn id="12" presetID="22" presetClass="entr" presetSubtype="8" fill="hold" grpId="0" nodeType="with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wipe(left)">
                                      <p:cBhvr>
                                        <p:cTn id="14" dur="500"/>
                                        <p:tgtEl>
                                          <p:spTgt spid="3"/>
                                        </p:tgtEl>
                                      </p:cBhvr>
                                    </p:animEffect>
                                  </p:childTnLst>
                                </p:cTn>
                              </p:par>
                            </p:childTnLst>
                          </p:cTn>
                        </p:par>
                        <p:par>
                          <p:cTn id="15" fill="hold">
                            <p:stCondLst>
                              <p:cond delay="850"/>
                            </p:stCondLst>
                            <p:childTnLst>
                              <p:par>
                                <p:cTn id="16" presetID="15" presetClass="entr" presetSubtype="0" fill="hold" nodeType="afterEffect">
                                  <p:stCondLst>
                                    <p:cond delay="0"/>
                                  </p:stCondLst>
                                  <p:childTnLst>
                                    <p:set>
                                      <p:cBhvr>
                                        <p:cTn id="17" dur="1" fill="hold">
                                          <p:stCondLst>
                                            <p:cond delay="0"/>
                                          </p:stCondLst>
                                        </p:cTn>
                                        <p:tgtEl>
                                          <p:spTgt spid="20"/>
                                        </p:tgtEl>
                                        <p:attrNameLst>
                                          <p:attrName>style.visibility</p:attrName>
                                        </p:attrNameLst>
                                      </p:cBhvr>
                                      <p:to>
                                        <p:strVal val="visible"/>
                                      </p:to>
                                    </p:set>
                                    <p:anim calcmode="lin" valueType="num">
                                      <p:cBhvr>
                                        <p:cTn id="18" dur="1000" fill="hold"/>
                                        <p:tgtEl>
                                          <p:spTgt spid="20"/>
                                        </p:tgtEl>
                                        <p:attrNameLst>
                                          <p:attrName>ppt_w</p:attrName>
                                        </p:attrNameLst>
                                      </p:cBhvr>
                                      <p:tavLst>
                                        <p:tav tm="0">
                                          <p:val>
                                            <p:fltVal val="0"/>
                                          </p:val>
                                        </p:tav>
                                        <p:tav tm="100000">
                                          <p:val>
                                            <p:strVal val="#ppt_w"/>
                                          </p:val>
                                        </p:tav>
                                      </p:tavLst>
                                    </p:anim>
                                    <p:anim calcmode="lin" valueType="num">
                                      <p:cBhvr>
                                        <p:cTn id="19" dur="1000" fill="hold"/>
                                        <p:tgtEl>
                                          <p:spTgt spid="20"/>
                                        </p:tgtEl>
                                        <p:attrNameLst>
                                          <p:attrName>ppt_h</p:attrName>
                                        </p:attrNameLst>
                                      </p:cBhvr>
                                      <p:tavLst>
                                        <p:tav tm="0">
                                          <p:val>
                                            <p:fltVal val="0"/>
                                          </p:val>
                                        </p:tav>
                                        <p:tav tm="100000">
                                          <p:val>
                                            <p:strVal val="#ppt_h"/>
                                          </p:val>
                                        </p:tav>
                                      </p:tavLst>
                                    </p:anim>
                                    <p:anim calcmode="lin" valueType="num">
                                      <p:cBhvr>
                                        <p:cTn id="20" dur="1000" fill="hold"/>
                                        <p:tgtEl>
                                          <p:spTgt spid="20"/>
                                        </p:tgtEl>
                                        <p:attrNameLst>
                                          <p:attrName>ppt_x</p:attrName>
                                        </p:attrNameLst>
                                      </p:cBhvr>
                                      <p:tavLst>
                                        <p:tav tm="0" fmla="#ppt_x+(cos(-2*pi*(1-$))*-#ppt_x-sin(-2*pi*(1-$))*(1-#ppt_y))*(1-$)">
                                          <p:val>
                                            <p:fltVal val="0"/>
                                          </p:val>
                                        </p:tav>
                                        <p:tav tm="100000">
                                          <p:val>
                                            <p:fltVal val="1"/>
                                          </p:val>
                                        </p:tav>
                                      </p:tavLst>
                                    </p:anim>
                                    <p:anim calcmode="lin" valueType="num">
                                      <p:cBhvr>
                                        <p:cTn id="21" dur="1000" fill="hold"/>
                                        <p:tgtEl>
                                          <p:spTgt spid="20"/>
                                        </p:tgtEl>
                                        <p:attrNameLst>
                                          <p:attrName>ppt_y</p:attrName>
                                        </p:attrNameLst>
                                      </p:cBhvr>
                                      <p:tavLst>
                                        <p:tav tm="0" fmla="#ppt_y+(sin(-2*pi*(1-$))*-#ppt_x+cos(-2*pi*(1-$))*(1-#ppt_y))*(1-$)">
                                          <p:val>
                                            <p:fltVal val="0"/>
                                          </p:val>
                                        </p:tav>
                                        <p:tav tm="100000">
                                          <p:val>
                                            <p:fltVal val="1"/>
                                          </p:val>
                                        </p:tav>
                                      </p:tavLst>
                                    </p:anim>
                                  </p:childTnLst>
                                </p:cTn>
                              </p:par>
                              <p:par>
                                <p:cTn id="22" presetID="15" presetClass="entr" presetSubtype="0" fill="hold" nodeType="withEffect">
                                  <p:stCondLst>
                                    <p:cond delay="250"/>
                                  </p:stCondLst>
                                  <p:childTnLst>
                                    <p:set>
                                      <p:cBhvr>
                                        <p:cTn id="23" dur="1" fill="hold">
                                          <p:stCondLst>
                                            <p:cond delay="0"/>
                                          </p:stCondLst>
                                        </p:cTn>
                                        <p:tgtEl>
                                          <p:spTgt spid="5"/>
                                        </p:tgtEl>
                                        <p:attrNameLst>
                                          <p:attrName>style.visibility</p:attrName>
                                        </p:attrNameLst>
                                      </p:cBhvr>
                                      <p:to>
                                        <p:strVal val="visible"/>
                                      </p:to>
                                    </p:set>
                                    <p:anim calcmode="lin" valueType="num">
                                      <p:cBhvr>
                                        <p:cTn id="24" dur="1000" fill="hold"/>
                                        <p:tgtEl>
                                          <p:spTgt spid="5"/>
                                        </p:tgtEl>
                                        <p:attrNameLst>
                                          <p:attrName>ppt_w</p:attrName>
                                        </p:attrNameLst>
                                      </p:cBhvr>
                                      <p:tavLst>
                                        <p:tav tm="0">
                                          <p:val>
                                            <p:fltVal val="0"/>
                                          </p:val>
                                        </p:tav>
                                        <p:tav tm="100000">
                                          <p:val>
                                            <p:strVal val="#ppt_w"/>
                                          </p:val>
                                        </p:tav>
                                      </p:tavLst>
                                    </p:anim>
                                    <p:anim calcmode="lin" valueType="num">
                                      <p:cBhvr>
                                        <p:cTn id="25" dur="1000" fill="hold"/>
                                        <p:tgtEl>
                                          <p:spTgt spid="5"/>
                                        </p:tgtEl>
                                        <p:attrNameLst>
                                          <p:attrName>ppt_h</p:attrName>
                                        </p:attrNameLst>
                                      </p:cBhvr>
                                      <p:tavLst>
                                        <p:tav tm="0">
                                          <p:val>
                                            <p:fltVal val="0"/>
                                          </p:val>
                                        </p:tav>
                                        <p:tav tm="100000">
                                          <p:val>
                                            <p:strVal val="#ppt_h"/>
                                          </p:val>
                                        </p:tav>
                                      </p:tavLst>
                                    </p:anim>
                                    <p:anim calcmode="lin" valueType="num">
                                      <p:cBhvr>
                                        <p:cTn id="26" dur="1000" fill="hold"/>
                                        <p:tgtEl>
                                          <p:spTgt spid="5"/>
                                        </p:tgtEl>
                                        <p:attrNameLst>
                                          <p:attrName>ppt_x</p:attrName>
                                        </p:attrNameLst>
                                      </p:cBhvr>
                                      <p:tavLst>
                                        <p:tav tm="0" fmla="#ppt_x+(cos(-2*pi*(1-$))*-#ppt_x-sin(-2*pi*(1-$))*(1-#ppt_y))*(1-$)">
                                          <p:val>
                                            <p:fltVal val="0"/>
                                          </p:val>
                                        </p:tav>
                                        <p:tav tm="100000">
                                          <p:val>
                                            <p:fltVal val="1"/>
                                          </p:val>
                                        </p:tav>
                                      </p:tavLst>
                                    </p:anim>
                                    <p:anim calcmode="lin" valueType="num">
                                      <p:cBhvr>
                                        <p:cTn id="27" dur="1000" fill="hold"/>
                                        <p:tgtEl>
                                          <p:spTgt spid="5"/>
                                        </p:tgtEl>
                                        <p:attrNameLst>
                                          <p:attrName>ppt_y</p:attrName>
                                        </p:attrNameLst>
                                      </p:cBhvr>
                                      <p:tavLst>
                                        <p:tav tm="0" fmla="#ppt_y+(sin(-2*pi*(1-$))*-#ppt_x+cos(-2*pi*(1-$))*(1-#ppt_y))*(1-$)">
                                          <p:val>
                                            <p:fltVal val="0"/>
                                          </p:val>
                                        </p:tav>
                                        <p:tav tm="100000">
                                          <p:val>
                                            <p:fltVal val="1"/>
                                          </p:val>
                                        </p:tav>
                                      </p:tavLst>
                                    </p:anim>
                                  </p:childTnLst>
                                </p:cTn>
                              </p:par>
                              <p:par>
                                <p:cTn id="28" presetID="15" presetClass="entr" presetSubtype="0" fill="hold" nodeType="withEffect">
                                  <p:stCondLst>
                                    <p:cond delay="500"/>
                                  </p:stCondLst>
                                  <p:childTnLst>
                                    <p:set>
                                      <p:cBhvr>
                                        <p:cTn id="29" dur="1" fill="hold">
                                          <p:stCondLst>
                                            <p:cond delay="0"/>
                                          </p:stCondLst>
                                        </p:cTn>
                                        <p:tgtEl>
                                          <p:spTgt spid="10"/>
                                        </p:tgtEl>
                                        <p:attrNameLst>
                                          <p:attrName>style.visibility</p:attrName>
                                        </p:attrNameLst>
                                      </p:cBhvr>
                                      <p:to>
                                        <p:strVal val="visible"/>
                                      </p:to>
                                    </p:set>
                                    <p:anim calcmode="lin" valueType="num">
                                      <p:cBhvr>
                                        <p:cTn id="30" dur="1000" fill="hold"/>
                                        <p:tgtEl>
                                          <p:spTgt spid="10"/>
                                        </p:tgtEl>
                                        <p:attrNameLst>
                                          <p:attrName>ppt_w</p:attrName>
                                        </p:attrNameLst>
                                      </p:cBhvr>
                                      <p:tavLst>
                                        <p:tav tm="0">
                                          <p:val>
                                            <p:fltVal val="0"/>
                                          </p:val>
                                        </p:tav>
                                        <p:tav tm="100000">
                                          <p:val>
                                            <p:strVal val="#ppt_w"/>
                                          </p:val>
                                        </p:tav>
                                      </p:tavLst>
                                    </p:anim>
                                    <p:anim calcmode="lin" valueType="num">
                                      <p:cBhvr>
                                        <p:cTn id="31" dur="1000" fill="hold"/>
                                        <p:tgtEl>
                                          <p:spTgt spid="10"/>
                                        </p:tgtEl>
                                        <p:attrNameLst>
                                          <p:attrName>ppt_h</p:attrName>
                                        </p:attrNameLst>
                                      </p:cBhvr>
                                      <p:tavLst>
                                        <p:tav tm="0">
                                          <p:val>
                                            <p:fltVal val="0"/>
                                          </p:val>
                                        </p:tav>
                                        <p:tav tm="100000">
                                          <p:val>
                                            <p:strVal val="#ppt_h"/>
                                          </p:val>
                                        </p:tav>
                                      </p:tavLst>
                                    </p:anim>
                                    <p:anim calcmode="lin" valueType="num">
                                      <p:cBhvr>
                                        <p:cTn id="32" dur="1000" fill="hold"/>
                                        <p:tgtEl>
                                          <p:spTgt spid="10"/>
                                        </p:tgtEl>
                                        <p:attrNameLst>
                                          <p:attrName>ppt_x</p:attrName>
                                        </p:attrNameLst>
                                      </p:cBhvr>
                                      <p:tavLst>
                                        <p:tav tm="0" fmla="#ppt_x+(cos(-2*pi*(1-$))*-#ppt_x-sin(-2*pi*(1-$))*(1-#ppt_y))*(1-$)">
                                          <p:val>
                                            <p:fltVal val="0"/>
                                          </p:val>
                                        </p:tav>
                                        <p:tav tm="100000">
                                          <p:val>
                                            <p:fltVal val="1"/>
                                          </p:val>
                                        </p:tav>
                                      </p:tavLst>
                                    </p:anim>
                                    <p:anim calcmode="lin" valueType="num">
                                      <p:cBhvr>
                                        <p:cTn id="33" dur="1000" fill="hold"/>
                                        <p:tgtEl>
                                          <p:spTgt spid="10"/>
                                        </p:tgtEl>
                                        <p:attrNameLst>
                                          <p:attrName>ppt_y</p:attrName>
                                        </p:attrNameLst>
                                      </p:cBhvr>
                                      <p:tavLst>
                                        <p:tav tm="0" fmla="#ppt_y+(sin(-2*pi*(1-$))*-#ppt_x+cos(-2*pi*(1-$))*(1-#ppt_y))*(1-$)">
                                          <p:val>
                                            <p:fltVal val="0"/>
                                          </p:val>
                                        </p:tav>
                                        <p:tav tm="100000">
                                          <p:val>
                                            <p:fltVal val="1"/>
                                          </p:val>
                                        </p:tav>
                                      </p:tavLst>
                                    </p:anim>
                                  </p:childTnLst>
                                </p:cTn>
                              </p:par>
                              <p:par>
                                <p:cTn id="34" presetID="15" presetClass="entr" presetSubtype="0" fill="hold" nodeType="withEffect">
                                  <p:stCondLst>
                                    <p:cond delay="750"/>
                                  </p:stCondLst>
                                  <p:childTnLst>
                                    <p:set>
                                      <p:cBhvr>
                                        <p:cTn id="35" dur="1" fill="hold">
                                          <p:stCondLst>
                                            <p:cond delay="0"/>
                                          </p:stCondLst>
                                        </p:cTn>
                                        <p:tgtEl>
                                          <p:spTgt spid="15"/>
                                        </p:tgtEl>
                                        <p:attrNameLst>
                                          <p:attrName>style.visibility</p:attrName>
                                        </p:attrNameLst>
                                      </p:cBhvr>
                                      <p:to>
                                        <p:strVal val="visible"/>
                                      </p:to>
                                    </p:set>
                                    <p:anim calcmode="lin" valueType="num">
                                      <p:cBhvr>
                                        <p:cTn id="36" dur="1000" fill="hold"/>
                                        <p:tgtEl>
                                          <p:spTgt spid="15"/>
                                        </p:tgtEl>
                                        <p:attrNameLst>
                                          <p:attrName>ppt_w</p:attrName>
                                        </p:attrNameLst>
                                      </p:cBhvr>
                                      <p:tavLst>
                                        <p:tav tm="0">
                                          <p:val>
                                            <p:fltVal val="0"/>
                                          </p:val>
                                        </p:tav>
                                        <p:tav tm="100000">
                                          <p:val>
                                            <p:strVal val="#ppt_w"/>
                                          </p:val>
                                        </p:tav>
                                      </p:tavLst>
                                    </p:anim>
                                    <p:anim calcmode="lin" valueType="num">
                                      <p:cBhvr>
                                        <p:cTn id="37" dur="1000" fill="hold"/>
                                        <p:tgtEl>
                                          <p:spTgt spid="15"/>
                                        </p:tgtEl>
                                        <p:attrNameLst>
                                          <p:attrName>ppt_h</p:attrName>
                                        </p:attrNameLst>
                                      </p:cBhvr>
                                      <p:tavLst>
                                        <p:tav tm="0">
                                          <p:val>
                                            <p:fltVal val="0"/>
                                          </p:val>
                                        </p:tav>
                                        <p:tav tm="100000">
                                          <p:val>
                                            <p:strVal val="#ppt_h"/>
                                          </p:val>
                                        </p:tav>
                                      </p:tavLst>
                                    </p:anim>
                                    <p:anim calcmode="lin" valueType="num">
                                      <p:cBhvr>
                                        <p:cTn id="38" dur="1000" fill="hold"/>
                                        <p:tgtEl>
                                          <p:spTgt spid="15"/>
                                        </p:tgtEl>
                                        <p:attrNameLst>
                                          <p:attrName>ppt_x</p:attrName>
                                        </p:attrNameLst>
                                      </p:cBhvr>
                                      <p:tavLst>
                                        <p:tav tm="0" fmla="#ppt_x+(cos(-2*pi*(1-$))*-#ppt_x-sin(-2*pi*(1-$))*(1-#ppt_y))*(1-$)">
                                          <p:val>
                                            <p:fltVal val="0"/>
                                          </p:val>
                                        </p:tav>
                                        <p:tav tm="100000">
                                          <p:val>
                                            <p:fltVal val="1"/>
                                          </p:val>
                                        </p:tav>
                                      </p:tavLst>
                                    </p:anim>
                                    <p:anim calcmode="lin" valueType="num">
                                      <p:cBhvr>
                                        <p:cTn id="39" dur="1000" fill="hold"/>
                                        <p:tgtEl>
                                          <p:spTgt spid="15"/>
                                        </p:tgtEl>
                                        <p:attrNameLst>
                                          <p:attrName>ppt_y</p:attrName>
                                        </p:attrNameLst>
                                      </p:cBhvr>
                                      <p:tavLst>
                                        <p:tav tm="0" fmla="#ppt_y+(sin(-2*pi*(1-$))*-#ppt_x+cos(-2*pi*(1-$))*(1-#ppt_y))*(1-$)">
                                          <p:val>
                                            <p:fltVal val="0"/>
                                          </p:val>
                                        </p:tav>
                                        <p:tav tm="100000">
                                          <p:val>
                                            <p:fltVal val="1"/>
                                          </p:val>
                                        </p:tav>
                                      </p:tavLst>
                                    </p:anim>
                                  </p:childTnLst>
                                </p:cTn>
                              </p:par>
                            </p:childTnLst>
                          </p:cTn>
                        </p:par>
                        <p:par>
                          <p:cTn id="40" fill="hold">
                            <p:stCondLst>
                              <p:cond delay="2600"/>
                            </p:stCondLst>
                            <p:childTnLst>
                              <p:par>
                                <p:cTn id="41" presetID="2" presetClass="entr" presetSubtype="1" fill="hold" grpId="0" nodeType="afterEffect">
                                  <p:stCondLst>
                                    <p:cond delay="0"/>
                                  </p:stCondLst>
                                  <p:childTnLst>
                                    <p:set>
                                      <p:cBhvr>
                                        <p:cTn id="42" dur="1" fill="hold">
                                          <p:stCondLst>
                                            <p:cond delay="0"/>
                                          </p:stCondLst>
                                        </p:cTn>
                                        <p:tgtEl>
                                          <p:spTgt spid="26"/>
                                        </p:tgtEl>
                                        <p:attrNameLst>
                                          <p:attrName>style.visibility</p:attrName>
                                        </p:attrNameLst>
                                      </p:cBhvr>
                                      <p:to>
                                        <p:strVal val="visible"/>
                                      </p:to>
                                    </p:set>
                                    <p:anim calcmode="lin" valueType="num">
                                      <p:cBhvr additive="base">
                                        <p:cTn id="43" dur="500" fill="hold"/>
                                        <p:tgtEl>
                                          <p:spTgt spid="26"/>
                                        </p:tgtEl>
                                        <p:attrNameLst>
                                          <p:attrName>ppt_x</p:attrName>
                                        </p:attrNameLst>
                                      </p:cBhvr>
                                      <p:tavLst>
                                        <p:tav tm="0">
                                          <p:val>
                                            <p:strVal val="#ppt_x"/>
                                          </p:val>
                                        </p:tav>
                                        <p:tav tm="100000">
                                          <p:val>
                                            <p:strVal val="#ppt_x"/>
                                          </p:val>
                                        </p:tav>
                                      </p:tavLst>
                                    </p:anim>
                                    <p:anim calcmode="lin" valueType="num">
                                      <p:cBhvr additive="base">
                                        <p:cTn id="44" dur="500" fill="hold"/>
                                        <p:tgtEl>
                                          <p:spTgt spid="26"/>
                                        </p:tgtEl>
                                        <p:attrNameLst>
                                          <p:attrName>ppt_y</p:attrName>
                                        </p:attrNameLst>
                                      </p:cBhvr>
                                      <p:tavLst>
                                        <p:tav tm="0">
                                          <p:val>
                                            <p:strVal val="0-#ppt_h/2"/>
                                          </p:val>
                                        </p:tav>
                                        <p:tav tm="100000">
                                          <p:val>
                                            <p:strVal val="#ppt_y"/>
                                          </p:val>
                                        </p:tav>
                                      </p:tavLst>
                                    </p:anim>
                                  </p:childTnLst>
                                </p:cTn>
                              </p:par>
                            </p:childTnLst>
                          </p:cTn>
                        </p:par>
                        <p:par>
                          <p:cTn id="45" fill="hold">
                            <p:stCondLst>
                              <p:cond delay="3100"/>
                            </p:stCondLst>
                            <p:childTnLst>
                              <p:par>
                                <p:cTn id="46" presetID="32" presetClass="emph" presetSubtype="0" fill="hold" grpId="1" nodeType="afterEffect">
                                  <p:stCondLst>
                                    <p:cond delay="0"/>
                                  </p:stCondLst>
                                  <p:childTnLst>
                                    <p:animRot by="120000">
                                      <p:cBhvr>
                                        <p:cTn id="47" dur="50" fill="hold">
                                          <p:stCondLst>
                                            <p:cond delay="0"/>
                                          </p:stCondLst>
                                        </p:cTn>
                                        <p:tgtEl>
                                          <p:spTgt spid="26"/>
                                        </p:tgtEl>
                                        <p:attrNameLst>
                                          <p:attrName>r</p:attrName>
                                        </p:attrNameLst>
                                      </p:cBhvr>
                                    </p:animRot>
                                    <p:animRot by="-240000">
                                      <p:cBhvr>
                                        <p:cTn id="48" dur="100" fill="hold">
                                          <p:stCondLst>
                                            <p:cond delay="100"/>
                                          </p:stCondLst>
                                        </p:cTn>
                                        <p:tgtEl>
                                          <p:spTgt spid="26"/>
                                        </p:tgtEl>
                                        <p:attrNameLst>
                                          <p:attrName>r</p:attrName>
                                        </p:attrNameLst>
                                      </p:cBhvr>
                                    </p:animRot>
                                    <p:animRot by="240000">
                                      <p:cBhvr>
                                        <p:cTn id="49" dur="100" fill="hold">
                                          <p:stCondLst>
                                            <p:cond delay="200"/>
                                          </p:stCondLst>
                                        </p:cTn>
                                        <p:tgtEl>
                                          <p:spTgt spid="26"/>
                                        </p:tgtEl>
                                        <p:attrNameLst>
                                          <p:attrName>r</p:attrName>
                                        </p:attrNameLst>
                                      </p:cBhvr>
                                    </p:animRot>
                                    <p:animRot by="-240000">
                                      <p:cBhvr>
                                        <p:cTn id="50" dur="100" fill="hold">
                                          <p:stCondLst>
                                            <p:cond delay="300"/>
                                          </p:stCondLst>
                                        </p:cTn>
                                        <p:tgtEl>
                                          <p:spTgt spid="26"/>
                                        </p:tgtEl>
                                        <p:attrNameLst>
                                          <p:attrName>r</p:attrName>
                                        </p:attrNameLst>
                                      </p:cBhvr>
                                    </p:animRot>
                                    <p:animRot by="120000">
                                      <p:cBhvr>
                                        <p:cTn id="51" dur="100" fill="hold">
                                          <p:stCondLst>
                                            <p:cond delay="400"/>
                                          </p:stCondLst>
                                        </p:cTn>
                                        <p:tgtEl>
                                          <p:spTgt spid="26"/>
                                        </p:tgtEl>
                                        <p:attrNameLst>
                                          <p:attrName>r</p:attrName>
                                        </p:attrNameLst>
                                      </p:cBhvr>
                                    </p:animRot>
                                  </p:childTnLst>
                                </p:cTn>
                              </p:par>
                            </p:childTnLst>
                          </p:cTn>
                        </p:par>
                        <p:par>
                          <p:cTn id="52" fill="hold">
                            <p:stCondLst>
                              <p:cond delay="3600"/>
                            </p:stCondLst>
                            <p:childTnLst>
                              <p:par>
                                <p:cTn id="53" presetID="18" presetClass="entr" presetSubtype="9" fill="hold" grpId="0" nodeType="afterEffect">
                                  <p:stCondLst>
                                    <p:cond delay="0"/>
                                  </p:stCondLst>
                                  <p:childTnLst>
                                    <p:set>
                                      <p:cBhvr>
                                        <p:cTn id="54" dur="1" fill="hold">
                                          <p:stCondLst>
                                            <p:cond delay="0"/>
                                          </p:stCondLst>
                                        </p:cTn>
                                        <p:tgtEl>
                                          <p:spTgt spid="28"/>
                                        </p:tgtEl>
                                        <p:attrNameLst>
                                          <p:attrName>style.visibility</p:attrName>
                                        </p:attrNameLst>
                                      </p:cBhvr>
                                      <p:to>
                                        <p:strVal val="visible"/>
                                      </p:to>
                                    </p:set>
                                    <p:animEffect transition="in" filter="strips(upLeft)">
                                      <p:cBhvr>
                                        <p:cTn id="55" dur="500"/>
                                        <p:tgtEl>
                                          <p:spTgt spid="28"/>
                                        </p:tgtEl>
                                      </p:cBhvr>
                                    </p:animEffect>
                                  </p:childTnLst>
                                </p:cTn>
                              </p:par>
                            </p:childTnLst>
                          </p:cTn>
                        </p:par>
                        <p:par>
                          <p:cTn id="56" fill="hold">
                            <p:stCondLst>
                              <p:cond delay="4100"/>
                            </p:stCondLst>
                            <p:childTnLst>
                              <p:par>
                                <p:cTn id="57" presetID="2" presetClass="entr" presetSubtype="4" fill="hold" grpId="0" nodeType="afterEffect">
                                  <p:stCondLst>
                                    <p:cond delay="0"/>
                                  </p:stCondLst>
                                  <p:childTnLst>
                                    <p:set>
                                      <p:cBhvr>
                                        <p:cTn id="58" dur="1" fill="hold">
                                          <p:stCondLst>
                                            <p:cond delay="0"/>
                                          </p:stCondLst>
                                        </p:cTn>
                                        <p:tgtEl>
                                          <p:spTgt spid="25"/>
                                        </p:tgtEl>
                                        <p:attrNameLst>
                                          <p:attrName>style.visibility</p:attrName>
                                        </p:attrNameLst>
                                      </p:cBhvr>
                                      <p:to>
                                        <p:strVal val="visible"/>
                                      </p:to>
                                    </p:set>
                                    <p:anim calcmode="lin" valueType="num">
                                      <p:cBhvr additive="base">
                                        <p:cTn id="59" dur="500" fill="hold"/>
                                        <p:tgtEl>
                                          <p:spTgt spid="25"/>
                                        </p:tgtEl>
                                        <p:attrNameLst>
                                          <p:attrName>ppt_x</p:attrName>
                                        </p:attrNameLst>
                                      </p:cBhvr>
                                      <p:tavLst>
                                        <p:tav tm="0">
                                          <p:val>
                                            <p:strVal val="#ppt_x"/>
                                          </p:val>
                                        </p:tav>
                                        <p:tav tm="100000">
                                          <p:val>
                                            <p:strVal val="#ppt_x"/>
                                          </p:val>
                                        </p:tav>
                                      </p:tavLst>
                                    </p:anim>
                                    <p:anim calcmode="lin" valueType="num">
                                      <p:cBhvr additive="base">
                                        <p:cTn id="60" dur="500" fill="hold"/>
                                        <p:tgtEl>
                                          <p:spTgt spid="25"/>
                                        </p:tgtEl>
                                        <p:attrNameLst>
                                          <p:attrName>ppt_y</p:attrName>
                                        </p:attrNameLst>
                                      </p:cBhvr>
                                      <p:tavLst>
                                        <p:tav tm="0">
                                          <p:val>
                                            <p:strVal val="1+#ppt_h/2"/>
                                          </p:val>
                                        </p:tav>
                                        <p:tav tm="100000">
                                          <p:val>
                                            <p:strVal val="#ppt_y"/>
                                          </p:val>
                                        </p:tav>
                                      </p:tavLst>
                                    </p:anim>
                                  </p:childTnLst>
                                </p:cTn>
                              </p:par>
                            </p:childTnLst>
                          </p:cTn>
                        </p:par>
                        <p:par>
                          <p:cTn id="61" fill="hold">
                            <p:stCondLst>
                              <p:cond delay="4600"/>
                            </p:stCondLst>
                            <p:childTnLst>
                              <p:par>
                                <p:cTn id="62" presetID="32" presetClass="emph" presetSubtype="0" fill="hold" grpId="1" nodeType="afterEffect">
                                  <p:stCondLst>
                                    <p:cond delay="0"/>
                                  </p:stCondLst>
                                  <p:childTnLst>
                                    <p:animRot by="120000">
                                      <p:cBhvr>
                                        <p:cTn id="63" dur="50" fill="hold">
                                          <p:stCondLst>
                                            <p:cond delay="0"/>
                                          </p:stCondLst>
                                        </p:cTn>
                                        <p:tgtEl>
                                          <p:spTgt spid="25"/>
                                        </p:tgtEl>
                                        <p:attrNameLst>
                                          <p:attrName>r</p:attrName>
                                        </p:attrNameLst>
                                      </p:cBhvr>
                                    </p:animRot>
                                    <p:animRot by="-240000">
                                      <p:cBhvr>
                                        <p:cTn id="64" dur="100" fill="hold">
                                          <p:stCondLst>
                                            <p:cond delay="100"/>
                                          </p:stCondLst>
                                        </p:cTn>
                                        <p:tgtEl>
                                          <p:spTgt spid="25"/>
                                        </p:tgtEl>
                                        <p:attrNameLst>
                                          <p:attrName>r</p:attrName>
                                        </p:attrNameLst>
                                      </p:cBhvr>
                                    </p:animRot>
                                    <p:animRot by="240000">
                                      <p:cBhvr>
                                        <p:cTn id="65" dur="100" fill="hold">
                                          <p:stCondLst>
                                            <p:cond delay="200"/>
                                          </p:stCondLst>
                                        </p:cTn>
                                        <p:tgtEl>
                                          <p:spTgt spid="25"/>
                                        </p:tgtEl>
                                        <p:attrNameLst>
                                          <p:attrName>r</p:attrName>
                                        </p:attrNameLst>
                                      </p:cBhvr>
                                    </p:animRot>
                                    <p:animRot by="-240000">
                                      <p:cBhvr>
                                        <p:cTn id="66" dur="100" fill="hold">
                                          <p:stCondLst>
                                            <p:cond delay="300"/>
                                          </p:stCondLst>
                                        </p:cTn>
                                        <p:tgtEl>
                                          <p:spTgt spid="25"/>
                                        </p:tgtEl>
                                        <p:attrNameLst>
                                          <p:attrName>r</p:attrName>
                                        </p:attrNameLst>
                                      </p:cBhvr>
                                    </p:animRot>
                                    <p:animRot by="120000">
                                      <p:cBhvr>
                                        <p:cTn id="67" dur="100" fill="hold">
                                          <p:stCondLst>
                                            <p:cond delay="400"/>
                                          </p:stCondLst>
                                        </p:cTn>
                                        <p:tgtEl>
                                          <p:spTgt spid="25"/>
                                        </p:tgtEl>
                                        <p:attrNameLst>
                                          <p:attrName>r</p:attrName>
                                        </p:attrNameLst>
                                      </p:cBhvr>
                                    </p:animRot>
                                  </p:childTnLst>
                                </p:cTn>
                              </p:par>
                            </p:childTnLst>
                          </p:cTn>
                        </p:par>
                        <p:par>
                          <p:cTn id="68" fill="hold">
                            <p:stCondLst>
                              <p:cond delay="5100"/>
                            </p:stCondLst>
                            <p:childTnLst>
                              <p:par>
                                <p:cTn id="69" presetID="18" presetClass="entr" presetSubtype="9" fill="hold" grpId="0" nodeType="afterEffect">
                                  <p:stCondLst>
                                    <p:cond delay="0"/>
                                  </p:stCondLst>
                                  <p:childTnLst>
                                    <p:set>
                                      <p:cBhvr>
                                        <p:cTn id="70" dur="1" fill="hold">
                                          <p:stCondLst>
                                            <p:cond delay="0"/>
                                          </p:stCondLst>
                                        </p:cTn>
                                        <p:tgtEl>
                                          <p:spTgt spid="27"/>
                                        </p:tgtEl>
                                        <p:attrNameLst>
                                          <p:attrName>style.visibility</p:attrName>
                                        </p:attrNameLst>
                                      </p:cBhvr>
                                      <p:to>
                                        <p:strVal val="visible"/>
                                      </p:to>
                                    </p:set>
                                    <p:animEffect transition="in" filter="strips(upLeft)">
                                      <p:cBhvr>
                                        <p:cTn id="71" dur="500"/>
                                        <p:tgtEl>
                                          <p:spTgt spid="27"/>
                                        </p:tgtEl>
                                      </p:cBhvr>
                                    </p:animEffect>
                                  </p:childTnLst>
                                </p:cTn>
                              </p:par>
                            </p:childTnLst>
                          </p:cTn>
                        </p:par>
                        <p:par>
                          <p:cTn id="72" fill="hold">
                            <p:stCondLst>
                              <p:cond delay="5600"/>
                            </p:stCondLst>
                            <p:childTnLst>
                              <p:par>
                                <p:cTn id="73" presetID="2" presetClass="entr" presetSubtype="1" fill="hold" grpId="0" nodeType="afterEffect">
                                  <p:stCondLst>
                                    <p:cond delay="0"/>
                                  </p:stCondLst>
                                  <p:childTnLst>
                                    <p:set>
                                      <p:cBhvr>
                                        <p:cTn id="74" dur="1" fill="hold">
                                          <p:stCondLst>
                                            <p:cond delay="0"/>
                                          </p:stCondLst>
                                        </p:cTn>
                                        <p:tgtEl>
                                          <p:spTgt spid="29"/>
                                        </p:tgtEl>
                                        <p:attrNameLst>
                                          <p:attrName>style.visibility</p:attrName>
                                        </p:attrNameLst>
                                      </p:cBhvr>
                                      <p:to>
                                        <p:strVal val="visible"/>
                                      </p:to>
                                    </p:set>
                                    <p:anim calcmode="lin" valueType="num">
                                      <p:cBhvr additive="base">
                                        <p:cTn id="75" dur="500" fill="hold"/>
                                        <p:tgtEl>
                                          <p:spTgt spid="29"/>
                                        </p:tgtEl>
                                        <p:attrNameLst>
                                          <p:attrName>ppt_x</p:attrName>
                                        </p:attrNameLst>
                                      </p:cBhvr>
                                      <p:tavLst>
                                        <p:tav tm="0">
                                          <p:val>
                                            <p:strVal val="#ppt_x"/>
                                          </p:val>
                                        </p:tav>
                                        <p:tav tm="100000">
                                          <p:val>
                                            <p:strVal val="#ppt_x"/>
                                          </p:val>
                                        </p:tav>
                                      </p:tavLst>
                                    </p:anim>
                                    <p:anim calcmode="lin" valueType="num">
                                      <p:cBhvr additive="base">
                                        <p:cTn id="76" dur="500" fill="hold"/>
                                        <p:tgtEl>
                                          <p:spTgt spid="29"/>
                                        </p:tgtEl>
                                        <p:attrNameLst>
                                          <p:attrName>ppt_y</p:attrName>
                                        </p:attrNameLst>
                                      </p:cBhvr>
                                      <p:tavLst>
                                        <p:tav tm="0">
                                          <p:val>
                                            <p:strVal val="0-#ppt_h/2"/>
                                          </p:val>
                                        </p:tav>
                                        <p:tav tm="100000">
                                          <p:val>
                                            <p:strVal val="#ppt_y"/>
                                          </p:val>
                                        </p:tav>
                                      </p:tavLst>
                                    </p:anim>
                                  </p:childTnLst>
                                </p:cTn>
                              </p:par>
                            </p:childTnLst>
                          </p:cTn>
                        </p:par>
                        <p:par>
                          <p:cTn id="77" fill="hold">
                            <p:stCondLst>
                              <p:cond delay="6100"/>
                            </p:stCondLst>
                            <p:childTnLst>
                              <p:par>
                                <p:cTn id="78" presetID="32" presetClass="emph" presetSubtype="0" fill="hold" grpId="1" nodeType="afterEffect">
                                  <p:stCondLst>
                                    <p:cond delay="0"/>
                                  </p:stCondLst>
                                  <p:childTnLst>
                                    <p:animRot by="120000">
                                      <p:cBhvr>
                                        <p:cTn id="79" dur="50" fill="hold">
                                          <p:stCondLst>
                                            <p:cond delay="0"/>
                                          </p:stCondLst>
                                        </p:cTn>
                                        <p:tgtEl>
                                          <p:spTgt spid="29"/>
                                        </p:tgtEl>
                                        <p:attrNameLst>
                                          <p:attrName>r</p:attrName>
                                        </p:attrNameLst>
                                      </p:cBhvr>
                                    </p:animRot>
                                    <p:animRot by="-240000">
                                      <p:cBhvr>
                                        <p:cTn id="80" dur="100" fill="hold">
                                          <p:stCondLst>
                                            <p:cond delay="100"/>
                                          </p:stCondLst>
                                        </p:cTn>
                                        <p:tgtEl>
                                          <p:spTgt spid="29"/>
                                        </p:tgtEl>
                                        <p:attrNameLst>
                                          <p:attrName>r</p:attrName>
                                        </p:attrNameLst>
                                      </p:cBhvr>
                                    </p:animRot>
                                    <p:animRot by="240000">
                                      <p:cBhvr>
                                        <p:cTn id="81" dur="100" fill="hold">
                                          <p:stCondLst>
                                            <p:cond delay="200"/>
                                          </p:stCondLst>
                                        </p:cTn>
                                        <p:tgtEl>
                                          <p:spTgt spid="29"/>
                                        </p:tgtEl>
                                        <p:attrNameLst>
                                          <p:attrName>r</p:attrName>
                                        </p:attrNameLst>
                                      </p:cBhvr>
                                    </p:animRot>
                                    <p:animRot by="-240000">
                                      <p:cBhvr>
                                        <p:cTn id="82" dur="100" fill="hold">
                                          <p:stCondLst>
                                            <p:cond delay="300"/>
                                          </p:stCondLst>
                                        </p:cTn>
                                        <p:tgtEl>
                                          <p:spTgt spid="29"/>
                                        </p:tgtEl>
                                        <p:attrNameLst>
                                          <p:attrName>r</p:attrName>
                                        </p:attrNameLst>
                                      </p:cBhvr>
                                    </p:animRot>
                                    <p:animRot by="120000">
                                      <p:cBhvr>
                                        <p:cTn id="83" dur="100" fill="hold">
                                          <p:stCondLst>
                                            <p:cond delay="400"/>
                                          </p:stCondLst>
                                        </p:cTn>
                                        <p:tgtEl>
                                          <p:spTgt spid="29"/>
                                        </p:tgtEl>
                                        <p:attrNameLst>
                                          <p:attrName>r</p:attrName>
                                        </p:attrNameLst>
                                      </p:cBhvr>
                                    </p:animRot>
                                  </p:childTnLst>
                                </p:cTn>
                              </p:par>
                            </p:childTnLst>
                          </p:cTn>
                        </p:par>
                        <p:par>
                          <p:cTn id="84" fill="hold">
                            <p:stCondLst>
                              <p:cond delay="6600"/>
                            </p:stCondLst>
                            <p:childTnLst>
                              <p:par>
                                <p:cTn id="85" presetID="18" presetClass="entr" presetSubtype="9" fill="hold" grpId="0" nodeType="afterEffect">
                                  <p:stCondLst>
                                    <p:cond delay="0"/>
                                  </p:stCondLst>
                                  <p:childTnLst>
                                    <p:set>
                                      <p:cBhvr>
                                        <p:cTn id="86" dur="1" fill="hold">
                                          <p:stCondLst>
                                            <p:cond delay="0"/>
                                          </p:stCondLst>
                                        </p:cTn>
                                        <p:tgtEl>
                                          <p:spTgt spid="30"/>
                                        </p:tgtEl>
                                        <p:attrNameLst>
                                          <p:attrName>style.visibility</p:attrName>
                                        </p:attrNameLst>
                                      </p:cBhvr>
                                      <p:to>
                                        <p:strVal val="visible"/>
                                      </p:to>
                                    </p:set>
                                    <p:animEffect transition="in" filter="strips(upLeft)">
                                      <p:cBhvr>
                                        <p:cTn id="87" dur="500"/>
                                        <p:tgtEl>
                                          <p:spTgt spid="30"/>
                                        </p:tgtEl>
                                      </p:cBhvr>
                                    </p:animEffect>
                                  </p:childTnLst>
                                </p:cTn>
                              </p:par>
                            </p:childTnLst>
                          </p:cTn>
                        </p:par>
                        <p:par>
                          <p:cTn id="88" fill="hold">
                            <p:stCondLst>
                              <p:cond delay="7100"/>
                            </p:stCondLst>
                            <p:childTnLst>
                              <p:par>
                                <p:cTn id="89" presetID="2" presetClass="entr" presetSubtype="4" fill="hold" grpId="0" nodeType="afterEffect">
                                  <p:stCondLst>
                                    <p:cond delay="0"/>
                                  </p:stCondLst>
                                  <p:childTnLst>
                                    <p:set>
                                      <p:cBhvr>
                                        <p:cTn id="90" dur="1" fill="hold">
                                          <p:stCondLst>
                                            <p:cond delay="0"/>
                                          </p:stCondLst>
                                        </p:cTn>
                                        <p:tgtEl>
                                          <p:spTgt spid="31"/>
                                        </p:tgtEl>
                                        <p:attrNameLst>
                                          <p:attrName>style.visibility</p:attrName>
                                        </p:attrNameLst>
                                      </p:cBhvr>
                                      <p:to>
                                        <p:strVal val="visible"/>
                                      </p:to>
                                    </p:set>
                                    <p:anim calcmode="lin" valueType="num">
                                      <p:cBhvr additive="base">
                                        <p:cTn id="91" dur="500" fill="hold"/>
                                        <p:tgtEl>
                                          <p:spTgt spid="31"/>
                                        </p:tgtEl>
                                        <p:attrNameLst>
                                          <p:attrName>ppt_x</p:attrName>
                                        </p:attrNameLst>
                                      </p:cBhvr>
                                      <p:tavLst>
                                        <p:tav tm="0">
                                          <p:val>
                                            <p:strVal val="#ppt_x"/>
                                          </p:val>
                                        </p:tav>
                                        <p:tav tm="100000">
                                          <p:val>
                                            <p:strVal val="#ppt_x"/>
                                          </p:val>
                                        </p:tav>
                                      </p:tavLst>
                                    </p:anim>
                                    <p:anim calcmode="lin" valueType="num">
                                      <p:cBhvr additive="base">
                                        <p:cTn id="92" dur="500" fill="hold"/>
                                        <p:tgtEl>
                                          <p:spTgt spid="31"/>
                                        </p:tgtEl>
                                        <p:attrNameLst>
                                          <p:attrName>ppt_y</p:attrName>
                                        </p:attrNameLst>
                                      </p:cBhvr>
                                      <p:tavLst>
                                        <p:tav tm="0">
                                          <p:val>
                                            <p:strVal val="1+#ppt_h/2"/>
                                          </p:val>
                                        </p:tav>
                                        <p:tav tm="100000">
                                          <p:val>
                                            <p:strVal val="#ppt_y"/>
                                          </p:val>
                                        </p:tav>
                                      </p:tavLst>
                                    </p:anim>
                                  </p:childTnLst>
                                </p:cTn>
                              </p:par>
                            </p:childTnLst>
                          </p:cTn>
                        </p:par>
                        <p:par>
                          <p:cTn id="93" fill="hold">
                            <p:stCondLst>
                              <p:cond delay="7600"/>
                            </p:stCondLst>
                            <p:childTnLst>
                              <p:par>
                                <p:cTn id="94" presetID="32" presetClass="emph" presetSubtype="0" fill="hold" grpId="1" nodeType="afterEffect">
                                  <p:stCondLst>
                                    <p:cond delay="0"/>
                                  </p:stCondLst>
                                  <p:childTnLst>
                                    <p:animRot by="120000">
                                      <p:cBhvr>
                                        <p:cTn id="95" dur="50" fill="hold">
                                          <p:stCondLst>
                                            <p:cond delay="0"/>
                                          </p:stCondLst>
                                        </p:cTn>
                                        <p:tgtEl>
                                          <p:spTgt spid="31"/>
                                        </p:tgtEl>
                                        <p:attrNameLst>
                                          <p:attrName>r</p:attrName>
                                        </p:attrNameLst>
                                      </p:cBhvr>
                                    </p:animRot>
                                    <p:animRot by="-240000">
                                      <p:cBhvr>
                                        <p:cTn id="96" dur="100" fill="hold">
                                          <p:stCondLst>
                                            <p:cond delay="100"/>
                                          </p:stCondLst>
                                        </p:cTn>
                                        <p:tgtEl>
                                          <p:spTgt spid="31"/>
                                        </p:tgtEl>
                                        <p:attrNameLst>
                                          <p:attrName>r</p:attrName>
                                        </p:attrNameLst>
                                      </p:cBhvr>
                                    </p:animRot>
                                    <p:animRot by="240000">
                                      <p:cBhvr>
                                        <p:cTn id="97" dur="100" fill="hold">
                                          <p:stCondLst>
                                            <p:cond delay="200"/>
                                          </p:stCondLst>
                                        </p:cTn>
                                        <p:tgtEl>
                                          <p:spTgt spid="31"/>
                                        </p:tgtEl>
                                        <p:attrNameLst>
                                          <p:attrName>r</p:attrName>
                                        </p:attrNameLst>
                                      </p:cBhvr>
                                    </p:animRot>
                                    <p:animRot by="-240000">
                                      <p:cBhvr>
                                        <p:cTn id="98" dur="100" fill="hold">
                                          <p:stCondLst>
                                            <p:cond delay="300"/>
                                          </p:stCondLst>
                                        </p:cTn>
                                        <p:tgtEl>
                                          <p:spTgt spid="31"/>
                                        </p:tgtEl>
                                        <p:attrNameLst>
                                          <p:attrName>r</p:attrName>
                                        </p:attrNameLst>
                                      </p:cBhvr>
                                    </p:animRot>
                                    <p:animRot by="120000">
                                      <p:cBhvr>
                                        <p:cTn id="99" dur="100" fill="hold">
                                          <p:stCondLst>
                                            <p:cond delay="400"/>
                                          </p:stCondLst>
                                        </p:cTn>
                                        <p:tgtEl>
                                          <p:spTgt spid="31"/>
                                        </p:tgtEl>
                                        <p:attrNameLst>
                                          <p:attrName>r</p:attrName>
                                        </p:attrNameLst>
                                      </p:cBhvr>
                                    </p:animRot>
                                  </p:childTnLst>
                                </p:cTn>
                              </p:par>
                            </p:childTnLst>
                          </p:cTn>
                        </p:par>
                        <p:par>
                          <p:cTn id="100" fill="hold">
                            <p:stCondLst>
                              <p:cond delay="8100"/>
                            </p:stCondLst>
                            <p:childTnLst>
                              <p:par>
                                <p:cTn id="101" presetID="18" presetClass="entr" presetSubtype="9" fill="hold" grpId="0" nodeType="afterEffect">
                                  <p:stCondLst>
                                    <p:cond delay="0"/>
                                  </p:stCondLst>
                                  <p:childTnLst>
                                    <p:set>
                                      <p:cBhvr>
                                        <p:cTn id="102" dur="1" fill="hold">
                                          <p:stCondLst>
                                            <p:cond delay="0"/>
                                          </p:stCondLst>
                                        </p:cTn>
                                        <p:tgtEl>
                                          <p:spTgt spid="32"/>
                                        </p:tgtEl>
                                        <p:attrNameLst>
                                          <p:attrName>style.visibility</p:attrName>
                                        </p:attrNameLst>
                                      </p:cBhvr>
                                      <p:to>
                                        <p:strVal val="visible"/>
                                      </p:to>
                                    </p:set>
                                    <p:animEffect transition="in" filter="strips(upLeft)">
                                      <p:cBhvr>
                                        <p:cTn id="103"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3" grpId="0" animBg="1"/>
      <p:bldP spid="25" grpId="0" animBg="1"/>
      <p:bldP spid="25" grpId="1" animBg="1"/>
      <p:bldP spid="26" grpId="0" animBg="1"/>
      <p:bldP spid="26" grpId="1" animBg="1"/>
      <p:bldP spid="27" grpId="0"/>
      <p:bldP spid="28" grpId="0"/>
      <p:bldP spid="29" grpId="0" animBg="1"/>
      <p:bldP spid="29" grpId="1" animBg="1"/>
      <p:bldP spid="30" grpId="0"/>
      <p:bldP spid="31" grpId="0" animBg="1"/>
      <p:bldP spid="31" grpId="1" animBg="1"/>
      <p:bldP spid="32"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07504" y="51470"/>
            <a:ext cx="3365024" cy="523220"/>
          </a:xfrm>
          <a:prstGeom prst="rect">
            <a:avLst/>
          </a:prstGeom>
        </p:spPr>
        <p:txBody>
          <a:bodyPr wrap="none">
            <a:spAutoFit/>
          </a:bodyPr>
          <a:lstStyle/>
          <a:p>
            <a:r>
              <a:rPr lang="zh-CN" altLang="en-US" sz="2800" b="1" spc="300" dirty="0" smtClean="0">
                <a:solidFill>
                  <a:schemeClr val="accent2">
                    <a:lumMod val="50000"/>
                  </a:schemeClr>
                </a:solidFill>
                <a:cs typeface="+mn-ea"/>
                <a:sym typeface="+mn-lt"/>
              </a:rPr>
              <a:t>单击此处添加标题</a:t>
            </a:r>
            <a:endParaRPr lang="zh-CN" altLang="en-US" sz="2800" b="1" spc="300" dirty="0">
              <a:solidFill>
                <a:schemeClr val="accent2">
                  <a:lumMod val="50000"/>
                </a:schemeClr>
              </a:solidFill>
              <a:cs typeface="+mn-ea"/>
              <a:sym typeface="+mn-lt"/>
            </a:endParaRPr>
          </a:p>
        </p:txBody>
      </p:sp>
      <p:sp>
        <p:nvSpPr>
          <p:cNvPr id="3" name="椭圆 1"/>
          <p:cNvSpPr/>
          <p:nvPr/>
        </p:nvSpPr>
        <p:spPr>
          <a:xfrm>
            <a:off x="2529716" y="887182"/>
            <a:ext cx="1379217" cy="1378283"/>
          </a:xfrm>
          <a:custGeom>
            <a:avLst/>
            <a:gdLst/>
            <a:ahLst/>
            <a:cxnLst/>
            <a:rect l="l" t="t" r="r" b="b"/>
            <a:pathLst>
              <a:path w="1648346" h="1656184">
                <a:moveTo>
                  <a:pt x="820254" y="0"/>
                </a:moveTo>
                <a:cubicBezTo>
                  <a:pt x="1277597" y="0"/>
                  <a:pt x="1648346" y="370749"/>
                  <a:pt x="1648346" y="828092"/>
                </a:cubicBezTo>
                <a:cubicBezTo>
                  <a:pt x="1648346" y="1285435"/>
                  <a:pt x="1277597" y="1656184"/>
                  <a:pt x="820254" y="1656184"/>
                </a:cubicBezTo>
                <a:cubicBezTo>
                  <a:pt x="771082" y="1656184"/>
                  <a:pt x="722910" y="1651898"/>
                  <a:pt x="676238" y="1642851"/>
                </a:cubicBezTo>
                <a:lnTo>
                  <a:pt x="676238" y="1458836"/>
                </a:lnTo>
                <a:cubicBezTo>
                  <a:pt x="722365" y="1470593"/>
                  <a:pt x="770659" y="1476164"/>
                  <a:pt x="820254" y="1476164"/>
                </a:cubicBezTo>
                <a:cubicBezTo>
                  <a:pt x="1178174" y="1476164"/>
                  <a:pt x="1468326" y="1186012"/>
                  <a:pt x="1468326" y="828092"/>
                </a:cubicBezTo>
                <a:cubicBezTo>
                  <a:pt x="1468326" y="470172"/>
                  <a:pt x="1178174" y="180020"/>
                  <a:pt x="820254" y="180020"/>
                </a:cubicBezTo>
                <a:cubicBezTo>
                  <a:pt x="499245" y="180020"/>
                  <a:pt x="232748" y="413413"/>
                  <a:pt x="183071" y="720080"/>
                </a:cubicBezTo>
                <a:lnTo>
                  <a:pt x="0" y="720080"/>
                </a:lnTo>
                <a:cubicBezTo>
                  <a:pt x="52132" y="313716"/>
                  <a:pt x="399556" y="0"/>
                  <a:pt x="820254" y="0"/>
                </a:cubicBezTo>
                <a:close/>
              </a:path>
            </a:pathLst>
          </a:custGeom>
          <a:solidFill>
            <a:schemeClr val="accent2">
              <a:lumMod val="50000"/>
            </a:schemeClr>
          </a:solidFill>
          <a:ln w="25400" cap="flat" cmpd="sng" algn="ctr">
            <a:noFill/>
            <a:prstDash val="solid"/>
          </a:ln>
          <a:effectLst/>
        </p:spPr>
        <p:txBody>
          <a:bodyPr rtlCol="0" anchor="ctr"/>
          <a:lstStyle/>
          <a:p>
            <a:pPr algn="ctr"/>
            <a:endParaRPr lang="zh-CN" altLang="en-US" sz="2000" b="1" kern="0">
              <a:solidFill>
                <a:sysClr val="window" lastClr="FFFFFF"/>
              </a:solidFill>
              <a:cs typeface="+mn-ea"/>
              <a:sym typeface="+mn-lt"/>
            </a:endParaRPr>
          </a:p>
        </p:txBody>
      </p:sp>
      <p:sp>
        <p:nvSpPr>
          <p:cNvPr id="5" name="椭圆 1"/>
          <p:cNvSpPr/>
          <p:nvPr/>
        </p:nvSpPr>
        <p:spPr>
          <a:xfrm>
            <a:off x="2403613" y="2095835"/>
            <a:ext cx="692888" cy="1378283"/>
          </a:xfrm>
          <a:custGeom>
            <a:avLst/>
            <a:gdLst/>
            <a:ahLst/>
            <a:cxnLst/>
            <a:rect l="l" t="t" r="r" b="b"/>
            <a:pathLst>
              <a:path w="828092" h="1656184">
                <a:moveTo>
                  <a:pt x="828092" y="0"/>
                </a:moveTo>
                <a:lnTo>
                  <a:pt x="828092" y="180020"/>
                </a:lnTo>
                <a:cubicBezTo>
                  <a:pt x="470172" y="180020"/>
                  <a:pt x="180020" y="470172"/>
                  <a:pt x="180020" y="828092"/>
                </a:cubicBezTo>
                <a:cubicBezTo>
                  <a:pt x="180020" y="1186012"/>
                  <a:pt x="470172" y="1476164"/>
                  <a:pt x="828092" y="1476164"/>
                </a:cubicBezTo>
                <a:lnTo>
                  <a:pt x="828092" y="1656184"/>
                </a:lnTo>
                <a:cubicBezTo>
                  <a:pt x="370749" y="1656184"/>
                  <a:pt x="0" y="1285435"/>
                  <a:pt x="0" y="828092"/>
                </a:cubicBezTo>
                <a:cubicBezTo>
                  <a:pt x="0" y="370749"/>
                  <a:pt x="370749" y="0"/>
                  <a:pt x="828092" y="0"/>
                </a:cubicBezTo>
                <a:close/>
              </a:path>
            </a:pathLst>
          </a:custGeom>
          <a:solidFill>
            <a:schemeClr val="accent2">
              <a:lumMod val="50000"/>
            </a:schemeClr>
          </a:solidFill>
          <a:ln w="25400" cap="flat" cmpd="sng" algn="ctr">
            <a:noFill/>
            <a:prstDash val="solid"/>
          </a:ln>
          <a:effectLst/>
        </p:spPr>
        <p:txBody>
          <a:bodyPr rtlCol="0" anchor="ctr"/>
          <a:lstStyle/>
          <a:p>
            <a:pPr algn="ctr">
              <a:defRPr/>
            </a:pPr>
            <a:endParaRPr lang="zh-CN" altLang="en-US" kern="0">
              <a:solidFill>
                <a:sysClr val="window" lastClr="FFFFFF"/>
              </a:solidFill>
              <a:cs typeface="+mn-ea"/>
              <a:sym typeface="+mn-lt"/>
            </a:endParaRPr>
          </a:p>
        </p:txBody>
      </p:sp>
      <p:sp>
        <p:nvSpPr>
          <p:cNvPr id="6" name="椭圆 1"/>
          <p:cNvSpPr/>
          <p:nvPr/>
        </p:nvSpPr>
        <p:spPr>
          <a:xfrm rot="5400000">
            <a:off x="2309564" y="3317466"/>
            <a:ext cx="1371760" cy="1385776"/>
          </a:xfrm>
          <a:custGeom>
            <a:avLst/>
            <a:gdLst/>
            <a:ahLst/>
            <a:cxnLst/>
            <a:rect l="l" t="t" r="r" b="b"/>
            <a:pathLst>
              <a:path w="1648346" h="1656184">
                <a:moveTo>
                  <a:pt x="820254" y="0"/>
                </a:moveTo>
                <a:cubicBezTo>
                  <a:pt x="1277597" y="0"/>
                  <a:pt x="1648346" y="370749"/>
                  <a:pt x="1648346" y="828092"/>
                </a:cubicBezTo>
                <a:cubicBezTo>
                  <a:pt x="1648346" y="1285435"/>
                  <a:pt x="1277597" y="1656184"/>
                  <a:pt x="820254" y="1656184"/>
                </a:cubicBezTo>
                <a:cubicBezTo>
                  <a:pt x="771082" y="1656184"/>
                  <a:pt x="722910" y="1651898"/>
                  <a:pt x="676238" y="1642851"/>
                </a:cubicBezTo>
                <a:lnTo>
                  <a:pt x="676238" y="1458836"/>
                </a:lnTo>
                <a:cubicBezTo>
                  <a:pt x="722365" y="1470593"/>
                  <a:pt x="770659" y="1476164"/>
                  <a:pt x="820254" y="1476164"/>
                </a:cubicBezTo>
                <a:cubicBezTo>
                  <a:pt x="1178174" y="1476164"/>
                  <a:pt x="1468326" y="1186012"/>
                  <a:pt x="1468326" y="828092"/>
                </a:cubicBezTo>
                <a:cubicBezTo>
                  <a:pt x="1468326" y="470172"/>
                  <a:pt x="1178174" y="180020"/>
                  <a:pt x="820254" y="180020"/>
                </a:cubicBezTo>
                <a:cubicBezTo>
                  <a:pt x="499245" y="180020"/>
                  <a:pt x="232748" y="413413"/>
                  <a:pt x="183071" y="720080"/>
                </a:cubicBezTo>
                <a:lnTo>
                  <a:pt x="0" y="720080"/>
                </a:lnTo>
                <a:cubicBezTo>
                  <a:pt x="52132" y="313716"/>
                  <a:pt x="399556" y="0"/>
                  <a:pt x="820254" y="0"/>
                </a:cubicBezTo>
                <a:close/>
              </a:path>
            </a:pathLst>
          </a:custGeom>
          <a:solidFill>
            <a:schemeClr val="accent2">
              <a:lumMod val="50000"/>
            </a:schemeClr>
          </a:solidFill>
          <a:ln w="25400" cap="flat" cmpd="sng" algn="ctr">
            <a:noFill/>
            <a:prstDash val="solid"/>
          </a:ln>
          <a:effectLst/>
        </p:spPr>
        <p:txBody>
          <a:bodyPr rtlCol="0" anchor="ctr"/>
          <a:lstStyle/>
          <a:p>
            <a:pPr algn="ctr"/>
            <a:endParaRPr lang="zh-CN" altLang="en-US" sz="2000" b="1" kern="0">
              <a:solidFill>
                <a:sysClr val="window" lastClr="FFFFFF"/>
              </a:solidFill>
              <a:cs typeface="+mn-ea"/>
              <a:sym typeface="+mn-lt"/>
            </a:endParaRPr>
          </a:p>
        </p:txBody>
      </p:sp>
      <p:sp>
        <p:nvSpPr>
          <p:cNvPr id="7" name="椭圆 1"/>
          <p:cNvSpPr/>
          <p:nvPr/>
        </p:nvSpPr>
        <p:spPr>
          <a:xfrm rot="10800000">
            <a:off x="1297010" y="697260"/>
            <a:ext cx="1379217" cy="1378283"/>
          </a:xfrm>
          <a:custGeom>
            <a:avLst/>
            <a:gdLst/>
            <a:ahLst/>
            <a:cxnLst/>
            <a:rect l="l" t="t" r="r" b="b"/>
            <a:pathLst>
              <a:path w="1648346" h="1656184">
                <a:moveTo>
                  <a:pt x="820254" y="0"/>
                </a:moveTo>
                <a:cubicBezTo>
                  <a:pt x="1277597" y="0"/>
                  <a:pt x="1648346" y="370749"/>
                  <a:pt x="1648346" y="828092"/>
                </a:cubicBezTo>
                <a:cubicBezTo>
                  <a:pt x="1648346" y="1285435"/>
                  <a:pt x="1277597" y="1656184"/>
                  <a:pt x="820254" y="1656184"/>
                </a:cubicBezTo>
                <a:cubicBezTo>
                  <a:pt x="771082" y="1656184"/>
                  <a:pt x="722910" y="1651898"/>
                  <a:pt x="676238" y="1642851"/>
                </a:cubicBezTo>
                <a:lnTo>
                  <a:pt x="676238" y="1458836"/>
                </a:lnTo>
                <a:cubicBezTo>
                  <a:pt x="722365" y="1470593"/>
                  <a:pt x="770659" y="1476164"/>
                  <a:pt x="820254" y="1476164"/>
                </a:cubicBezTo>
                <a:cubicBezTo>
                  <a:pt x="1178174" y="1476164"/>
                  <a:pt x="1468326" y="1186012"/>
                  <a:pt x="1468326" y="828092"/>
                </a:cubicBezTo>
                <a:cubicBezTo>
                  <a:pt x="1468326" y="470172"/>
                  <a:pt x="1178174" y="180020"/>
                  <a:pt x="820254" y="180020"/>
                </a:cubicBezTo>
                <a:cubicBezTo>
                  <a:pt x="499245" y="180020"/>
                  <a:pt x="232748" y="413413"/>
                  <a:pt x="183071" y="720080"/>
                </a:cubicBezTo>
                <a:lnTo>
                  <a:pt x="0" y="720080"/>
                </a:lnTo>
                <a:cubicBezTo>
                  <a:pt x="52132" y="313716"/>
                  <a:pt x="399556" y="0"/>
                  <a:pt x="820254" y="0"/>
                </a:cubicBezTo>
                <a:close/>
              </a:path>
            </a:pathLst>
          </a:custGeom>
          <a:solidFill>
            <a:schemeClr val="accent2">
              <a:lumMod val="50000"/>
            </a:schemeClr>
          </a:solidFill>
          <a:ln w="25400" cap="flat" cmpd="sng" algn="ctr">
            <a:noFill/>
            <a:prstDash val="solid"/>
          </a:ln>
          <a:effectLst/>
        </p:spPr>
        <p:txBody>
          <a:bodyPr rtlCol="0" anchor="ctr"/>
          <a:lstStyle/>
          <a:p>
            <a:pPr algn="ctr">
              <a:defRPr/>
            </a:pPr>
            <a:endParaRPr lang="zh-CN" altLang="en-US" kern="0">
              <a:solidFill>
                <a:sysClr val="window" lastClr="FFFFFF"/>
              </a:solidFill>
              <a:cs typeface="+mn-ea"/>
              <a:sym typeface="+mn-lt"/>
            </a:endParaRPr>
          </a:p>
        </p:txBody>
      </p:sp>
      <p:sp>
        <p:nvSpPr>
          <p:cNvPr id="8" name="椭圆 1"/>
          <p:cNvSpPr/>
          <p:nvPr/>
        </p:nvSpPr>
        <p:spPr>
          <a:xfrm rot="6199008">
            <a:off x="1557670" y="2779768"/>
            <a:ext cx="689141" cy="1305604"/>
          </a:xfrm>
          <a:custGeom>
            <a:avLst/>
            <a:gdLst/>
            <a:ahLst/>
            <a:cxnLst/>
            <a:rect l="l" t="t" r="r" b="b"/>
            <a:pathLst>
              <a:path w="828092" h="1560369">
                <a:moveTo>
                  <a:pt x="16824" y="994982"/>
                </a:moveTo>
                <a:cubicBezTo>
                  <a:pt x="5793" y="941075"/>
                  <a:pt x="0" y="885260"/>
                  <a:pt x="0" y="828092"/>
                </a:cubicBezTo>
                <a:cubicBezTo>
                  <a:pt x="0" y="370749"/>
                  <a:pt x="370749" y="0"/>
                  <a:pt x="828092" y="0"/>
                </a:cubicBezTo>
                <a:lnTo>
                  <a:pt x="828092" y="180020"/>
                </a:lnTo>
                <a:cubicBezTo>
                  <a:pt x="470172" y="180020"/>
                  <a:pt x="180020" y="470172"/>
                  <a:pt x="180020" y="828092"/>
                </a:cubicBezTo>
                <a:cubicBezTo>
                  <a:pt x="180020" y="1180557"/>
                  <a:pt x="461395" y="1467304"/>
                  <a:pt x="811810" y="1474523"/>
                </a:cubicBezTo>
                <a:lnTo>
                  <a:pt x="449129" y="1560369"/>
                </a:lnTo>
                <a:cubicBezTo>
                  <a:pt x="229080" y="1450469"/>
                  <a:pt x="67556" y="1242904"/>
                  <a:pt x="16824" y="994982"/>
                </a:cubicBezTo>
                <a:close/>
              </a:path>
            </a:pathLst>
          </a:custGeom>
          <a:solidFill>
            <a:schemeClr val="accent2">
              <a:lumMod val="50000"/>
            </a:schemeClr>
          </a:solidFill>
          <a:ln w="25400" cap="flat" cmpd="sng" algn="ctr">
            <a:noFill/>
            <a:prstDash val="solid"/>
          </a:ln>
          <a:effectLst/>
        </p:spPr>
        <p:txBody>
          <a:bodyPr rtlCol="0" anchor="ctr"/>
          <a:lstStyle/>
          <a:p>
            <a:pPr algn="ctr">
              <a:defRPr/>
            </a:pPr>
            <a:endParaRPr lang="zh-CN" altLang="en-US" kern="0">
              <a:solidFill>
                <a:sysClr val="window" lastClr="FFFFFF"/>
              </a:solidFill>
              <a:cs typeface="+mn-ea"/>
              <a:sym typeface="+mn-lt"/>
            </a:endParaRPr>
          </a:p>
        </p:txBody>
      </p:sp>
      <p:sp>
        <p:nvSpPr>
          <p:cNvPr id="9" name="圆角矩形 14"/>
          <p:cNvSpPr/>
          <p:nvPr/>
        </p:nvSpPr>
        <p:spPr>
          <a:xfrm>
            <a:off x="3780629" y="1220564"/>
            <a:ext cx="3313811" cy="539328"/>
          </a:xfrm>
          <a:custGeom>
            <a:avLst/>
            <a:gdLst/>
            <a:ahLst/>
            <a:cxnLst/>
            <a:rect l="l" t="t" r="r" b="b"/>
            <a:pathLst>
              <a:path w="3960440" h="648072">
                <a:moveTo>
                  <a:pt x="0" y="0"/>
                </a:moveTo>
                <a:lnTo>
                  <a:pt x="3636404" y="0"/>
                </a:lnTo>
                <a:cubicBezTo>
                  <a:pt x="3815364" y="0"/>
                  <a:pt x="3960440" y="145076"/>
                  <a:pt x="3960440" y="324036"/>
                </a:cubicBezTo>
                <a:cubicBezTo>
                  <a:pt x="3960440" y="502996"/>
                  <a:pt x="3815364" y="648072"/>
                  <a:pt x="3636404" y="648072"/>
                </a:cubicBezTo>
                <a:lnTo>
                  <a:pt x="0" y="648072"/>
                </a:lnTo>
                <a:close/>
              </a:path>
            </a:pathLst>
          </a:custGeom>
          <a:solidFill>
            <a:schemeClr val="accent2">
              <a:lumMod val="50000"/>
            </a:schemeClr>
          </a:solidFill>
          <a:ln w="25400" cap="flat" cmpd="sng" algn="ctr">
            <a:noFill/>
            <a:prstDash val="solid"/>
          </a:ln>
          <a:effectLst/>
        </p:spPr>
        <p:txBody>
          <a:bodyPr rtlCol="0" anchor="ctr"/>
          <a:lstStyle/>
          <a:p>
            <a:pPr algn="ctr">
              <a:defRPr/>
            </a:pPr>
            <a:r>
              <a:rPr lang="zh-CN" altLang="en-US" sz="2000" b="1" kern="0" dirty="0" smtClean="0">
                <a:solidFill>
                  <a:sysClr val="window" lastClr="FFFFFF"/>
                </a:solidFill>
                <a:cs typeface="+mn-ea"/>
                <a:sym typeface="+mn-lt"/>
              </a:rPr>
              <a:t>您的标题写在这里</a:t>
            </a:r>
            <a:endParaRPr lang="zh-CN" altLang="en-US" sz="2000" b="1" kern="0" dirty="0">
              <a:solidFill>
                <a:sysClr val="window" lastClr="FFFFFF"/>
              </a:solidFill>
              <a:cs typeface="+mn-ea"/>
              <a:sym typeface="+mn-lt"/>
            </a:endParaRPr>
          </a:p>
        </p:txBody>
      </p:sp>
      <p:sp>
        <p:nvSpPr>
          <p:cNvPr id="10" name="圆角矩形 14"/>
          <p:cNvSpPr/>
          <p:nvPr/>
        </p:nvSpPr>
        <p:spPr>
          <a:xfrm>
            <a:off x="3502928" y="3559649"/>
            <a:ext cx="3374771" cy="539328"/>
          </a:xfrm>
          <a:custGeom>
            <a:avLst/>
            <a:gdLst>
              <a:gd name="connsiteX0" fmla="*/ 0 w 4033295"/>
              <a:gd name="connsiteY0" fmla="*/ 0 h 648072"/>
              <a:gd name="connsiteX1" fmla="*/ 3709259 w 4033295"/>
              <a:gd name="connsiteY1" fmla="*/ 0 h 648072"/>
              <a:gd name="connsiteX2" fmla="*/ 4033295 w 4033295"/>
              <a:gd name="connsiteY2" fmla="*/ 324036 h 648072"/>
              <a:gd name="connsiteX3" fmla="*/ 3709259 w 4033295"/>
              <a:gd name="connsiteY3" fmla="*/ 648072 h 648072"/>
              <a:gd name="connsiteX4" fmla="*/ 72855 w 4033295"/>
              <a:gd name="connsiteY4" fmla="*/ 648072 h 648072"/>
              <a:gd name="connsiteX5" fmla="*/ 0 w 4033295"/>
              <a:gd name="connsiteY5" fmla="*/ 0 h 6480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033295" h="648072">
                <a:moveTo>
                  <a:pt x="0" y="0"/>
                </a:moveTo>
                <a:lnTo>
                  <a:pt x="3709259" y="0"/>
                </a:lnTo>
                <a:cubicBezTo>
                  <a:pt x="3888219" y="0"/>
                  <a:pt x="4033295" y="145076"/>
                  <a:pt x="4033295" y="324036"/>
                </a:cubicBezTo>
                <a:cubicBezTo>
                  <a:pt x="4033295" y="502996"/>
                  <a:pt x="3888219" y="648072"/>
                  <a:pt x="3709259" y="648072"/>
                </a:cubicBezTo>
                <a:lnTo>
                  <a:pt x="72855" y="648072"/>
                </a:lnTo>
                <a:cubicBezTo>
                  <a:pt x="72855" y="432048"/>
                  <a:pt x="0" y="216024"/>
                  <a:pt x="0" y="0"/>
                </a:cubicBezTo>
                <a:close/>
              </a:path>
            </a:pathLst>
          </a:custGeom>
          <a:solidFill>
            <a:schemeClr val="accent2">
              <a:lumMod val="50000"/>
            </a:schemeClr>
          </a:solidFill>
          <a:ln w="25400" cap="flat" cmpd="sng" algn="ctr">
            <a:noFill/>
            <a:prstDash val="solid"/>
          </a:ln>
          <a:effectLst/>
        </p:spPr>
        <p:txBody>
          <a:bodyPr rtlCol="0" anchor="ctr"/>
          <a:lstStyle/>
          <a:p>
            <a:pPr algn="ctr"/>
            <a:r>
              <a:rPr lang="zh-CN" altLang="en-US" sz="2000" b="1" kern="0" dirty="0">
                <a:solidFill>
                  <a:sysClr val="window" lastClr="FFFFFF"/>
                </a:solidFill>
                <a:cs typeface="+mn-ea"/>
                <a:sym typeface="+mn-lt"/>
              </a:rPr>
              <a:t>您的标题写在这里</a:t>
            </a:r>
          </a:p>
        </p:txBody>
      </p:sp>
      <p:sp>
        <p:nvSpPr>
          <p:cNvPr id="11" name="TextBox 10"/>
          <p:cNvSpPr txBox="1"/>
          <p:nvPr/>
        </p:nvSpPr>
        <p:spPr>
          <a:xfrm>
            <a:off x="2976962" y="1239411"/>
            <a:ext cx="507034" cy="769441"/>
          </a:xfrm>
          <a:prstGeom prst="rect">
            <a:avLst/>
          </a:prstGeom>
          <a:noFill/>
        </p:spPr>
        <p:txBody>
          <a:bodyPr wrap="square" rtlCol="0">
            <a:spAutoFit/>
          </a:bodyPr>
          <a:lstStyle/>
          <a:p>
            <a:pPr>
              <a:defRPr/>
            </a:pPr>
            <a:r>
              <a:rPr lang="en-US" altLang="zh-CN" sz="4400" b="1" kern="0" dirty="0" smtClean="0">
                <a:cs typeface="+mn-ea"/>
                <a:sym typeface="+mn-lt"/>
              </a:rPr>
              <a:t>A</a:t>
            </a:r>
            <a:endParaRPr lang="zh-CN" altLang="en-US" sz="4400" b="1" kern="0" dirty="0">
              <a:cs typeface="+mn-ea"/>
              <a:sym typeface="+mn-lt"/>
            </a:endParaRPr>
          </a:p>
        </p:txBody>
      </p:sp>
      <p:sp>
        <p:nvSpPr>
          <p:cNvPr id="12" name="TextBox 11"/>
          <p:cNvSpPr txBox="1"/>
          <p:nvPr/>
        </p:nvSpPr>
        <p:spPr>
          <a:xfrm>
            <a:off x="2856459" y="3690187"/>
            <a:ext cx="507034" cy="769441"/>
          </a:xfrm>
          <a:prstGeom prst="rect">
            <a:avLst/>
          </a:prstGeom>
          <a:noFill/>
        </p:spPr>
        <p:txBody>
          <a:bodyPr wrap="square" rtlCol="0">
            <a:spAutoFit/>
          </a:bodyPr>
          <a:lstStyle/>
          <a:p>
            <a:pPr>
              <a:defRPr/>
            </a:pPr>
            <a:r>
              <a:rPr lang="en-US" altLang="zh-CN" sz="4400" b="1" kern="0" dirty="0" smtClean="0">
                <a:cs typeface="+mn-ea"/>
                <a:sym typeface="+mn-lt"/>
              </a:rPr>
              <a:t>B</a:t>
            </a:r>
            <a:endParaRPr lang="zh-CN" altLang="en-US" sz="4400" b="1" kern="0" dirty="0">
              <a:cs typeface="+mn-ea"/>
              <a:sym typeface="+mn-lt"/>
            </a:endParaRPr>
          </a:p>
        </p:txBody>
      </p:sp>
      <p:sp>
        <p:nvSpPr>
          <p:cNvPr id="13" name="TextBox 12"/>
          <p:cNvSpPr txBox="1"/>
          <p:nvPr/>
        </p:nvSpPr>
        <p:spPr>
          <a:xfrm>
            <a:off x="3880727" y="1879743"/>
            <a:ext cx="3711653" cy="584775"/>
          </a:xfrm>
          <a:prstGeom prst="rect">
            <a:avLst/>
          </a:prstGeom>
          <a:noFill/>
        </p:spPr>
        <p:txBody>
          <a:bodyPr wrap="square" rtlCol="0">
            <a:spAutoFit/>
          </a:bodyPr>
          <a:lstStyle/>
          <a:p>
            <a:r>
              <a:rPr lang="zh-CN" altLang="en-US" sz="1600" dirty="0" smtClean="0">
                <a:cs typeface="+mn-ea"/>
                <a:sym typeface="+mn-lt"/>
              </a:rPr>
              <a:t>第一</a:t>
            </a:r>
            <a:r>
              <a:rPr lang="en-US" altLang="zh-CN" sz="1600" dirty="0" smtClean="0">
                <a:cs typeface="+mn-ea"/>
                <a:sym typeface="+mn-lt"/>
              </a:rPr>
              <a:t>PPT</a:t>
            </a:r>
            <a:r>
              <a:rPr lang="zh-CN" altLang="en-US" sz="1600" dirty="0" smtClean="0">
                <a:cs typeface="+mn-ea"/>
                <a:sym typeface="+mn-lt"/>
              </a:rPr>
              <a:t>签约</a:t>
            </a:r>
            <a:r>
              <a:rPr lang="zh-CN" altLang="en-US" sz="1600" dirty="0">
                <a:cs typeface="+mn-ea"/>
                <a:sym typeface="+mn-lt"/>
              </a:rPr>
              <a:t>设计师原创作品，请勿盗卖！否则将被追究法律责任！ </a:t>
            </a:r>
          </a:p>
        </p:txBody>
      </p:sp>
      <p:sp>
        <p:nvSpPr>
          <p:cNvPr id="14" name="TextBox 13"/>
          <p:cNvSpPr txBox="1"/>
          <p:nvPr/>
        </p:nvSpPr>
        <p:spPr>
          <a:xfrm>
            <a:off x="3780629" y="4098977"/>
            <a:ext cx="3988666" cy="381258"/>
          </a:xfrm>
          <a:prstGeom prst="rect">
            <a:avLst/>
          </a:prstGeom>
          <a:noFill/>
        </p:spPr>
        <p:txBody>
          <a:bodyPr wrap="square" rtlCol="0">
            <a:spAutoFit/>
          </a:bodyPr>
          <a:lstStyle/>
          <a:p>
            <a:pPr>
              <a:lnSpc>
                <a:spcPct val="130000"/>
              </a:lnSpc>
              <a:defRPr/>
            </a:pPr>
            <a:r>
              <a:rPr lang="zh-CN" altLang="en-US" sz="1600" kern="0" dirty="0">
                <a:solidFill>
                  <a:schemeClr val="tx1">
                    <a:lumMod val="95000"/>
                    <a:lumOff val="5000"/>
                  </a:schemeClr>
                </a:solidFill>
                <a:cs typeface="+mn-ea"/>
                <a:sym typeface="+mn-lt"/>
              </a:rPr>
              <a:t>您的内容打在这里，或通过复制您的</a:t>
            </a:r>
            <a:r>
              <a:rPr lang="zh-CN" altLang="en-US" sz="1600" kern="0" dirty="0" smtClean="0">
                <a:solidFill>
                  <a:schemeClr val="tx1">
                    <a:lumMod val="95000"/>
                    <a:lumOff val="5000"/>
                  </a:schemeClr>
                </a:solidFill>
                <a:cs typeface="+mn-ea"/>
                <a:sym typeface="+mn-lt"/>
              </a:rPr>
              <a:t>文本</a:t>
            </a:r>
            <a:endParaRPr lang="en-US" altLang="zh-CN" sz="1600" kern="0" dirty="0">
              <a:solidFill>
                <a:schemeClr val="tx1">
                  <a:lumMod val="95000"/>
                  <a:lumOff val="5000"/>
                </a:schemeClr>
              </a:solidFill>
              <a:cs typeface="+mn-ea"/>
              <a:sym typeface="+mn-lt"/>
            </a:endParaRPr>
          </a:p>
        </p:txBody>
      </p:sp>
    </p:spTree>
    <p:extLst>
      <p:ext uri="{BB962C8B-B14F-4D97-AF65-F5344CB8AC3E}">
        <p14:creationId xmlns:p14="http://schemas.microsoft.com/office/powerpoint/2010/main" val="2065547240"/>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4"/>
                                        </p:tgtEl>
                                        <p:attrNameLst>
                                          <p:attrName>ppt_y</p:attrName>
                                        </p:attrNameLst>
                                      </p:cBhvr>
                                      <p:tavLst>
                                        <p:tav tm="0">
                                          <p:val>
                                            <p:strVal val="#ppt_y"/>
                                          </p:val>
                                        </p:tav>
                                        <p:tav tm="100000">
                                          <p:val>
                                            <p:strVal val="#ppt_y"/>
                                          </p:val>
                                        </p:tav>
                                      </p:tavLst>
                                    </p:anim>
                                    <p:anim calcmode="lin" valueType="num">
                                      <p:cBhvr>
                                        <p:cTn id="9" dur="500" fill="hold"/>
                                        <p:tgtEl>
                                          <p:spTgt spid="4"/>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4"/>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4"/>
                                        </p:tgtEl>
                                      </p:cBhvr>
                                    </p:animEffect>
                                  </p:childTnLst>
                                </p:cTn>
                              </p:par>
                            </p:childTnLst>
                          </p:cTn>
                        </p:par>
                        <p:par>
                          <p:cTn id="12" fill="hold">
                            <p:stCondLst>
                              <p:cond delay="850"/>
                            </p:stCondLst>
                            <p:childTnLst>
                              <p:par>
                                <p:cTn id="13" presetID="22" presetClass="entr" presetSubtype="8" fill="hold" grpId="0"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wipe(left)">
                                      <p:cBhvr>
                                        <p:cTn id="15" dur="250"/>
                                        <p:tgtEl>
                                          <p:spTgt spid="7"/>
                                        </p:tgtEl>
                                      </p:cBhvr>
                                    </p:animEffect>
                                  </p:childTnLst>
                                </p:cTn>
                              </p:par>
                            </p:childTnLst>
                          </p:cTn>
                        </p:par>
                        <p:par>
                          <p:cTn id="16" fill="hold">
                            <p:stCondLst>
                              <p:cond delay="1100"/>
                            </p:stCondLst>
                            <p:childTnLst>
                              <p:par>
                                <p:cTn id="17" presetID="22" presetClass="entr" presetSubtype="1" fill="hold" grpId="0" nodeType="afterEffect">
                                  <p:stCondLst>
                                    <p:cond delay="0"/>
                                  </p:stCondLst>
                                  <p:childTnLst>
                                    <p:set>
                                      <p:cBhvr>
                                        <p:cTn id="18" dur="1" fill="hold">
                                          <p:stCondLst>
                                            <p:cond delay="0"/>
                                          </p:stCondLst>
                                        </p:cTn>
                                        <p:tgtEl>
                                          <p:spTgt spid="3"/>
                                        </p:tgtEl>
                                        <p:attrNameLst>
                                          <p:attrName>style.visibility</p:attrName>
                                        </p:attrNameLst>
                                      </p:cBhvr>
                                      <p:to>
                                        <p:strVal val="visible"/>
                                      </p:to>
                                    </p:set>
                                    <p:animEffect transition="in" filter="wipe(up)">
                                      <p:cBhvr>
                                        <p:cTn id="19" dur="250"/>
                                        <p:tgtEl>
                                          <p:spTgt spid="3"/>
                                        </p:tgtEl>
                                      </p:cBhvr>
                                    </p:animEffect>
                                  </p:childTnLst>
                                </p:cTn>
                              </p:par>
                            </p:childTnLst>
                          </p:cTn>
                        </p:par>
                        <p:par>
                          <p:cTn id="20" fill="hold">
                            <p:stCondLst>
                              <p:cond delay="1350"/>
                            </p:stCondLst>
                            <p:childTnLst>
                              <p:par>
                                <p:cTn id="21" presetID="22" presetClass="entr" presetSubtype="1" fill="hold" grpId="0" nodeType="afterEffect">
                                  <p:stCondLst>
                                    <p:cond delay="0"/>
                                  </p:stCondLst>
                                  <p:childTnLst>
                                    <p:set>
                                      <p:cBhvr>
                                        <p:cTn id="22" dur="1" fill="hold">
                                          <p:stCondLst>
                                            <p:cond delay="0"/>
                                          </p:stCondLst>
                                        </p:cTn>
                                        <p:tgtEl>
                                          <p:spTgt spid="5"/>
                                        </p:tgtEl>
                                        <p:attrNameLst>
                                          <p:attrName>style.visibility</p:attrName>
                                        </p:attrNameLst>
                                      </p:cBhvr>
                                      <p:to>
                                        <p:strVal val="visible"/>
                                      </p:to>
                                    </p:set>
                                    <p:animEffect transition="in" filter="wipe(up)">
                                      <p:cBhvr>
                                        <p:cTn id="23" dur="250"/>
                                        <p:tgtEl>
                                          <p:spTgt spid="5"/>
                                        </p:tgtEl>
                                      </p:cBhvr>
                                    </p:animEffect>
                                  </p:childTnLst>
                                </p:cTn>
                              </p:par>
                            </p:childTnLst>
                          </p:cTn>
                        </p:par>
                        <p:par>
                          <p:cTn id="24" fill="hold">
                            <p:stCondLst>
                              <p:cond delay="1600"/>
                            </p:stCondLst>
                            <p:childTnLst>
                              <p:par>
                                <p:cTn id="25" presetID="21" presetClass="entr" presetSubtype="1" fill="hold" grpId="0" nodeType="afterEffect">
                                  <p:stCondLst>
                                    <p:cond delay="0"/>
                                  </p:stCondLst>
                                  <p:childTnLst>
                                    <p:set>
                                      <p:cBhvr>
                                        <p:cTn id="26" dur="1" fill="hold">
                                          <p:stCondLst>
                                            <p:cond delay="0"/>
                                          </p:stCondLst>
                                        </p:cTn>
                                        <p:tgtEl>
                                          <p:spTgt spid="6"/>
                                        </p:tgtEl>
                                        <p:attrNameLst>
                                          <p:attrName>style.visibility</p:attrName>
                                        </p:attrNameLst>
                                      </p:cBhvr>
                                      <p:to>
                                        <p:strVal val="visible"/>
                                      </p:to>
                                    </p:set>
                                    <p:animEffect transition="in" filter="wheel(1)">
                                      <p:cBhvr>
                                        <p:cTn id="27" dur="1000"/>
                                        <p:tgtEl>
                                          <p:spTgt spid="6"/>
                                        </p:tgtEl>
                                      </p:cBhvr>
                                    </p:animEffect>
                                  </p:childTnLst>
                                </p:cTn>
                              </p:par>
                              <p:par>
                                <p:cTn id="28" presetID="22" presetClass="entr" presetSubtype="2" fill="hold" grpId="0" nodeType="withEffect">
                                  <p:stCondLst>
                                    <p:cond delay="750"/>
                                  </p:stCondLst>
                                  <p:childTnLst>
                                    <p:set>
                                      <p:cBhvr>
                                        <p:cTn id="29" dur="1" fill="hold">
                                          <p:stCondLst>
                                            <p:cond delay="0"/>
                                          </p:stCondLst>
                                        </p:cTn>
                                        <p:tgtEl>
                                          <p:spTgt spid="8"/>
                                        </p:tgtEl>
                                        <p:attrNameLst>
                                          <p:attrName>style.visibility</p:attrName>
                                        </p:attrNameLst>
                                      </p:cBhvr>
                                      <p:to>
                                        <p:strVal val="visible"/>
                                      </p:to>
                                    </p:set>
                                    <p:animEffect transition="in" filter="wipe(right)">
                                      <p:cBhvr>
                                        <p:cTn id="30" dur="250"/>
                                        <p:tgtEl>
                                          <p:spTgt spid="8"/>
                                        </p:tgtEl>
                                      </p:cBhvr>
                                    </p:animEffect>
                                  </p:childTnLst>
                                </p:cTn>
                              </p:par>
                            </p:childTnLst>
                          </p:cTn>
                        </p:par>
                        <p:par>
                          <p:cTn id="31" fill="hold">
                            <p:stCondLst>
                              <p:cond delay="2600"/>
                            </p:stCondLst>
                            <p:childTnLst>
                              <p:par>
                                <p:cTn id="32" presetID="42" presetClass="entr" presetSubtype="0" fill="hold" grpId="0" nodeType="afterEffect">
                                  <p:stCondLst>
                                    <p:cond delay="0"/>
                                  </p:stCondLst>
                                  <p:childTnLst>
                                    <p:set>
                                      <p:cBhvr>
                                        <p:cTn id="33" dur="1" fill="hold">
                                          <p:stCondLst>
                                            <p:cond delay="0"/>
                                          </p:stCondLst>
                                        </p:cTn>
                                        <p:tgtEl>
                                          <p:spTgt spid="11"/>
                                        </p:tgtEl>
                                        <p:attrNameLst>
                                          <p:attrName>style.visibility</p:attrName>
                                        </p:attrNameLst>
                                      </p:cBhvr>
                                      <p:to>
                                        <p:strVal val="visible"/>
                                      </p:to>
                                    </p:set>
                                    <p:animEffect transition="in" filter="fade">
                                      <p:cBhvr>
                                        <p:cTn id="34" dur="500"/>
                                        <p:tgtEl>
                                          <p:spTgt spid="11"/>
                                        </p:tgtEl>
                                      </p:cBhvr>
                                    </p:animEffect>
                                    <p:anim calcmode="lin" valueType="num">
                                      <p:cBhvr>
                                        <p:cTn id="35" dur="500" fill="hold"/>
                                        <p:tgtEl>
                                          <p:spTgt spid="11"/>
                                        </p:tgtEl>
                                        <p:attrNameLst>
                                          <p:attrName>ppt_x</p:attrName>
                                        </p:attrNameLst>
                                      </p:cBhvr>
                                      <p:tavLst>
                                        <p:tav tm="0">
                                          <p:val>
                                            <p:strVal val="#ppt_x"/>
                                          </p:val>
                                        </p:tav>
                                        <p:tav tm="100000">
                                          <p:val>
                                            <p:strVal val="#ppt_x"/>
                                          </p:val>
                                        </p:tav>
                                      </p:tavLst>
                                    </p:anim>
                                    <p:anim calcmode="lin" valueType="num">
                                      <p:cBhvr>
                                        <p:cTn id="36" dur="500" fill="hold"/>
                                        <p:tgtEl>
                                          <p:spTgt spid="11"/>
                                        </p:tgtEl>
                                        <p:attrNameLst>
                                          <p:attrName>ppt_y</p:attrName>
                                        </p:attrNameLst>
                                      </p:cBhvr>
                                      <p:tavLst>
                                        <p:tav tm="0">
                                          <p:val>
                                            <p:strVal val="#ppt_y+.1"/>
                                          </p:val>
                                        </p:tav>
                                        <p:tav tm="100000">
                                          <p:val>
                                            <p:strVal val="#ppt_y"/>
                                          </p:val>
                                        </p:tav>
                                      </p:tavLst>
                                    </p:anim>
                                  </p:childTnLst>
                                </p:cTn>
                              </p:par>
                            </p:childTnLst>
                          </p:cTn>
                        </p:par>
                        <p:par>
                          <p:cTn id="37" fill="hold">
                            <p:stCondLst>
                              <p:cond delay="3100"/>
                            </p:stCondLst>
                            <p:childTnLst>
                              <p:par>
                                <p:cTn id="38" presetID="22" presetClass="entr" presetSubtype="8" fill="hold" grpId="0" nodeType="afterEffect">
                                  <p:stCondLst>
                                    <p:cond delay="0"/>
                                  </p:stCondLst>
                                  <p:childTnLst>
                                    <p:set>
                                      <p:cBhvr>
                                        <p:cTn id="39" dur="1" fill="hold">
                                          <p:stCondLst>
                                            <p:cond delay="0"/>
                                          </p:stCondLst>
                                        </p:cTn>
                                        <p:tgtEl>
                                          <p:spTgt spid="9"/>
                                        </p:tgtEl>
                                        <p:attrNameLst>
                                          <p:attrName>style.visibility</p:attrName>
                                        </p:attrNameLst>
                                      </p:cBhvr>
                                      <p:to>
                                        <p:strVal val="visible"/>
                                      </p:to>
                                    </p:set>
                                    <p:animEffect transition="in" filter="wipe(left)">
                                      <p:cBhvr>
                                        <p:cTn id="40" dur="250"/>
                                        <p:tgtEl>
                                          <p:spTgt spid="9"/>
                                        </p:tgtEl>
                                      </p:cBhvr>
                                    </p:animEffect>
                                  </p:childTnLst>
                                </p:cTn>
                              </p:par>
                            </p:childTnLst>
                          </p:cTn>
                        </p:par>
                        <p:par>
                          <p:cTn id="41" fill="hold">
                            <p:stCondLst>
                              <p:cond delay="3350"/>
                            </p:stCondLst>
                            <p:childTnLst>
                              <p:par>
                                <p:cTn id="42" presetID="22" presetClass="entr" presetSubtype="4" fill="hold" grpId="0" nodeType="afterEffect">
                                  <p:stCondLst>
                                    <p:cond delay="0"/>
                                  </p:stCondLst>
                                  <p:childTnLst>
                                    <p:set>
                                      <p:cBhvr>
                                        <p:cTn id="43" dur="1" fill="hold">
                                          <p:stCondLst>
                                            <p:cond delay="0"/>
                                          </p:stCondLst>
                                        </p:cTn>
                                        <p:tgtEl>
                                          <p:spTgt spid="13"/>
                                        </p:tgtEl>
                                        <p:attrNameLst>
                                          <p:attrName>style.visibility</p:attrName>
                                        </p:attrNameLst>
                                      </p:cBhvr>
                                      <p:to>
                                        <p:strVal val="visible"/>
                                      </p:to>
                                    </p:set>
                                    <p:animEffect transition="in" filter="wipe(down)">
                                      <p:cBhvr>
                                        <p:cTn id="44" dur="250"/>
                                        <p:tgtEl>
                                          <p:spTgt spid="13"/>
                                        </p:tgtEl>
                                      </p:cBhvr>
                                    </p:animEffect>
                                  </p:childTnLst>
                                </p:cTn>
                              </p:par>
                            </p:childTnLst>
                          </p:cTn>
                        </p:par>
                        <p:par>
                          <p:cTn id="45" fill="hold">
                            <p:stCondLst>
                              <p:cond delay="3600"/>
                            </p:stCondLst>
                            <p:childTnLst>
                              <p:par>
                                <p:cTn id="46" presetID="42" presetClass="entr" presetSubtype="0" fill="hold" grpId="0" nodeType="afterEffect">
                                  <p:stCondLst>
                                    <p:cond delay="0"/>
                                  </p:stCondLst>
                                  <p:childTnLst>
                                    <p:set>
                                      <p:cBhvr>
                                        <p:cTn id="47" dur="1" fill="hold">
                                          <p:stCondLst>
                                            <p:cond delay="0"/>
                                          </p:stCondLst>
                                        </p:cTn>
                                        <p:tgtEl>
                                          <p:spTgt spid="12"/>
                                        </p:tgtEl>
                                        <p:attrNameLst>
                                          <p:attrName>style.visibility</p:attrName>
                                        </p:attrNameLst>
                                      </p:cBhvr>
                                      <p:to>
                                        <p:strVal val="visible"/>
                                      </p:to>
                                    </p:set>
                                    <p:animEffect transition="in" filter="fade">
                                      <p:cBhvr>
                                        <p:cTn id="48" dur="500"/>
                                        <p:tgtEl>
                                          <p:spTgt spid="12"/>
                                        </p:tgtEl>
                                      </p:cBhvr>
                                    </p:animEffect>
                                    <p:anim calcmode="lin" valueType="num">
                                      <p:cBhvr>
                                        <p:cTn id="49" dur="500" fill="hold"/>
                                        <p:tgtEl>
                                          <p:spTgt spid="12"/>
                                        </p:tgtEl>
                                        <p:attrNameLst>
                                          <p:attrName>ppt_x</p:attrName>
                                        </p:attrNameLst>
                                      </p:cBhvr>
                                      <p:tavLst>
                                        <p:tav tm="0">
                                          <p:val>
                                            <p:strVal val="#ppt_x"/>
                                          </p:val>
                                        </p:tav>
                                        <p:tav tm="100000">
                                          <p:val>
                                            <p:strVal val="#ppt_x"/>
                                          </p:val>
                                        </p:tav>
                                      </p:tavLst>
                                    </p:anim>
                                    <p:anim calcmode="lin" valueType="num">
                                      <p:cBhvr>
                                        <p:cTn id="50" dur="500" fill="hold"/>
                                        <p:tgtEl>
                                          <p:spTgt spid="12"/>
                                        </p:tgtEl>
                                        <p:attrNameLst>
                                          <p:attrName>ppt_y</p:attrName>
                                        </p:attrNameLst>
                                      </p:cBhvr>
                                      <p:tavLst>
                                        <p:tav tm="0">
                                          <p:val>
                                            <p:strVal val="#ppt_y+.1"/>
                                          </p:val>
                                        </p:tav>
                                        <p:tav tm="100000">
                                          <p:val>
                                            <p:strVal val="#ppt_y"/>
                                          </p:val>
                                        </p:tav>
                                      </p:tavLst>
                                    </p:anim>
                                  </p:childTnLst>
                                </p:cTn>
                              </p:par>
                            </p:childTnLst>
                          </p:cTn>
                        </p:par>
                        <p:par>
                          <p:cTn id="51" fill="hold">
                            <p:stCondLst>
                              <p:cond delay="4100"/>
                            </p:stCondLst>
                            <p:childTnLst>
                              <p:par>
                                <p:cTn id="52" presetID="22" presetClass="entr" presetSubtype="8" fill="hold" grpId="0" nodeType="afterEffect">
                                  <p:stCondLst>
                                    <p:cond delay="0"/>
                                  </p:stCondLst>
                                  <p:childTnLst>
                                    <p:set>
                                      <p:cBhvr>
                                        <p:cTn id="53" dur="1" fill="hold">
                                          <p:stCondLst>
                                            <p:cond delay="0"/>
                                          </p:stCondLst>
                                        </p:cTn>
                                        <p:tgtEl>
                                          <p:spTgt spid="10"/>
                                        </p:tgtEl>
                                        <p:attrNameLst>
                                          <p:attrName>style.visibility</p:attrName>
                                        </p:attrNameLst>
                                      </p:cBhvr>
                                      <p:to>
                                        <p:strVal val="visible"/>
                                      </p:to>
                                    </p:set>
                                    <p:animEffect transition="in" filter="wipe(left)">
                                      <p:cBhvr>
                                        <p:cTn id="54" dur="250"/>
                                        <p:tgtEl>
                                          <p:spTgt spid="10"/>
                                        </p:tgtEl>
                                      </p:cBhvr>
                                    </p:animEffect>
                                  </p:childTnLst>
                                </p:cTn>
                              </p:par>
                            </p:childTnLst>
                          </p:cTn>
                        </p:par>
                        <p:par>
                          <p:cTn id="55" fill="hold">
                            <p:stCondLst>
                              <p:cond delay="4350"/>
                            </p:stCondLst>
                            <p:childTnLst>
                              <p:par>
                                <p:cTn id="56" presetID="42" presetClass="entr" presetSubtype="0" fill="hold" grpId="0" nodeType="afterEffect">
                                  <p:stCondLst>
                                    <p:cond delay="0"/>
                                  </p:stCondLst>
                                  <p:childTnLst>
                                    <p:set>
                                      <p:cBhvr>
                                        <p:cTn id="57" dur="1" fill="hold">
                                          <p:stCondLst>
                                            <p:cond delay="0"/>
                                          </p:stCondLst>
                                        </p:cTn>
                                        <p:tgtEl>
                                          <p:spTgt spid="14"/>
                                        </p:tgtEl>
                                        <p:attrNameLst>
                                          <p:attrName>style.visibility</p:attrName>
                                        </p:attrNameLst>
                                      </p:cBhvr>
                                      <p:to>
                                        <p:strVal val="visible"/>
                                      </p:to>
                                    </p:set>
                                    <p:animEffect transition="in" filter="fade">
                                      <p:cBhvr>
                                        <p:cTn id="58" dur="250"/>
                                        <p:tgtEl>
                                          <p:spTgt spid="14"/>
                                        </p:tgtEl>
                                      </p:cBhvr>
                                    </p:animEffect>
                                    <p:anim calcmode="lin" valueType="num">
                                      <p:cBhvr>
                                        <p:cTn id="59" dur="250" fill="hold"/>
                                        <p:tgtEl>
                                          <p:spTgt spid="14"/>
                                        </p:tgtEl>
                                        <p:attrNameLst>
                                          <p:attrName>ppt_x</p:attrName>
                                        </p:attrNameLst>
                                      </p:cBhvr>
                                      <p:tavLst>
                                        <p:tav tm="0">
                                          <p:val>
                                            <p:strVal val="#ppt_x"/>
                                          </p:val>
                                        </p:tav>
                                        <p:tav tm="100000">
                                          <p:val>
                                            <p:strVal val="#ppt_x"/>
                                          </p:val>
                                        </p:tav>
                                      </p:tavLst>
                                    </p:anim>
                                    <p:anim calcmode="lin" valueType="num">
                                      <p:cBhvr>
                                        <p:cTn id="60" dur="250" fill="hold"/>
                                        <p:tgtEl>
                                          <p:spTgt spid="1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3" grpId="0" animBg="1"/>
      <p:bldP spid="5" grpId="0" animBg="1"/>
      <p:bldP spid="6" grpId="0" animBg="1"/>
      <p:bldP spid="7" grpId="0" animBg="1"/>
      <p:bldP spid="8" grpId="0" animBg="1"/>
      <p:bldP spid="9" grpId="0" animBg="1"/>
      <p:bldP spid="10" grpId="0" animBg="1"/>
      <p:bldP spid="11" grpId="0"/>
      <p:bldP spid="12" grpId="0"/>
      <p:bldP spid="13" grpId="0"/>
      <p:bldP spid="14"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07504" y="51470"/>
            <a:ext cx="3365024" cy="523220"/>
          </a:xfrm>
          <a:prstGeom prst="rect">
            <a:avLst/>
          </a:prstGeom>
        </p:spPr>
        <p:txBody>
          <a:bodyPr wrap="none">
            <a:spAutoFit/>
          </a:bodyPr>
          <a:lstStyle/>
          <a:p>
            <a:r>
              <a:rPr lang="zh-CN" altLang="en-US" sz="2800" b="1" spc="300" dirty="0" smtClean="0">
                <a:solidFill>
                  <a:schemeClr val="accent2">
                    <a:lumMod val="50000"/>
                  </a:schemeClr>
                </a:solidFill>
                <a:cs typeface="+mn-ea"/>
                <a:sym typeface="+mn-lt"/>
              </a:rPr>
              <a:t>单击此处添加标题</a:t>
            </a:r>
            <a:endParaRPr lang="zh-CN" altLang="en-US" sz="2800" b="1" spc="300" dirty="0">
              <a:solidFill>
                <a:schemeClr val="accent2">
                  <a:lumMod val="50000"/>
                </a:schemeClr>
              </a:solidFill>
              <a:cs typeface="+mn-ea"/>
              <a:sym typeface="+mn-lt"/>
            </a:endParaRPr>
          </a:p>
        </p:txBody>
      </p:sp>
      <p:sp>
        <p:nvSpPr>
          <p:cNvPr id="3" name="Shape 41"/>
          <p:cNvSpPr/>
          <p:nvPr/>
        </p:nvSpPr>
        <p:spPr>
          <a:xfrm>
            <a:off x="3869082" y="2056010"/>
            <a:ext cx="1433003" cy="1493598"/>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2">
              <a:lumMod val="50000"/>
            </a:schemeClr>
          </a:solidFill>
          <a:ln w="12700" cap="flat">
            <a:noFill/>
            <a:miter lim="400000"/>
          </a:ln>
          <a:effectLst/>
        </p:spPr>
        <p:txBody>
          <a:bodyPr wrap="square" lIns="50800" tIns="50800" rIns="50800" bIns="50800" numCol="1" anchor="ctr">
            <a:noAutofit/>
          </a:bodyPr>
          <a:lstStyle/>
          <a:p>
            <a:pPr marL="0" marR="0" lvl="0" indent="0" defTabSz="914400" eaLnBrk="1" fontAlgn="auto" latinLnBrk="0" hangingPunct="1">
              <a:lnSpc>
                <a:spcPct val="100000"/>
              </a:lnSpc>
              <a:spcBef>
                <a:spcPts val="0"/>
              </a:spcBef>
              <a:spcAft>
                <a:spcPts val="0"/>
              </a:spcAft>
              <a:buClrTx/>
              <a:buSzTx/>
              <a:buFontTx/>
              <a:buNone/>
              <a:tabLst/>
              <a:defRPr sz="3200">
                <a:solidFill>
                  <a:srgbClr val="FFFFFF"/>
                </a:solidFill>
                <a:latin typeface="+mn-lt"/>
                <a:ea typeface="+mn-ea"/>
                <a:cs typeface="+mn-cs"/>
                <a:sym typeface="Helvetica Light"/>
              </a:defRPr>
            </a:pPr>
            <a:endParaRPr kumimoji="0" sz="3200" b="0" i="0" u="none" strike="noStrike" kern="0" cap="none" spc="0" normalizeH="0" baseline="0" noProof="0">
              <a:ln>
                <a:noFill/>
              </a:ln>
              <a:solidFill>
                <a:srgbClr val="FFFFFF"/>
              </a:solidFill>
              <a:effectLst/>
              <a:uLnTx/>
              <a:uFillTx/>
              <a:cs typeface="+mn-ea"/>
              <a:sym typeface="+mn-lt"/>
            </a:endParaRPr>
          </a:p>
        </p:txBody>
      </p:sp>
      <p:sp>
        <p:nvSpPr>
          <p:cNvPr id="5" name="Shape 44"/>
          <p:cNvSpPr/>
          <p:nvPr/>
        </p:nvSpPr>
        <p:spPr>
          <a:xfrm>
            <a:off x="647564" y="1537798"/>
            <a:ext cx="2534227" cy="1086491"/>
          </a:xfrm>
          <a:prstGeom prst="rect">
            <a:avLst/>
          </a:prstGeom>
          <a:ln w="3175">
            <a:solidFill>
              <a:schemeClr val="accent2">
                <a:lumMod val="50000"/>
              </a:schemeClr>
            </a:solidFill>
            <a:miter lim="400000"/>
          </a:ln>
        </p:spPr>
        <p:txBody>
          <a:bodyPr lIns="44154" tIns="44154" rIns="44154" bIns="44154" anchor="ctr"/>
          <a:lstStyle/>
          <a:p>
            <a:pPr marL="0" marR="0" lvl="0" indent="0" defTabSz="914400" eaLnBrk="1" fontAlgn="auto" latinLnBrk="0" hangingPunct="1">
              <a:lnSpc>
                <a:spcPct val="100000"/>
              </a:lnSpc>
              <a:spcBef>
                <a:spcPts val="0"/>
              </a:spcBef>
              <a:spcAft>
                <a:spcPts val="0"/>
              </a:spcAft>
              <a:buClrTx/>
              <a:buSzTx/>
              <a:buFontTx/>
              <a:buNone/>
              <a:tabLst/>
              <a:defRPr sz="3200">
                <a:solidFill>
                  <a:srgbClr val="FFFFFF"/>
                </a:solidFill>
                <a:latin typeface="+mn-lt"/>
                <a:ea typeface="+mn-ea"/>
                <a:cs typeface="+mn-cs"/>
                <a:sym typeface="Helvetica Light"/>
              </a:defRPr>
            </a:pPr>
            <a:endParaRPr kumimoji="0" sz="3200" b="0" i="0" u="none" strike="noStrike" kern="0" cap="none" spc="0" normalizeH="0" baseline="0" noProof="0">
              <a:ln>
                <a:noFill/>
              </a:ln>
              <a:solidFill>
                <a:srgbClr val="FFFFFF"/>
              </a:solidFill>
              <a:effectLst/>
              <a:uLnTx/>
              <a:uFillTx/>
              <a:cs typeface="+mn-ea"/>
              <a:sym typeface="+mn-lt"/>
            </a:endParaRPr>
          </a:p>
        </p:txBody>
      </p:sp>
      <p:sp>
        <p:nvSpPr>
          <p:cNvPr id="6" name="Shape 46"/>
          <p:cNvSpPr/>
          <p:nvPr/>
        </p:nvSpPr>
        <p:spPr>
          <a:xfrm>
            <a:off x="647564" y="2986217"/>
            <a:ext cx="2534227" cy="1086491"/>
          </a:xfrm>
          <a:prstGeom prst="rect">
            <a:avLst/>
          </a:prstGeom>
          <a:ln w="3175">
            <a:solidFill>
              <a:schemeClr val="accent2">
                <a:lumMod val="50000"/>
              </a:schemeClr>
            </a:solidFill>
            <a:miter lim="400000"/>
          </a:ln>
        </p:spPr>
        <p:txBody>
          <a:bodyPr lIns="44154" tIns="44154" rIns="44154" bIns="44154" anchor="ctr"/>
          <a:lstStyle/>
          <a:p>
            <a:pPr marL="0" marR="0" lvl="0" indent="0" defTabSz="914400" eaLnBrk="1" fontAlgn="auto" latinLnBrk="0" hangingPunct="1">
              <a:lnSpc>
                <a:spcPct val="100000"/>
              </a:lnSpc>
              <a:spcBef>
                <a:spcPts val="0"/>
              </a:spcBef>
              <a:spcAft>
                <a:spcPts val="0"/>
              </a:spcAft>
              <a:buClrTx/>
              <a:buSzTx/>
              <a:buFontTx/>
              <a:buNone/>
              <a:tabLst/>
              <a:defRPr sz="3200">
                <a:solidFill>
                  <a:srgbClr val="FFFFFF"/>
                </a:solidFill>
                <a:latin typeface="+mn-lt"/>
                <a:ea typeface="+mn-ea"/>
                <a:cs typeface="+mn-cs"/>
                <a:sym typeface="Helvetica Light"/>
              </a:defRPr>
            </a:pPr>
            <a:endParaRPr kumimoji="0" sz="3200" b="0" i="0" u="none" strike="noStrike" kern="0" cap="none" spc="0" normalizeH="0" baseline="0" noProof="0">
              <a:ln>
                <a:noFill/>
              </a:ln>
              <a:solidFill>
                <a:srgbClr val="FFFFFF"/>
              </a:solidFill>
              <a:effectLst/>
              <a:uLnTx/>
              <a:uFillTx/>
              <a:cs typeface="+mn-ea"/>
              <a:sym typeface="+mn-lt"/>
            </a:endParaRPr>
          </a:p>
        </p:txBody>
      </p:sp>
      <p:sp>
        <p:nvSpPr>
          <p:cNvPr id="7" name="Shape 47"/>
          <p:cNvSpPr/>
          <p:nvPr/>
        </p:nvSpPr>
        <p:spPr>
          <a:xfrm>
            <a:off x="5984706" y="1537798"/>
            <a:ext cx="2534227" cy="1086491"/>
          </a:xfrm>
          <a:prstGeom prst="rect">
            <a:avLst/>
          </a:prstGeom>
          <a:ln w="3175">
            <a:solidFill>
              <a:schemeClr val="accent2">
                <a:lumMod val="50000"/>
              </a:schemeClr>
            </a:solidFill>
            <a:miter lim="400000"/>
          </a:ln>
        </p:spPr>
        <p:txBody>
          <a:bodyPr lIns="44154" tIns="44154" rIns="44154" bIns="44154" anchor="ctr"/>
          <a:lstStyle/>
          <a:p>
            <a:pPr marL="0" marR="0" lvl="0" indent="0" defTabSz="914400" eaLnBrk="1" fontAlgn="auto" latinLnBrk="0" hangingPunct="1">
              <a:lnSpc>
                <a:spcPct val="100000"/>
              </a:lnSpc>
              <a:spcBef>
                <a:spcPts val="0"/>
              </a:spcBef>
              <a:spcAft>
                <a:spcPts val="0"/>
              </a:spcAft>
              <a:buClrTx/>
              <a:buSzTx/>
              <a:buFontTx/>
              <a:buNone/>
              <a:tabLst/>
              <a:defRPr sz="3200">
                <a:solidFill>
                  <a:srgbClr val="FFFFFF"/>
                </a:solidFill>
                <a:latin typeface="+mn-lt"/>
                <a:ea typeface="+mn-ea"/>
                <a:cs typeface="+mn-cs"/>
                <a:sym typeface="Helvetica Light"/>
              </a:defRPr>
            </a:pPr>
            <a:endParaRPr kumimoji="0" sz="3200" b="0" i="0" u="none" strike="noStrike" kern="0" cap="none" spc="0" normalizeH="0" baseline="0" noProof="0">
              <a:ln>
                <a:noFill/>
              </a:ln>
              <a:effectLst/>
              <a:uLnTx/>
              <a:uFillTx/>
              <a:cs typeface="+mn-ea"/>
              <a:sym typeface="+mn-lt"/>
            </a:endParaRPr>
          </a:p>
        </p:txBody>
      </p:sp>
      <p:sp>
        <p:nvSpPr>
          <p:cNvPr id="8" name="Shape 48"/>
          <p:cNvSpPr/>
          <p:nvPr/>
        </p:nvSpPr>
        <p:spPr>
          <a:xfrm>
            <a:off x="5984706" y="2986217"/>
            <a:ext cx="2534227" cy="1086491"/>
          </a:xfrm>
          <a:prstGeom prst="rect">
            <a:avLst/>
          </a:prstGeom>
          <a:ln w="3175">
            <a:solidFill>
              <a:schemeClr val="accent2">
                <a:lumMod val="50000"/>
              </a:schemeClr>
            </a:solidFill>
            <a:miter lim="400000"/>
          </a:ln>
        </p:spPr>
        <p:txBody>
          <a:bodyPr lIns="44154" tIns="44154" rIns="44154" bIns="44154" anchor="ctr"/>
          <a:lstStyle/>
          <a:p>
            <a:pPr marL="0" marR="0" lvl="0" indent="0" defTabSz="914400" eaLnBrk="1" fontAlgn="auto" latinLnBrk="0" hangingPunct="1">
              <a:lnSpc>
                <a:spcPct val="100000"/>
              </a:lnSpc>
              <a:spcBef>
                <a:spcPts val="0"/>
              </a:spcBef>
              <a:spcAft>
                <a:spcPts val="0"/>
              </a:spcAft>
              <a:buClrTx/>
              <a:buSzTx/>
              <a:buFontTx/>
              <a:buNone/>
              <a:tabLst/>
              <a:defRPr sz="3200">
                <a:solidFill>
                  <a:srgbClr val="FFFFFF"/>
                </a:solidFill>
                <a:latin typeface="+mn-lt"/>
                <a:ea typeface="+mn-ea"/>
                <a:cs typeface="+mn-cs"/>
                <a:sym typeface="Helvetica Light"/>
              </a:defRPr>
            </a:pPr>
            <a:endParaRPr kumimoji="0" sz="3200" b="0" i="0" u="none" strike="noStrike" kern="0" cap="none" spc="0" normalizeH="0" baseline="0" noProof="0">
              <a:ln>
                <a:noFill/>
              </a:ln>
              <a:solidFill>
                <a:srgbClr val="FFFFFF"/>
              </a:solidFill>
              <a:effectLst/>
              <a:uLnTx/>
              <a:uFillTx/>
              <a:cs typeface="+mn-ea"/>
              <a:sym typeface="+mn-lt"/>
            </a:endParaRPr>
          </a:p>
        </p:txBody>
      </p:sp>
      <p:grpSp>
        <p:nvGrpSpPr>
          <p:cNvPr id="9" name="Group 51"/>
          <p:cNvGrpSpPr/>
          <p:nvPr/>
        </p:nvGrpSpPr>
        <p:grpSpPr>
          <a:xfrm>
            <a:off x="3003898" y="2159722"/>
            <a:ext cx="523986" cy="546143"/>
            <a:chOff x="0" y="0"/>
            <a:chExt cx="1270000" cy="1270000"/>
          </a:xfrm>
        </p:grpSpPr>
        <p:sp>
          <p:nvSpPr>
            <p:cNvPr id="10" name="Shape 49"/>
            <p:cNvSpPr/>
            <p:nvPr/>
          </p:nvSpPr>
          <p:spPr>
            <a:xfrm>
              <a:off x="0" y="0"/>
              <a:ext cx="1270000" cy="1270000"/>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2">
                <a:lumMod val="50000"/>
              </a:schemeClr>
            </a:solidFill>
            <a:ln w="12700" cap="flat">
              <a:noFill/>
              <a:miter lim="400000"/>
            </a:ln>
            <a:effectLst/>
          </p:spPr>
          <p:txBody>
            <a:bodyPr wrap="square" lIns="50800" tIns="50800" rIns="50800" bIns="50800" numCol="1" anchor="ctr">
              <a:noAutofit/>
            </a:bodyPr>
            <a:lstStyle/>
            <a:p>
              <a:pPr marL="0" marR="0" lvl="0" indent="0" defTabSz="914400" eaLnBrk="1" fontAlgn="auto" latinLnBrk="0" hangingPunct="1">
                <a:lnSpc>
                  <a:spcPct val="100000"/>
                </a:lnSpc>
                <a:spcBef>
                  <a:spcPts val="0"/>
                </a:spcBef>
                <a:spcAft>
                  <a:spcPts val="0"/>
                </a:spcAft>
                <a:buClrTx/>
                <a:buSzTx/>
                <a:buFontTx/>
                <a:buNone/>
                <a:tabLst/>
                <a:defRPr sz="3200">
                  <a:solidFill>
                    <a:srgbClr val="FFFFFF"/>
                  </a:solidFill>
                  <a:latin typeface="+mn-lt"/>
                  <a:ea typeface="+mn-ea"/>
                  <a:cs typeface="+mn-cs"/>
                  <a:sym typeface="Helvetica Light"/>
                </a:defRPr>
              </a:pPr>
              <a:endParaRPr kumimoji="0" sz="3200" b="0" i="0" u="none" strike="noStrike" kern="0" cap="none" spc="0" normalizeH="0" baseline="0" noProof="0">
                <a:ln>
                  <a:noFill/>
                </a:ln>
                <a:solidFill>
                  <a:srgbClr val="FFFFFF"/>
                </a:solidFill>
                <a:effectLst/>
                <a:uLnTx/>
                <a:uFillTx/>
                <a:cs typeface="+mn-ea"/>
                <a:sym typeface="+mn-lt"/>
              </a:endParaRPr>
            </a:p>
          </p:txBody>
        </p:sp>
        <p:sp>
          <p:nvSpPr>
            <p:cNvPr id="11" name="Shape 50"/>
            <p:cNvSpPr/>
            <p:nvPr/>
          </p:nvSpPr>
          <p:spPr>
            <a:xfrm>
              <a:off x="288720" y="393525"/>
              <a:ext cx="549444" cy="482950"/>
            </a:xfrm>
            <a:custGeom>
              <a:avLst/>
              <a:gdLst/>
              <a:ahLst/>
              <a:cxnLst>
                <a:cxn ang="0">
                  <a:pos x="wd2" y="hd2"/>
                </a:cxn>
                <a:cxn ang="5400000">
                  <a:pos x="wd2" y="hd2"/>
                </a:cxn>
                <a:cxn ang="10800000">
                  <a:pos x="wd2" y="hd2"/>
                </a:cxn>
                <a:cxn ang="16200000">
                  <a:pos x="wd2" y="hd2"/>
                </a:cxn>
              </a:cxnLst>
              <a:rect l="0" t="0" r="r" b="b"/>
              <a:pathLst>
                <a:path w="21600" h="21600" extrusionOk="0">
                  <a:moveTo>
                    <a:pt x="8071" y="8035"/>
                  </a:moveTo>
                  <a:lnTo>
                    <a:pt x="11327" y="9235"/>
                  </a:lnTo>
                  <a:lnTo>
                    <a:pt x="14583" y="4904"/>
                  </a:lnTo>
                  <a:lnTo>
                    <a:pt x="15088" y="4330"/>
                  </a:lnTo>
                  <a:lnTo>
                    <a:pt x="17289" y="6157"/>
                  </a:lnTo>
                  <a:lnTo>
                    <a:pt x="17289" y="3078"/>
                  </a:lnTo>
                  <a:lnTo>
                    <a:pt x="17289" y="0"/>
                  </a:lnTo>
                  <a:lnTo>
                    <a:pt x="14583" y="626"/>
                  </a:lnTo>
                  <a:lnTo>
                    <a:pt x="11878" y="1200"/>
                  </a:lnTo>
                  <a:lnTo>
                    <a:pt x="14033" y="3704"/>
                  </a:lnTo>
                  <a:lnTo>
                    <a:pt x="10777" y="7409"/>
                  </a:lnTo>
                  <a:lnTo>
                    <a:pt x="7567" y="6157"/>
                  </a:lnTo>
                  <a:lnTo>
                    <a:pt x="5411" y="10487"/>
                  </a:lnTo>
                  <a:lnTo>
                    <a:pt x="2155" y="9235"/>
                  </a:lnTo>
                  <a:lnTo>
                    <a:pt x="550" y="14817"/>
                  </a:lnTo>
                  <a:lnTo>
                    <a:pt x="0" y="16017"/>
                  </a:lnTo>
                  <a:lnTo>
                    <a:pt x="1055" y="16643"/>
                  </a:lnTo>
                  <a:lnTo>
                    <a:pt x="2706" y="11113"/>
                  </a:lnTo>
                  <a:lnTo>
                    <a:pt x="5916" y="12313"/>
                  </a:lnTo>
                  <a:lnTo>
                    <a:pt x="8071" y="8035"/>
                  </a:lnTo>
                  <a:lnTo>
                    <a:pt x="8071" y="8035"/>
                  </a:lnTo>
                  <a:close/>
                  <a:moveTo>
                    <a:pt x="6466" y="21600"/>
                  </a:moveTo>
                  <a:lnTo>
                    <a:pt x="6466" y="16643"/>
                  </a:lnTo>
                  <a:lnTo>
                    <a:pt x="3761" y="16643"/>
                  </a:lnTo>
                  <a:lnTo>
                    <a:pt x="3761" y="21600"/>
                  </a:lnTo>
                  <a:lnTo>
                    <a:pt x="6466" y="21600"/>
                  </a:lnTo>
                  <a:lnTo>
                    <a:pt x="6466" y="21600"/>
                  </a:lnTo>
                  <a:close/>
                  <a:moveTo>
                    <a:pt x="10227" y="21600"/>
                  </a:moveTo>
                  <a:lnTo>
                    <a:pt x="7567" y="21600"/>
                  </a:lnTo>
                  <a:lnTo>
                    <a:pt x="7567" y="14817"/>
                  </a:lnTo>
                  <a:lnTo>
                    <a:pt x="10227" y="14817"/>
                  </a:lnTo>
                  <a:lnTo>
                    <a:pt x="10227" y="21600"/>
                  </a:lnTo>
                  <a:lnTo>
                    <a:pt x="10227" y="21600"/>
                  </a:lnTo>
                  <a:close/>
                  <a:moveTo>
                    <a:pt x="14033" y="21600"/>
                  </a:moveTo>
                  <a:lnTo>
                    <a:pt x="11327" y="21600"/>
                  </a:lnTo>
                  <a:lnTo>
                    <a:pt x="11327" y="12313"/>
                  </a:lnTo>
                  <a:lnTo>
                    <a:pt x="14033" y="12313"/>
                  </a:lnTo>
                  <a:lnTo>
                    <a:pt x="14033" y="21600"/>
                  </a:lnTo>
                  <a:lnTo>
                    <a:pt x="14033" y="21600"/>
                  </a:lnTo>
                  <a:close/>
                  <a:moveTo>
                    <a:pt x="17794" y="21600"/>
                  </a:moveTo>
                  <a:lnTo>
                    <a:pt x="15088" y="21600"/>
                  </a:lnTo>
                  <a:lnTo>
                    <a:pt x="15088" y="9861"/>
                  </a:lnTo>
                  <a:lnTo>
                    <a:pt x="17794" y="9861"/>
                  </a:lnTo>
                  <a:lnTo>
                    <a:pt x="17794" y="21600"/>
                  </a:lnTo>
                  <a:lnTo>
                    <a:pt x="17794" y="21600"/>
                  </a:lnTo>
                  <a:close/>
                  <a:moveTo>
                    <a:pt x="18894" y="6783"/>
                  </a:moveTo>
                  <a:lnTo>
                    <a:pt x="18894" y="21600"/>
                  </a:lnTo>
                  <a:lnTo>
                    <a:pt x="21600" y="21600"/>
                  </a:lnTo>
                  <a:lnTo>
                    <a:pt x="21600" y="6783"/>
                  </a:lnTo>
                  <a:lnTo>
                    <a:pt x="18894" y="6783"/>
                  </a:lnTo>
                  <a:close/>
                </a:path>
              </a:pathLst>
            </a:custGeom>
            <a:solidFill>
              <a:srgbClr val="FFFFFF"/>
            </a:solidFill>
            <a:ln w="12700" cap="flat">
              <a:noFill/>
              <a:miter lim="400000"/>
            </a:ln>
            <a:effectLst/>
          </p:spPr>
          <p:txBody>
            <a:bodyPr wrap="square" lIns="0" tIns="0" rIns="0" bIns="0" numCol="1" anchor="t">
              <a:noAutofit/>
            </a:bodyPr>
            <a:lstStyle/>
            <a:p>
              <a:pPr marL="0" marR="0" lvl="0" indent="0" defTabSz="914400" eaLnBrk="1" fontAlgn="auto" latinLnBrk="0" hangingPunct="1">
                <a:lnSpc>
                  <a:spcPct val="100000"/>
                </a:lnSpc>
                <a:spcBef>
                  <a:spcPts val="870"/>
                </a:spcBef>
                <a:spcAft>
                  <a:spcPts val="0"/>
                </a:spcAft>
                <a:buClrTx/>
                <a:buSzTx/>
                <a:buFontTx/>
                <a:buNone/>
                <a:tabLst/>
                <a:defRPr sz="2000">
                  <a:solidFill>
                    <a:srgbClr val="53585F"/>
                  </a:solidFill>
                  <a:latin typeface="Aller Light"/>
                  <a:ea typeface="Aller Light"/>
                  <a:cs typeface="Aller Light"/>
                  <a:sym typeface="Aller Light"/>
                </a:defRPr>
              </a:pPr>
              <a:endParaRPr kumimoji="0" sz="2000" b="0" i="0" u="none" strike="noStrike" kern="0" cap="none" spc="0" normalizeH="0" baseline="0" noProof="0">
                <a:ln>
                  <a:noFill/>
                </a:ln>
                <a:solidFill>
                  <a:srgbClr val="53585F"/>
                </a:solidFill>
                <a:effectLst/>
                <a:uLnTx/>
                <a:uFillTx/>
                <a:cs typeface="+mn-ea"/>
                <a:sym typeface="+mn-lt"/>
              </a:endParaRPr>
            </a:p>
          </p:txBody>
        </p:sp>
      </p:grpSp>
      <p:grpSp>
        <p:nvGrpSpPr>
          <p:cNvPr id="12" name="Group 54"/>
          <p:cNvGrpSpPr/>
          <p:nvPr/>
        </p:nvGrpSpPr>
        <p:grpSpPr>
          <a:xfrm>
            <a:off x="3003898" y="2921889"/>
            <a:ext cx="523986" cy="546143"/>
            <a:chOff x="0" y="0"/>
            <a:chExt cx="1270000" cy="1270000"/>
          </a:xfrm>
        </p:grpSpPr>
        <p:sp>
          <p:nvSpPr>
            <p:cNvPr id="13" name="Shape 52"/>
            <p:cNvSpPr/>
            <p:nvPr/>
          </p:nvSpPr>
          <p:spPr>
            <a:xfrm>
              <a:off x="0" y="0"/>
              <a:ext cx="1270000" cy="1270000"/>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2">
                <a:lumMod val="50000"/>
              </a:schemeClr>
            </a:solidFill>
            <a:ln w="12700" cap="flat">
              <a:noFill/>
              <a:miter lim="400000"/>
            </a:ln>
            <a:effectLst/>
          </p:spPr>
          <p:txBody>
            <a:bodyPr wrap="square" lIns="50800" tIns="50800" rIns="50800" bIns="50800" numCol="1" anchor="ctr">
              <a:noAutofit/>
            </a:bodyPr>
            <a:lstStyle/>
            <a:p>
              <a:pPr marL="0" marR="0" lvl="0" indent="0" defTabSz="914400" eaLnBrk="1" fontAlgn="auto" latinLnBrk="0" hangingPunct="1">
                <a:lnSpc>
                  <a:spcPct val="100000"/>
                </a:lnSpc>
                <a:spcBef>
                  <a:spcPts val="0"/>
                </a:spcBef>
                <a:spcAft>
                  <a:spcPts val="0"/>
                </a:spcAft>
                <a:buClrTx/>
                <a:buSzTx/>
                <a:buFontTx/>
                <a:buNone/>
                <a:tabLst/>
                <a:defRPr sz="3200">
                  <a:solidFill>
                    <a:srgbClr val="FFFFFF"/>
                  </a:solidFill>
                  <a:latin typeface="+mn-lt"/>
                  <a:ea typeface="+mn-ea"/>
                  <a:cs typeface="+mn-cs"/>
                  <a:sym typeface="Helvetica Light"/>
                </a:defRPr>
              </a:pPr>
              <a:endParaRPr kumimoji="0" sz="3200" b="0" i="0" u="none" strike="noStrike" kern="0" cap="none" spc="0" normalizeH="0" baseline="0" noProof="0">
                <a:ln>
                  <a:noFill/>
                </a:ln>
                <a:solidFill>
                  <a:srgbClr val="FFFFFF"/>
                </a:solidFill>
                <a:effectLst/>
                <a:uLnTx/>
                <a:uFillTx/>
                <a:cs typeface="+mn-ea"/>
                <a:sym typeface="+mn-lt"/>
              </a:endParaRPr>
            </a:p>
          </p:txBody>
        </p:sp>
        <p:sp>
          <p:nvSpPr>
            <p:cNvPr id="14" name="Shape 53"/>
            <p:cNvSpPr/>
            <p:nvPr/>
          </p:nvSpPr>
          <p:spPr>
            <a:xfrm rot="10800000" flipH="1">
              <a:off x="284042" y="399488"/>
              <a:ext cx="549444" cy="482951"/>
            </a:xfrm>
            <a:custGeom>
              <a:avLst/>
              <a:gdLst/>
              <a:ahLst/>
              <a:cxnLst>
                <a:cxn ang="0">
                  <a:pos x="wd2" y="hd2"/>
                </a:cxn>
                <a:cxn ang="5400000">
                  <a:pos x="wd2" y="hd2"/>
                </a:cxn>
                <a:cxn ang="10800000">
                  <a:pos x="wd2" y="hd2"/>
                </a:cxn>
                <a:cxn ang="16200000">
                  <a:pos x="wd2" y="hd2"/>
                </a:cxn>
              </a:cxnLst>
              <a:rect l="0" t="0" r="r" b="b"/>
              <a:pathLst>
                <a:path w="21600" h="21600" extrusionOk="0">
                  <a:moveTo>
                    <a:pt x="8071" y="8035"/>
                  </a:moveTo>
                  <a:lnTo>
                    <a:pt x="11327" y="9235"/>
                  </a:lnTo>
                  <a:lnTo>
                    <a:pt x="14583" y="4904"/>
                  </a:lnTo>
                  <a:lnTo>
                    <a:pt x="15088" y="4330"/>
                  </a:lnTo>
                  <a:lnTo>
                    <a:pt x="17289" y="6157"/>
                  </a:lnTo>
                  <a:lnTo>
                    <a:pt x="17289" y="3078"/>
                  </a:lnTo>
                  <a:lnTo>
                    <a:pt x="17289" y="0"/>
                  </a:lnTo>
                  <a:lnTo>
                    <a:pt x="14583" y="626"/>
                  </a:lnTo>
                  <a:lnTo>
                    <a:pt x="11878" y="1200"/>
                  </a:lnTo>
                  <a:lnTo>
                    <a:pt x="14033" y="3704"/>
                  </a:lnTo>
                  <a:lnTo>
                    <a:pt x="10777" y="7409"/>
                  </a:lnTo>
                  <a:lnTo>
                    <a:pt x="7567" y="6157"/>
                  </a:lnTo>
                  <a:lnTo>
                    <a:pt x="5411" y="10487"/>
                  </a:lnTo>
                  <a:lnTo>
                    <a:pt x="2155" y="9235"/>
                  </a:lnTo>
                  <a:lnTo>
                    <a:pt x="550" y="14817"/>
                  </a:lnTo>
                  <a:lnTo>
                    <a:pt x="0" y="16017"/>
                  </a:lnTo>
                  <a:lnTo>
                    <a:pt x="1055" y="16643"/>
                  </a:lnTo>
                  <a:lnTo>
                    <a:pt x="2706" y="11113"/>
                  </a:lnTo>
                  <a:lnTo>
                    <a:pt x="5916" y="12313"/>
                  </a:lnTo>
                  <a:lnTo>
                    <a:pt x="8071" y="8035"/>
                  </a:lnTo>
                  <a:lnTo>
                    <a:pt x="8071" y="8035"/>
                  </a:lnTo>
                  <a:close/>
                  <a:moveTo>
                    <a:pt x="6466" y="21600"/>
                  </a:moveTo>
                  <a:lnTo>
                    <a:pt x="6466" y="16643"/>
                  </a:lnTo>
                  <a:lnTo>
                    <a:pt x="3761" y="16643"/>
                  </a:lnTo>
                  <a:lnTo>
                    <a:pt x="3761" y="21600"/>
                  </a:lnTo>
                  <a:lnTo>
                    <a:pt x="6466" y="21600"/>
                  </a:lnTo>
                  <a:lnTo>
                    <a:pt x="6466" y="21600"/>
                  </a:lnTo>
                  <a:close/>
                  <a:moveTo>
                    <a:pt x="10227" y="21600"/>
                  </a:moveTo>
                  <a:lnTo>
                    <a:pt x="7567" y="21600"/>
                  </a:lnTo>
                  <a:lnTo>
                    <a:pt x="7567" y="14817"/>
                  </a:lnTo>
                  <a:lnTo>
                    <a:pt x="10227" y="14817"/>
                  </a:lnTo>
                  <a:lnTo>
                    <a:pt x="10227" y="21600"/>
                  </a:lnTo>
                  <a:lnTo>
                    <a:pt x="10227" y="21600"/>
                  </a:lnTo>
                  <a:close/>
                  <a:moveTo>
                    <a:pt x="14033" y="21600"/>
                  </a:moveTo>
                  <a:lnTo>
                    <a:pt x="11327" y="21600"/>
                  </a:lnTo>
                  <a:lnTo>
                    <a:pt x="11327" y="12313"/>
                  </a:lnTo>
                  <a:lnTo>
                    <a:pt x="14033" y="12313"/>
                  </a:lnTo>
                  <a:lnTo>
                    <a:pt x="14033" y="21600"/>
                  </a:lnTo>
                  <a:lnTo>
                    <a:pt x="14033" y="21600"/>
                  </a:lnTo>
                  <a:close/>
                  <a:moveTo>
                    <a:pt x="17794" y="21600"/>
                  </a:moveTo>
                  <a:lnTo>
                    <a:pt x="15088" y="21600"/>
                  </a:lnTo>
                  <a:lnTo>
                    <a:pt x="15088" y="9861"/>
                  </a:lnTo>
                  <a:lnTo>
                    <a:pt x="17794" y="9861"/>
                  </a:lnTo>
                  <a:lnTo>
                    <a:pt x="17794" y="21600"/>
                  </a:lnTo>
                  <a:lnTo>
                    <a:pt x="17794" y="21600"/>
                  </a:lnTo>
                  <a:close/>
                  <a:moveTo>
                    <a:pt x="18894" y="6783"/>
                  </a:moveTo>
                  <a:lnTo>
                    <a:pt x="18894" y="21600"/>
                  </a:lnTo>
                  <a:lnTo>
                    <a:pt x="21600" y="21600"/>
                  </a:lnTo>
                  <a:lnTo>
                    <a:pt x="21600" y="6783"/>
                  </a:lnTo>
                  <a:lnTo>
                    <a:pt x="18894" y="6783"/>
                  </a:lnTo>
                  <a:close/>
                </a:path>
              </a:pathLst>
            </a:custGeom>
            <a:solidFill>
              <a:srgbClr val="FFFFFF"/>
            </a:solidFill>
            <a:ln w="12700" cap="flat">
              <a:noFill/>
              <a:miter lim="400000"/>
            </a:ln>
            <a:effectLst/>
          </p:spPr>
          <p:txBody>
            <a:bodyPr wrap="square" lIns="0" tIns="0" rIns="0" bIns="0" numCol="1" anchor="t">
              <a:noAutofit/>
            </a:bodyPr>
            <a:lstStyle/>
            <a:p>
              <a:pPr marL="0" marR="0" lvl="0" indent="0" defTabSz="914400" eaLnBrk="1" fontAlgn="auto" latinLnBrk="0" hangingPunct="1">
                <a:lnSpc>
                  <a:spcPct val="100000"/>
                </a:lnSpc>
                <a:spcBef>
                  <a:spcPts val="870"/>
                </a:spcBef>
                <a:spcAft>
                  <a:spcPts val="0"/>
                </a:spcAft>
                <a:buClrTx/>
                <a:buSzTx/>
                <a:buFontTx/>
                <a:buNone/>
                <a:tabLst/>
                <a:defRPr sz="2000">
                  <a:solidFill>
                    <a:srgbClr val="53585F"/>
                  </a:solidFill>
                  <a:latin typeface="Aller Light"/>
                  <a:ea typeface="Aller Light"/>
                  <a:cs typeface="Aller Light"/>
                  <a:sym typeface="Aller Light"/>
                </a:defRPr>
              </a:pPr>
              <a:endParaRPr kumimoji="0" sz="2000" b="0" i="0" u="none" strike="noStrike" kern="0" cap="none" spc="0" normalizeH="0" baseline="0" noProof="0">
                <a:ln>
                  <a:noFill/>
                </a:ln>
                <a:solidFill>
                  <a:srgbClr val="53585F"/>
                </a:solidFill>
                <a:effectLst/>
                <a:uLnTx/>
                <a:uFillTx/>
                <a:cs typeface="+mn-ea"/>
                <a:sym typeface="+mn-lt"/>
              </a:endParaRPr>
            </a:p>
          </p:txBody>
        </p:sp>
      </p:grpSp>
      <p:grpSp>
        <p:nvGrpSpPr>
          <p:cNvPr id="15" name="Group 60"/>
          <p:cNvGrpSpPr/>
          <p:nvPr/>
        </p:nvGrpSpPr>
        <p:grpSpPr>
          <a:xfrm>
            <a:off x="5652120" y="2921889"/>
            <a:ext cx="523986" cy="546143"/>
            <a:chOff x="0" y="0"/>
            <a:chExt cx="1270000" cy="1270000"/>
          </a:xfrm>
        </p:grpSpPr>
        <p:sp>
          <p:nvSpPr>
            <p:cNvPr id="16" name="Shape 58"/>
            <p:cNvSpPr/>
            <p:nvPr/>
          </p:nvSpPr>
          <p:spPr>
            <a:xfrm>
              <a:off x="0" y="0"/>
              <a:ext cx="1270000" cy="1270000"/>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2">
                <a:lumMod val="50000"/>
              </a:schemeClr>
            </a:solidFill>
            <a:ln w="12700" cap="flat">
              <a:noFill/>
              <a:miter lim="400000"/>
            </a:ln>
            <a:effectLst/>
          </p:spPr>
          <p:txBody>
            <a:bodyPr wrap="square" lIns="50800" tIns="50800" rIns="50800" bIns="50800" numCol="1" anchor="ctr">
              <a:noAutofit/>
            </a:bodyPr>
            <a:lstStyle/>
            <a:p>
              <a:pPr marL="0" marR="0" lvl="0" indent="0" defTabSz="914400" eaLnBrk="1" fontAlgn="auto" latinLnBrk="0" hangingPunct="1">
                <a:lnSpc>
                  <a:spcPct val="100000"/>
                </a:lnSpc>
                <a:spcBef>
                  <a:spcPts val="0"/>
                </a:spcBef>
                <a:spcAft>
                  <a:spcPts val="0"/>
                </a:spcAft>
                <a:buClrTx/>
                <a:buSzTx/>
                <a:buFontTx/>
                <a:buNone/>
                <a:tabLst/>
                <a:defRPr sz="3200">
                  <a:solidFill>
                    <a:srgbClr val="FFFFFF"/>
                  </a:solidFill>
                  <a:latin typeface="+mn-lt"/>
                  <a:ea typeface="+mn-ea"/>
                  <a:cs typeface="+mn-cs"/>
                  <a:sym typeface="Helvetica Light"/>
                </a:defRPr>
              </a:pPr>
              <a:endParaRPr kumimoji="0" sz="3200" b="0" i="0" u="none" strike="noStrike" kern="0" cap="none" spc="0" normalizeH="0" baseline="0" noProof="0">
                <a:ln>
                  <a:noFill/>
                </a:ln>
                <a:solidFill>
                  <a:srgbClr val="FFFFFF"/>
                </a:solidFill>
                <a:effectLst/>
                <a:uLnTx/>
                <a:uFillTx/>
                <a:cs typeface="+mn-ea"/>
                <a:sym typeface="+mn-lt"/>
              </a:endParaRPr>
            </a:p>
          </p:txBody>
        </p:sp>
        <p:sp>
          <p:nvSpPr>
            <p:cNvPr id="17" name="Shape 59"/>
            <p:cNvSpPr/>
            <p:nvPr/>
          </p:nvSpPr>
          <p:spPr>
            <a:xfrm>
              <a:off x="373502" y="356064"/>
              <a:ext cx="522995" cy="557872"/>
            </a:xfrm>
            <a:custGeom>
              <a:avLst/>
              <a:gdLst/>
              <a:ahLst/>
              <a:cxnLst>
                <a:cxn ang="0">
                  <a:pos x="wd2" y="hd2"/>
                </a:cxn>
                <a:cxn ang="5400000">
                  <a:pos x="wd2" y="hd2"/>
                </a:cxn>
                <a:cxn ang="10800000">
                  <a:pos x="wd2" y="hd2"/>
                </a:cxn>
                <a:cxn ang="16200000">
                  <a:pos x="wd2" y="hd2"/>
                </a:cxn>
              </a:cxnLst>
              <a:rect l="0" t="0" r="r" b="b"/>
              <a:pathLst>
                <a:path w="21153" h="21260" extrusionOk="0">
                  <a:moveTo>
                    <a:pt x="11752" y="11733"/>
                  </a:moveTo>
                  <a:lnTo>
                    <a:pt x="9401" y="11733"/>
                  </a:lnTo>
                  <a:lnTo>
                    <a:pt x="9401" y="5975"/>
                  </a:lnTo>
                  <a:lnTo>
                    <a:pt x="11752" y="5975"/>
                  </a:lnTo>
                  <a:cubicBezTo>
                    <a:pt x="11752" y="5975"/>
                    <a:pt x="11752" y="11733"/>
                    <a:pt x="11752" y="11733"/>
                  </a:cubicBezTo>
                  <a:close/>
                  <a:moveTo>
                    <a:pt x="11752" y="15276"/>
                  </a:moveTo>
                  <a:lnTo>
                    <a:pt x="9401" y="15276"/>
                  </a:lnTo>
                  <a:lnTo>
                    <a:pt x="9401" y="12951"/>
                  </a:lnTo>
                  <a:lnTo>
                    <a:pt x="11752" y="12951"/>
                  </a:lnTo>
                  <a:cubicBezTo>
                    <a:pt x="11752" y="12951"/>
                    <a:pt x="11752" y="15276"/>
                    <a:pt x="11752" y="15276"/>
                  </a:cubicBezTo>
                  <a:close/>
                  <a:moveTo>
                    <a:pt x="20789" y="13227"/>
                  </a:moveTo>
                  <a:lnTo>
                    <a:pt x="18761" y="11523"/>
                  </a:lnTo>
                  <a:cubicBezTo>
                    <a:pt x="18172" y="11029"/>
                    <a:pt x="18172" y="10223"/>
                    <a:pt x="18761" y="9729"/>
                  </a:cubicBezTo>
                  <a:lnTo>
                    <a:pt x="20789" y="8025"/>
                  </a:lnTo>
                  <a:cubicBezTo>
                    <a:pt x="21376" y="7532"/>
                    <a:pt x="21220" y="7072"/>
                    <a:pt x="20441" y="7001"/>
                  </a:cubicBezTo>
                  <a:lnTo>
                    <a:pt x="17751" y="6761"/>
                  </a:lnTo>
                  <a:cubicBezTo>
                    <a:pt x="16971" y="6692"/>
                    <a:pt x="16552" y="6061"/>
                    <a:pt x="16819" y="5360"/>
                  </a:cubicBezTo>
                  <a:lnTo>
                    <a:pt x="18247" y="1615"/>
                  </a:lnTo>
                  <a:cubicBezTo>
                    <a:pt x="18515" y="912"/>
                    <a:pt x="18188" y="656"/>
                    <a:pt x="17520" y="1047"/>
                  </a:cubicBezTo>
                  <a:lnTo>
                    <a:pt x="14346" y="2896"/>
                  </a:lnTo>
                  <a:cubicBezTo>
                    <a:pt x="13678" y="3285"/>
                    <a:pt x="12815" y="3072"/>
                    <a:pt x="12430" y="2423"/>
                  </a:cubicBezTo>
                  <a:lnTo>
                    <a:pt x="11279" y="489"/>
                  </a:lnTo>
                  <a:cubicBezTo>
                    <a:pt x="10893" y="-160"/>
                    <a:pt x="10255" y="-164"/>
                    <a:pt x="9860" y="481"/>
                  </a:cubicBezTo>
                  <a:lnTo>
                    <a:pt x="8793" y="2232"/>
                  </a:lnTo>
                  <a:cubicBezTo>
                    <a:pt x="8398" y="2877"/>
                    <a:pt x="7493" y="3153"/>
                    <a:pt x="6781" y="2844"/>
                  </a:cubicBezTo>
                  <a:lnTo>
                    <a:pt x="4900" y="2031"/>
                  </a:lnTo>
                  <a:cubicBezTo>
                    <a:pt x="4188" y="1723"/>
                    <a:pt x="3639" y="2080"/>
                    <a:pt x="3682" y="2825"/>
                  </a:cubicBezTo>
                  <a:lnTo>
                    <a:pt x="3784" y="4615"/>
                  </a:lnTo>
                  <a:cubicBezTo>
                    <a:pt x="3826" y="5360"/>
                    <a:pt x="3242" y="6128"/>
                    <a:pt x="2486" y="6320"/>
                  </a:cubicBezTo>
                  <a:lnTo>
                    <a:pt x="670" y="6780"/>
                  </a:lnTo>
                  <a:cubicBezTo>
                    <a:pt x="-85" y="6972"/>
                    <a:pt x="-224" y="7532"/>
                    <a:pt x="365" y="8025"/>
                  </a:cubicBezTo>
                  <a:lnTo>
                    <a:pt x="2394" y="9729"/>
                  </a:lnTo>
                  <a:cubicBezTo>
                    <a:pt x="2981" y="10223"/>
                    <a:pt x="2981" y="11029"/>
                    <a:pt x="2394" y="11523"/>
                  </a:cubicBezTo>
                  <a:lnTo>
                    <a:pt x="365" y="13225"/>
                  </a:lnTo>
                  <a:cubicBezTo>
                    <a:pt x="-224" y="13720"/>
                    <a:pt x="-68" y="14196"/>
                    <a:pt x="709" y="14285"/>
                  </a:cubicBezTo>
                  <a:lnTo>
                    <a:pt x="3171" y="14567"/>
                  </a:lnTo>
                  <a:cubicBezTo>
                    <a:pt x="3948" y="14656"/>
                    <a:pt x="4381" y="15309"/>
                    <a:pt x="4133" y="16017"/>
                  </a:cubicBezTo>
                  <a:lnTo>
                    <a:pt x="2869" y="19625"/>
                  </a:lnTo>
                  <a:cubicBezTo>
                    <a:pt x="2622" y="20333"/>
                    <a:pt x="2976" y="20609"/>
                    <a:pt x="3655" y="20240"/>
                  </a:cubicBezTo>
                  <a:lnTo>
                    <a:pt x="6549" y="18661"/>
                  </a:lnTo>
                  <a:cubicBezTo>
                    <a:pt x="7229" y="18291"/>
                    <a:pt x="8143" y="18495"/>
                    <a:pt x="8581" y="19113"/>
                  </a:cubicBezTo>
                  <a:lnTo>
                    <a:pt x="9782" y="20816"/>
                  </a:lnTo>
                  <a:cubicBezTo>
                    <a:pt x="10219" y="21436"/>
                    <a:pt x="10875" y="21403"/>
                    <a:pt x="11240" y="20741"/>
                  </a:cubicBezTo>
                  <a:lnTo>
                    <a:pt x="12297" y="18823"/>
                  </a:lnTo>
                  <a:cubicBezTo>
                    <a:pt x="12660" y="18160"/>
                    <a:pt x="13532" y="17891"/>
                    <a:pt x="14234" y="18221"/>
                  </a:cubicBezTo>
                  <a:lnTo>
                    <a:pt x="16272" y="19181"/>
                  </a:lnTo>
                  <a:cubicBezTo>
                    <a:pt x="16974" y="19511"/>
                    <a:pt x="17514" y="19172"/>
                    <a:pt x="17472" y="18427"/>
                  </a:cubicBezTo>
                  <a:lnTo>
                    <a:pt x="17370" y="16637"/>
                  </a:lnTo>
                  <a:cubicBezTo>
                    <a:pt x="17327" y="15891"/>
                    <a:pt x="17912" y="15124"/>
                    <a:pt x="18668" y="14932"/>
                  </a:cubicBezTo>
                  <a:lnTo>
                    <a:pt x="20482" y="14472"/>
                  </a:lnTo>
                  <a:cubicBezTo>
                    <a:pt x="21239" y="14280"/>
                    <a:pt x="21376" y="13720"/>
                    <a:pt x="20789" y="13227"/>
                  </a:cubicBezTo>
                  <a:close/>
                </a:path>
              </a:pathLst>
            </a:custGeom>
            <a:solidFill>
              <a:srgbClr val="FFFFFF"/>
            </a:solidFill>
            <a:ln w="12700" cap="flat">
              <a:noFill/>
              <a:miter lim="400000"/>
            </a:ln>
            <a:effectLst/>
          </p:spPr>
          <p:txBody>
            <a:bodyPr wrap="square" lIns="38100" tIns="38100" rIns="38100" bIns="38100" numCol="1" anchor="ctr">
              <a:noAutofit/>
            </a:bodyPr>
            <a:lstStyle/>
            <a:p>
              <a:pPr marL="0" marR="0" lvl="0" indent="0" defTabSz="397396" eaLnBrk="1" fontAlgn="auto" latinLnBrk="0" hangingPunct="1">
                <a:lnSpc>
                  <a:spcPct val="100000"/>
                </a:lnSpc>
                <a:spcBef>
                  <a:spcPts val="0"/>
                </a:spcBef>
                <a:spcAft>
                  <a:spcPts val="0"/>
                </a:spcAft>
                <a:buClrTx/>
                <a:buSzTx/>
                <a:buFontTx/>
                <a:buNone/>
                <a:tabLst/>
                <a:defRPr sz="1200">
                  <a:solidFill>
                    <a:srgbClr val="000000"/>
                  </a:solidFill>
                  <a:latin typeface="Helvetica"/>
                  <a:ea typeface="Helvetica"/>
                  <a:cs typeface="Helvetica"/>
                  <a:sym typeface="Helvetica"/>
                </a:defRPr>
              </a:pPr>
              <a:endParaRPr kumimoji="0" sz="1200" b="0" i="0" u="none" strike="noStrike" kern="0" cap="none" spc="0" normalizeH="0" baseline="0" noProof="0">
                <a:ln>
                  <a:noFill/>
                </a:ln>
                <a:solidFill>
                  <a:srgbClr val="000000"/>
                </a:solidFill>
                <a:effectLst/>
                <a:uLnTx/>
                <a:uFillTx/>
                <a:cs typeface="+mn-ea"/>
                <a:sym typeface="+mn-lt"/>
              </a:endParaRPr>
            </a:p>
          </p:txBody>
        </p:sp>
      </p:grpSp>
      <p:grpSp>
        <p:nvGrpSpPr>
          <p:cNvPr id="18" name="Group 63"/>
          <p:cNvGrpSpPr/>
          <p:nvPr/>
        </p:nvGrpSpPr>
        <p:grpSpPr>
          <a:xfrm>
            <a:off x="5652120" y="2165805"/>
            <a:ext cx="523986" cy="546143"/>
            <a:chOff x="0" y="0"/>
            <a:chExt cx="1270000" cy="1270000"/>
          </a:xfrm>
        </p:grpSpPr>
        <p:sp>
          <p:nvSpPr>
            <p:cNvPr id="19" name="Shape 61"/>
            <p:cNvSpPr/>
            <p:nvPr/>
          </p:nvSpPr>
          <p:spPr>
            <a:xfrm>
              <a:off x="0" y="0"/>
              <a:ext cx="1270000" cy="1270000"/>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2">
                <a:lumMod val="50000"/>
              </a:schemeClr>
            </a:solidFill>
            <a:ln w="12700" cap="flat">
              <a:noFill/>
              <a:miter lim="400000"/>
            </a:ln>
            <a:effectLst/>
          </p:spPr>
          <p:txBody>
            <a:bodyPr wrap="square" lIns="50800" tIns="50800" rIns="50800" bIns="50800" numCol="1" anchor="ctr">
              <a:noAutofit/>
            </a:bodyPr>
            <a:lstStyle/>
            <a:p>
              <a:pPr marL="0" marR="0" lvl="0" indent="0" defTabSz="914400" eaLnBrk="1" fontAlgn="auto" latinLnBrk="0" hangingPunct="1">
                <a:lnSpc>
                  <a:spcPct val="100000"/>
                </a:lnSpc>
                <a:spcBef>
                  <a:spcPts val="0"/>
                </a:spcBef>
                <a:spcAft>
                  <a:spcPts val="0"/>
                </a:spcAft>
                <a:buClrTx/>
                <a:buSzTx/>
                <a:buFontTx/>
                <a:buNone/>
                <a:tabLst/>
                <a:defRPr sz="3200">
                  <a:solidFill>
                    <a:srgbClr val="FFFFFF"/>
                  </a:solidFill>
                  <a:latin typeface="+mn-lt"/>
                  <a:ea typeface="+mn-ea"/>
                  <a:cs typeface="+mn-cs"/>
                  <a:sym typeface="Helvetica Light"/>
                </a:defRPr>
              </a:pPr>
              <a:endParaRPr kumimoji="0" sz="3200" b="0" i="0" u="none" strike="noStrike" kern="0" cap="none" spc="0" normalizeH="0" baseline="0" noProof="0">
                <a:ln>
                  <a:noFill/>
                </a:ln>
                <a:solidFill>
                  <a:srgbClr val="FFFFFF"/>
                </a:solidFill>
                <a:effectLst/>
                <a:uLnTx/>
                <a:uFillTx/>
                <a:cs typeface="+mn-ea"/>
                <a:sym typeface="+mn-lt"/>
              </a:endParaRPr>
            </a:p>
          </p:txBody>
        </p:sp>
        <p:sp>
          <p:nvSpPr>
            <p:cNvPr id="20" name="Shape 62"/>
            <p:cNvSpPr/>
            <p:nvPr/>
          </p:nvSpPr>
          <p:spPr>
            <a:xfrm>
              <a:off x="426212" y="356064"/>
              <a:ext cx="444025" cy="557872"/>
            </a:xfrm>
            <a:custGeom>
              <a:avLst/>
              <a:gdLst/>
              <a:ahLst/>
              <a:cxnLst>
                <a:cxn ang="0">
                  <a:pos x="wd2" y="hd2"/>
                </a:cxn>
                <a:cxn ang="5400000">
                  <a:pos x="wd2" y="hd2"/>
                </a:cxn>
                <a:cxn ang="10800000">
                  <a:pos x="wd2" y="hd2"/>
                </a:cxn>
                <a:cxn ang="16200000">
                  <a:pos x="wd2" y="hd2"/>
                </a:cxn>
              </a:cxnLst>
              <a:rect l="0" t="0" r="r" b="b"/>
              <a:pathLst>
                <a:path w="21015" h="21072" extrusionOk="0">
                  <a:moveTo>
                    <a:pt x="17468" y="6506"/>
                  </a:moveTo>
                  <a:cubicBezTo>
                    <a:pt x="16410" y="7763"/>
                    <a:pt x="15333" y="6878"/>
                    <a:pt x="13824" y="5996"/>
                  </a:cubicBezTo>
                  <a:cubicBezTo>
                    <a:pt x="12317" y="5116"/>
                    <a:pt x="10950" y="4575"/>
                    <a:pt x="12006" y="3318"/>
                  </a:cubicBezTo>
                  <a:cubicBezTo>
                    <a:pt x="13062" y="2059"/>
                    <a:pt x="15140" y="1754"/>
                    <a:pt x="16648" y="2634"/>
                  </a:cubicBezTo>
                  <a:cubicBezTo>
                    <a:pt x="18155" y="3515"/>
                    <a:pt x="18522" y="5248"/>
                    <a:pt x="17468" y="6506"/>
                  </a:cubicBezTo>
                  <a:close/>
                  <a:moveTo>
                    <a:pt x="20868" y="4865"/>
                  </a:moveTo>
                  <a:cubicBezTo>
                    <a:pt x="20191" y="1663"/>
                    <a:pt x="16530" y="-474"/>
                    <a:pt x="12691" y="90"/>
                  </a:cubicBezTo>
                  <a:cubicBezTo>
                    <a:pt x="8853" y="655"/>
                    <a:pt x="5613" y="3118"/>
                    <a:pt x="6290" y="6320"/>
                  </a:cubicBezTo>
                  <a:cubicBezTo>
                    <a:pt x="6436" y="7009"/>
                    <a:pt x="6840" y="8088"/>
                    <a:pt x="7318" y="8862"/>
                  </a:cubicBezTo>
                  <a:lnTo>
                    <a:pt x="346" y="17166"/>
                  </a:lnTo>
                  <a:cubicBezTo>
                    <a:pt x="90" y="17473"/>
                    <a:pt x="-56" y="18024"/>
                    <a:pt x="20" y="18392"/>
                  </a:cubicBezTo>
                  <a:lnTo>
                    <a:pt x="470" y="20511"/>
                  </a:lnTo>
                  <a:cubicBezTo>
                    <a:pt x="547" y="20879"/>
                    <a:pt x="971" y="21126"/>
                    <a:pt x="1412" y="21061"/>
                  </a:cubicBezTo>
                  <a:lnTo>
                    <a:pt x="3454" y="20761"/>
                  </a:lnTo>
                  <a:cubicBezTo>
                    <a:pt x="3895" y="20696"/>
                    <a:pt x="4457" y="20387"/>
                    <a:pt x="4700" y="20072"/>
                  </a:cubicBezTo>
                  <a:lnTo>
                    <a:pt x="7456" y="16513"/>
                  </a:lnTo>
                  <a:lnTo>
                    <a:pt x="7480" y="16490"/>
                  </a:lnTo>
                  <a:lnTo>
                    <a:pt x="9346" y="16216"/>
                  </a:lnTo>
                  <a:lnTo>
                    <a:pt x="12566" y="12046"/>
                  </a:lnTo>
                  <a:cubicBezTo>
                    <a:pt x="13623" y="12195"/>
                    <a:pt x="15142" y="12146"/>
                    <a:pt x="16039" y="12013"/>
                  </a:cubicBezTo>
                  <a:cubicBezTo>
                    <a:pt x="19878" y="11449"/>
                    <a:pt x="21544" y="8068"/>
                    <a:pt x="20868" y="4865"/>
                  </a:cubicBezTo>
                  <a:close/>
                </a:path>
              </a:pathLst>
            </a:custGeom>
            <a:solidFill>
              <a:srgbClr val="FFFFFF"/>
            </a:solidFill>
            <a:ln w="12700" cap="flat">
              <a:noFill/>
              <a:miter lim="400000"/>
            </a:ln>
            <a:effectLst/>
          </p:spPr>
          <p:txBody>
            <a:bodyPr wrap="square" lIns="38100" tIns="38100" rIns="38100" bIns="38100" numCol="1" anchor="ctr">
              <a:noAutofit/>
            </a:bodyPr>
            <a:lstStyle/>
            <a:p>
              <a:pPr marL="0" marR="0" lvl="0" indent="0" defTabSz="397396" eaLnBrk="1" fontAlgn="auto" latinLnBrk="0" hangingPunct="1">
                <a:lnSpc>
                  <a:spcPct val="100000"/>
                </a:lnSpc>
                <a:spcBef>
                  <a:spcPts val="0"/>
                </a:spcBef>
                <a:spcAft>
                  <a:spcPts val="0"/>
                </a:spcAft>
                <a:buClrTx/>
                <a:buSzTx/>
                <a:buFontTx/>
                <a:buNone/>
                <a:tabLst/>
                <a:defRPr sz="1200">
                  <a:solidFill>
                    <a:srgbClr val="000000"/>
                  </a:solidFill>
                  <a:latin typeface="Helvetica"/>
                  <a:ea typeface="Helvetica"/>
                  <a:cs typeface="Helvetica"/>
                  <a:sym typeface="Helvetica"/>
                </a:defRPr>
              </a:pPr>
              <a:endParaRPr kumimoji="0" sz="1200" b="0" i="0" u="none" strike="noStrike" kern="0" cap="none" spc="0" normalizeH="0" baseline="0" noProof="0">
                <a:ln>
                  <a:noFill/>
                </a:ln>
                <a:solidFill>
                  <a:srgbClr val="000000"/>
                </a:solidFill>
                <a:effectLst/>
                <a:uLnTx/>
                <a:uFillTx/>
                <a:cs typeface="+mn-ea"/>
                <a:sym typeface="+mn-lt"/>
              </a:endParaRPr>
            </a:p>
          </p:txBody>
        </p:sp>
      </p:grpSp>
      <p:sp>
        <p:nvSpPr>
          <p:cNvPr id="21" name="TextBox 20"/>
          <p:cNvSpPr txBox="1"/>
          <p:nvPr/>
        </p:nvSpPr>
        <p:spPr>
          <a:xfrm>
            <a:off x="6302270" y="1758335"/>
            <a:ext cx="2059617" cy="357253"/>
          </a:xfrm>
          <a:prstGeom prst="rect">
            <a:avLst/>
          </a:prstGeom>
          <a:noFill/>
        </p:spPr>
        <p:txBody>
          <a:bodyPr wrap="square" lIns="79480" tIns="39739" rIns="79480" bIns="39739" rtlCol="0">
            <a:spAutoFit/>
          </a:bodyPr>
          <a:lstStyle/>
          <a:p>
            <a:r>
              <a:rPr lang="zh-CN" altLang="en-US" sz="900" dirty="0" smtClean="0">
                <a:cs typeface="+mn-ea"/>
                <a:sym typeface="+mn-lt"/>
              </a:rPr>
              <a:t>第一</a:t>
            </a:r>
            <a:r>
              <a:rPr lang="en-US" altLang="zh-CN" sz="900" dirty="0" smtClean="0">
                <a:cs typeface="+mn-ea"/>
                <a:sym typeface="+mn-lt"/>
              </a:rPr>
              <a:t>PPT</a:t>
            </a:r>
            <a:r>
              <a:rPr lang="zh-CN" altLang="en-US" sz="900" dirty="0" smtClean="0">
                <a:cs typeface="+mn-ea"/>
                <a:sym typeface="+mn-lt"/>
              </a:rPr>
              <a:t>签约</a:t>
            </a:r>
            <a:r>
              <a:rPr lang="zh-CN" altLang="en-US" sz="900" dirty="0">
                <a:cs typeface="+mn-ea"/>
                <a:sym typeface="+mn-lt"/>
              </a:rPr>
              <a:t>设计师原创作品，请勿盗卖！否则将被追究法律责任！ </a:t>
            </a:r>
          </a:p>
        </p:txBody>
      </p:sp>
      <p:sp>
        <p:nvSpPr>
          <p:cNvPr id="22" name="TextBox 21"/>
          <p:cNvSpPr txBox="1"/>
          <p:nvPr/>
        </p:nvSpPr>
        <p:spPr>
          <a:xfrm>
            <a:off x="6302270" y="3188883"/>
            <a:ext cx="2059617" cy="357253"/>
          </a:xfrm>
          <a:prstGeom prst="rect">
            <a:avLst/>
          </a:prstGeom>
          <a:noFill/>
        </p:spPr>
        <p:txBody>
          <a:bodyPr wrap="square" lIns="79480" tIns="39739" rIns="79480" bIns="39739" rtlCol="0">
            <a:spAutoFit/>
          </a:bodyPr>
          <a:lstStyle/>
          <a:p>
            <a:r>
              <a:rPr lang="zh-CN" altLang="en-US" sz="900" dirty="0" smtClean="0">
                <a:cs typeface="+mn-ea"/>
                <a:sym typeface="+mn-lt"/>
              </a:rPr>
              <a:t>第一</a:t>
            </a:r>
            <a:r>
              <a:rPr lang="en-US" altLang="zh-CN" sz="900" dirty="0" smtClean="0">
                <a:cs typeface="+mn-ea"/>
                <a:sym typeface="+mn-lt"/>
              </a:rPr>
              <a:t>PPT</a:t>
            </a:r>
            <a:r>
              <a:rPr lang="zh-CN" altLang="en-US" sz="900" dirty="0" smtClean="0">
                <a:cs typeface="+mn-ea"/>
                <a:sym typeface="+mn-lt"/>
              </a:rPr>
              <a:t>签约</a:t>
            </a:r>
            <a:r>
              <a:rPr lang="zh-CN" altLang="en-US" sz="900" dirty="0">
                <a:cs typeface="+mn-ea"/>
                <a:sym typeface="+mn-lt"/>
              </a:rPr>
              <a:t>设计师原创作品，请勿盗卖！否则将被追究法律责任！ </a:t>
            </a:r>
          </a:p>
        </p:txBody>
      </p:sp>
      <p:sp>
        <p:nvSpPr>
          <p:cNvPr id="23" name="TextBox 22"/>
          <p:cNvSpPr txBox="1"/>
          <p:nvPr/>
        </p:nvSpPr>
        <p:spPr>
          <a:xfrm>
            <a:off x="784345" y="1743507"/>
            <a:ext cx="2059617" cy="357253"/>
          </a:xfrm>
          <a:prstGeom prst="rect">
            <a:avLst/>
          </a:prstGeom>
          <a:noFill/>
        </p:spPr>
        <p:txBody>
          <a:bodyPr wrap="square" lIns="79480" tIns="39739" rIns="79480" bIns="39739" rtlCol="0">
            <a:spAutoFit/>
          </a:bodyPr>
          <a:lstStyle/>
          <a:p>
            <a:r>
              <a:rPr lang="zh-CN" altLang="en-US" sz="900" dirty="0" smtClean="0">
                <a:cs typeface="+mn-ea"/>
                <a:sym typeface="+mn-lt"/>
              </a:rPr>
              <a:t>第一</a:t>
            </a:r>
            <a:r>
              <a:rPr lang="en-US" altLang="zh-CN" sz="900" dirty="0" smtClean="0">
                <a:cs typeface="+mn-ea"/>
                <a:sym typeface="+mn-lt"/>
              </a:rPr>
              <a:t>PPT</a:t>
            </a:r>
            <a:r>
              <a:rPr lang="zh-CN" altLang="en-US" sz="900" dirty="0" smtClean="0">
                <a:cs typeface="+mn-ea"/>
                <a:sym typeface="+mn-lt"/>
              </a:rPr>
              <a:t>签约</a:t>
            </a:r>
            <a:r>
              <a:rPr lang="zh-CN" altLang="en-US" sz="900" dirty="0">
                <a:cs typeface="+mn-ea"/>
                <a:sym typeface="+mn-lt"/>
              </a:rPr>
              <a:t>设计师原创作品，请勿盗卖！否则将被追究法律责任！ </a:t>
            </a:r>
          </a:p>
        </p:txBody>
      </p:sp>
      <p:sp>
        <p:nvSpPr>
          <p:cNvPr id="24" name="TextBox 23"/>
          <p:cNvSpPr txBox="1"/>
          <p:nvPr/>
        </p:nvSpPr>
        <p:spPr>
          <a:xfrm>
            <a:off x="784345" y="3174058"/>
            <a:ext cx="2059617" cy="357253"/>
          </a:xfrm>
          <a:prstGeom prst="rect">
            <a:avLst/>
          </a:prstGeom>
          <a:noFill/>
        </p:spPr>
        <p:txBody>
          <a:bodyPr wrap="square" lIns="79480" tIns="39739" rIns="79480" bIns="39739" rtlCol="0">
            <a:spAutoFit/>
          </a:bodyPr>
          <a:lstStyle/>
          <a:p>
            <a:r>
              <a:rPr lang="zh-CN" altLang="en-US" sz="900" dirty="0" smtClean="0">
                <a:cs typeface="+mn-ea"/>
                <a:sym typeface="+mn-lt"/>
              </a:rPr>
              <a:t>第一</a:t>
            </a:r>
            <a:r>
              <a:rPr lang="en-US" altLang="zh-CN" sz="900" dirty="0" smtClean="0">
                <a:cs typeface="+mn-ea"/>
                <a:sym typeface="+mn-lt"/>
              </a:rPr>
              <a:t>PPT</a:t>
            </a:r>
            <a:r>
              <a:rPr lang="zh-CN" altLang="en-US" sz="900" dirty="0" smtClean="0">
                <a:cs typeface="+mn-ea"/>
                <a:sym typeface="+mn-lt"/>
              </a:rPr>
              <a:t>签约</a:t>
            </a:r>
            <a:r>
              <a:rPr lang="zh-CN" altLang="en-US" sz="900" dirty="0">
                <a:cs typeface="+mn-ea"/>
                <a:sym typeface="+mn-lt"/>
              </a:rPr>
              <a:t>设计师原创作品，请勿盗卖！否则将被追究法律责任！ </a:t>
            </a:r>
          </a:p>
        </p:txBody>
      </p:sp>
      <p:sp>
        <p:nvSpPr>
          <p:cNvPr id="25" name="Text Placeholder 2"/>
          <p:cNvSpPr txBox="1">
            <a:spLocks/>
          </p:cNvSpPr>
          <p:nvPr/>
        </p:nvSpPr>
        <p:spPr bwMode="auto">
          <a:xfrm>
            <a:off x="978258" y="1419622"/>
            <a:ext cx="1149727" cy="263560"/>
          </a:xfrm>
          <a:prstGeom prst="rect">
            <a:avLst/>
          </a:prstGeom>
          <a:solidFill>
            <a:schemeClr val="accent2">
              <a:lumMod val="50000"/>
            </a:schemeClr>
          </a:solidFill>
          <a:ln>
            <a:noFill/>
          </a:ln>
          <a:extLst/>
        </p:spPr>
        <p:txBody>
          <a:bodyPr vert="horz" wrap="square" lIns="79480" tIns="45720" rIns="91440" bIns="45720" numCol="1" anchor="ctr" anchorCtr="0" compatLnSpc="1">
            <a:prstTxWarp prst="textNoShape">
              <a:avLst/>
            </a:prstTxWarp>
            <a:normAutofit fontScale="92500" lnSpcReduction="10000"/>
          </a:bodyPr>
          <a:lstStyle>
            <a:defPPr>
              <a:defRPr lang="zh-CN"/>
            </a:defPPr>
            <a:lvl1pPr algn="ctr" rtl="0" fontAlgn="base">
              <a:spcBef>
                <a:spcPct val="0"/>
              </a:spcBef>
              <a:spcAft>
                <a:spcPct val="0"/>
              </a:spcAft>
              <a:defRPr sz="1200" kern="1200">
                <a:solidFill>
                  <a:srgbClr val="898989"/>
                </a:solidFill>
                <a:latin typeface="Arial" pitchFamily="34" charset="0"/>
                <a:ea typeface="宋体" pitchFamily="2" charset="-122"/>
                <a:cs typeface="+mn-cs"/>
              </a:defRPr>
            </a:lvl1pPr>
            <a:lvl2pPr marL="457200" algn="l" rtl="0" fontAlgn="base">
              <a:spcBef>
                <a:spcPct val="0"/>
              </a:spcBef>
              <a:spcAft>
                <a:spcPct val="0"/>
              </a:spcAft>
              <a:defRPr kern="1200">
                <a:solidFill>
                  <a:schemeClr val="tx1"/>
                </a:solidFill>
                <a:latin typeface="Arial" pitchFamily="34" charset="0"/>
                <a:ea typeface="宋体" pitchFamily="2" charset="-122"/>
                <a:cs typeface="+mn-cs"/>
              </a:defRPr>
            </a:lvl2pPr>
            <a:lvl3pPr marL="914400" algn="l" rtl="0" fontAlgn="base">
              <a:spcBef>
                <a:spcPct val="0"/>
              </a:spcBef>
              <a:spcAft>
                <a:spcPct val="0"/>
              </a:spcAft>
              <a:defRPr kern="1200">
                <a:solidFill>
                  <a:schemeClr val="tx1"/>
                </a:solidFill>
                <a:latin typeface="Arial" pitchFamily="34" charset="0"/>
                <a:ea typeface="宋体" pitchFamily="2" charset="-122"/>
                <a:cs typeface="+mn-cs"/>
              </a:defRPr>
            </a:lvl3pPr>
            <a:lvl4pPr marL="1371600" algn="l" rtl="0" fontAlgn="base">
              <a:spcBef>
                <a:spcPct val="0"/>
              </a:spcBef>
              <a:spcAft>
                <a:spcPct val="0"/>
              </a:spcAft>
              <a:defRPr kern="1200">
                <a:solidFill>
                  <a:schemeClr val="tx1"/>
                </a:solidFill>
                <a:latin typeface="Arial" pitchFamily="34" charset="0"/>
                <a:ea typeface="宋体" pitchFamily="2" charset="-122"/>
                <a:cs typeface="+mn-cs"/>
              </a:defRPr>
            </a:lvl4pPr>
            <a:lvl5pPr marL="1828800" algn="l" rtl="0" fontAlgn="base">
              <a:spcBef>
                <a:spcPct val="0"/>
              </a:spcBef>
              <a:spcAft>
                <a:spcPct val="0"/>
              </a:spcAft>
              <a:defRPr kern="1200">
                <a:solidFill>
                  <a:schemeClr val="tx1"/>
                </a:solidFill>
                <a:latin typeface="Arial" pitchFamily="34" charset="0"/>
                <a:ea typeface="宋体" pitchFamily="2" charset="-122"/>
                <a:cs typeface="+mn-cs"/>
              </a:defRPr>
            </a:lvl5pPr>
            <a:lvl6pPr marL="2286000" algn="l" defTabSz="914400" rtl="0" eaLnBrk="1" latinLnBrk="0" hangingPunct="1">
              <a:defRPr kern="1200">
                <a:solidFill>
                  <a:schemeClr val="tx1"/>
                </a:solidFill>
                <a:latin typeface="Arial" pitchFamily="34" charset="0"/>
                <a:ea typeface="宋体" pitchFamily="2" charset="-122"/>
                <a:cs typeface="+mn-cs"/>
              </a:defRPr>
            </a:lvl6pPr>
            <a:lvl7pPr marL="2743200" algn="l" defTabSz="914400" rtl="0" eaLnBrk="1" latinLnBrk="0" hangingPunct="1">
              <a:defRPr kern="1200">
                <a:solidFill>
                  <a:schemeClr val="tx1"/>
                </a:solidFill>
                <a:latin typeface="Arial" pitchFamily="34" charset="0"/>
                <a:ea typeface="宋体" pitchFamily="2" charset="-122"/>
                <a:cs typeface="+mn-cs"/>
              </a:defRPr>
            </a:lvl7pPr>
            <a:lvl8pPr marL="3200400" algn="l" defTabSz="914400" rtl="0" eaLnBrk="1" latinLnBrk="0" hangingPunct="1">
              <a:defRPr kern="1200">
                <a:solidFill>
                  <a:schemeClr val="tx1"/>
                </a:solidFill>
                <a:latin typeface="Arial" pitchFamily="34" charset="0"/>
                <a:ea typeface="宋体" pitchFamily="2" charset="-122"/>
                <a:cs typeface="+mn-cs"/>
              </a:defRPr>
            </a:lvl8pPr>
            <a:lvl9pPr marL="3657600" algn="l" defTabSz="914400" rtl="0" eaLnBrk="1" latinLnBrk="0" hangingPunct="1">
              <a:defRPr kern="1200">
                <a:solidFill>
                  <a:schemeClr val="tx1"/>
                </a:solidFill>
                <a:latin typeface="Arial" pitchFamily="34" charset="0"/>
                <a:ea typeface="宋体" pitchFamily="2" charset="-122"/>
                <a:cs typeface="+mn-cs"/>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sz="1300" b="1" i="0" u="none" strike="noStrike" kern="1200" cap="none" spc="0" normalizeH="0" baseline="0" noProof="0" dirty="0" smtClean="0">
                <a:ln>
                  <a:noFill/>
                </a:ln>
                <a:solidFill>
                  <a:sysClr val="window" lastClr="FFFFFF"/>
                </a:solidFill>
                <a:effectLst/>
                <a:uLnTx/>
                <a:uFillTx/>
                <a:latin typeface="+mn-lt"/>
                <a:ea typeface="+mn-ea"/>
                <a:cs typeface="+mn-ea"/>
                <a:sym typeface="+mn-lt"/>
              </a:rPr>
              <a:t>添加副标题</a:t>
            </a:r>
            <a:endParaRPr kumimoji="0" lang="en-GB" sz="1300" b="1" i="0" u="none" strike="noStrike" kern="1200" cap="none" spc="0" normalizeH="0" baseline="0" noProof="0" dirty="0">
              <a:ln>
                <a:noFill/>
              </a:ln>
              <a:solidFill>
                <a:sysClr val="window" lastClr="FFFFFF"/>
              </a:solidFill>
              <a:effectLst/>
              <a:uLnTx/>
              <a:uFillTx/>
              <a:latin typeface="+mn-lt"/>
              <a:ea typeface="+mn-ea"/>
              <a:cs typeface="+mn-ea"/>
              <a:sym typeface="+mn-lt"/>
            </a:endParaRPr>
          </a:p>
        </p:txBody>
      </p:sp>
      <p:sp>
        <p:nvSpPr>
          <p:cNvPr id="26" name="Text Placeholder 2"/>
          <p:cNvSpPr txBox="1">
            <a:spLocks/>
          </p:cNvSpPr>
          <p:nvPr/>
        </p:nvSpPr>
        <p:spPr bwMode="auto">
          <a:xfrm>
            <a:off x="7251818" y="1423858"/>
            <a:ext cx="861567" cy="263560"/>
          </a:xfrm>
          <a:prstGeom prst="rect">
            <a:avLst/>
          </a:prstGeom>
          <a:solidFill>
            <a:schemeClr val="accent2">
              <a:lumMod val="50000"/>
            </a:schemeClr>
          </a:solidFill>
          <a:ln>
            <a:noFill/>
          </a:ln>
          <a:extLst/>
        </p:spPr>
        <p:txBody>
          <a:bodyPr vert="horz" wrap="square" lIns="91440" tIns="45720" rIns="79480" bIns="45720" numCol="1" anchor="ctr" anchorCtr="0" compatLnSpc="1">
            <a:prstTxWarp prst="textNoShape">
              <a:avLst/>
            </a:prstTxWarp>
            <a:noAutofit/>
          </a:bodyPr>
          <a:lstStyle>
            <a:defPPr>
              <a:defRPr lang="zh-CN"/>
            </a:defPPr>
            <a:lvl1pPr algn="ctr" rtl="0" fontAlgn="base">
              <a:spcBef>
                <a:spcPct val="0"/>
              </a:spcBef>
              <a:spcAft>
                <a:spcPct val="0"/>
              </a:spcAft>
              <a:defRPr sz="1200" kern="1200">
                <a:solidFill>
                  <a:srgbClr val="898989"/>
                </a:solidFill>
                <a:latin typeface="Arial" pitchFamily="34" charset="0"/>
                <a:ea typeface="宋体" pitchFamily="2" charset="-122"/>
                <a:cs typeface="+mn-cs"/>
              </a:defRPr>
            </a:lvl1pPr>
            <a:lvl2pPr marL="457200" algn="l" rtl="0" fontAlgn="base">
              <a:spcBef>
                <a:spcPct val="0"/>
              </a:spcBef>
              <a:spcAft>
                <a:spcPct val="0"/>
              </a:spcAft>
              <a:defRPr kern="1200">
                <a:solidFill>
                  <a:schemeClr val="tx1"/>
                </a:solidFill>
                <a:latin typeface="Arial" pitchFamily="34" charset="0"/>
                <a:ea typeface="宋体" pitchFamily="2" charset="-122"/>
                <a:cs typeface="+mn-cs"/>
              </a:defRPr>
            </a:lvl2pPr>
            <a:lvl3pPr marL="914400" algn="l" rtl="0" fontAlgn="base">
              <a:spcBef>
                <a:spcPct val="0"/>
              </a:spcBef>
              <a:spcAft>
                <a:spcPct val="0"/>
              </a:spcAft>
              <a:defRPr kern="1200">
                <a:solidFill>
                  <a:schemeClr val="tx1"/>
                </a:solidFill>
                <a:latin typeface="Arial" pitchFamily="34" charset="0"/>
                <a:ea typeface="宋体" pitchFamily="2" charset="-122"/>
                <a:cs typeface="+mn-cs"/>
              </a:defRPr>
            </a:lvl3pPr>
            <a:lvl4pPr marL="1371600" algn="l" rtl="0" fontAlgn="base">
              <a:spcBef>
                <a:spcPct val="0"/>
              </a:spcBef>
              <a:spcAft>
                <a:spcPct val="0"/>
              </a:spcAft>
              <a:defRPr kern="1200">
                <a:solidFill>
                  <a:schemeClr val="tx1"/>
                </a:solidFill>
                <a:latin typeface="Arial" pitchFamily="34" charset="0"/>
                <a:ea typeface="宋体" pitchFamily="2" charset="-122"/>
                <a:cs typeface="+mn-cs"/>
              </a:defRPr>
            </a:lvl4pPr>
            <a:lvl5pPr marL="1828800" algn="l" rtl="0" fontAlgn="base">
              <a:spcBef>
                <a:spcPct val="0"/>
              </a:spcBef>
              <a:spcAft>
                <a:spcPct val="0"/>
              </a:spcAft>
              <a:defRPr kern="1200">
                <a:solidFill>
                  <a:schemeClr val="tx1"/>
                </a:solidFill>
                <a:latin typeface="Arial" pitchFamily="34" charset="0"/>
                <a:ea typeface="宋体" pitchFamily="2" charset="-122"/>
                <a:cs typeface="+mn-cs"/>
              </a:defRPr>
            </a:lvl5pPr>
            <a:lvl6pPr marL="2286000" algn="l" defTabSz="914400" rtl="0" eaLnBrk="1" latinLnBrk="0" hangingPunct="1">
              <a:defRPr kern="1200">
                <a:solidFill>
                  <a:schemeClr val="tx1"/>
                </a:solidFill>
                <a:latin typeface="Arial" pitchFamily="34" charset="0"/>
                <a:ea typeface="宋体" pitchFamily="2" charset="-122"/>
                <a:cs typeface="+mn-cs"/>
              </a:defRPr>
            </a:lvl6pPr>
            <a:lvl7pPr marL="2743200" algn="l" defTabSz="914400" rtl="0" eaLnBrk="1" latinLnBrk="0" hangingPunct="1">
              <a:defRPr kern="1200">
                <a:solidFill>
                  <a:schemeClr val="tx1"/>
                </a:solidFill>
                <a:latin typeface="Arial" pitchFamily="34" charset="0"/>
                <a:ea typeface="宋体" pitchFamily="2" charset="-122"/>
                <a:cs typeface="+mn-cs"/>
              </a:defRPr>
            </a:lvl7pPr>
            <a:lvl8pPr marL="3200400" algn="l" defTabSz="914400" rtl="0" eaLnBrk="1" latinLnBrk="0" hangingPunct="1">
              <a:defRPr kern="1200">
                <a:solidFill>
                  <a:schemeClr val="tx1"/>
                </a:solidFill>
                <a:latin typeface="Arial" pitchFamily="34" charset="0"/>
                <a:ea typeface="宋体" pitchFamily="2" charset="-122"/>
                <a:cs typeface="+mn-cs"/>
              </a:defRPr>
            </a:lvl8pPr>
            <a:lvl9pPr marL="3657600" algn="l" defTabSz="914400" rtl="0" eaLnBrk="1" latinLnBrk="0" hangingPunct="1">
              <a:defRPr kern="1200">
                <a:solidFill>
                  <a:schemeClr val="tx1"/>
                </a:solidFill>
                <a:latin typeface="Arial" pitchFamily="34" charset="0"/>
                <a:ea typeface="宋体" pitchFamily="2" charset="-122"/>
                <a:cs typeface="+mn-cs"/>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r>
              <a:rPr kumimoji="0" lang="zh-CN" altLang="en-US" sz="1300" b="1" i="0" u="none" strike="noStrike" kern="1200" cap="none" spc="0" normalizeH="0" baseline="0" noProof="0" dirty="0" smtClean="0">
                <a:ln>
                  <a:noFill/>
                </a:ln>
                <a:solidFill>
                  <a:sysClr val="window" lastClr="FFFFFF"/>
                </a:solidFill>
                <a:effectLst/>
                <a:uLnTx/>
                <a:uFillTx/>
                <a:latin typeface="+mn-lt"/>
                <a:ea typeface="+mn-ea"/>
                <a:cs typeface="+mn-ea"/>
                <a:sym typeface="+mn-lt"/>
              </a:rPr>
              <a:t>添加标题</a:t>
            </a:r>
            <a:endParaRPr kumimoji="0" lang="en-GB" sz="1300" b="1" i="0" u="none" strike="noStrike" kern="1200" cap="none" spc="0" normalizeH="0" baseline="0" noProof="0" dirty="0">
              <a:ln>
                <a:noFill/>
              </a:ln>
              <a:solidFill>
                <a:sysClr val="window" lastClr="FFFFFF"/>
              </a:solidFill>
              <a:effectLst/>
              <a:uLnTx/>
              <a:uFillTx/>
              <a:latin typeface="+mn-lt"/>
              <a:ea typeface="+mn-ea"/>
              <a:cs typeface="+mn-ea"/>
              <a:sym typeface="+mn-lt"/>
            </a:endParaRPr>
          </a:p>
        </p:txBody>
      </p:sp>
      <p:sp>
        <p:nvSpPr>
          <p:cNvPr id="27" name="Text Placeholder 2"/>
          <p:cNvSpPr txBox="1">
            <a:spLocks/>
          </p:cNvSpPr>
          <p:nvPr/>
        </p:nvSpPr>
        <p:spPr bwMode="auto">
          <a:xfrm>
            <a:off x="7373599" y="3954473"/>
            <a:ext cx="815918" cy="263560"/>
          </a:xfrm>
          <a:prstGeom prst="rect">
            <a:avLst/>
          </a:prstGeom>
          <a:solidFill>
            <a:schemeClr val="accent2">
              <a:lumMod val="50000"/>
            </a:schemeClr>
          </a:solidFill>
          <a:ln>
            <a:noFill/>
          </a:ln>
          <a:extLst/>
        </p:spPr>
        <p:txBody>
          <a:bodyPr vert="horz" wrap="square" lIns="91440" tIns="45720" rIns="79480" bIns="45720" numCol="1" anchor="ctr" anchorCtr="0" compatLnSpc="1">
            <a:prstTxWarp prst="textNoShape">
              <a:avLst/>
            </a:prstTxWarp>
            <a:normAutofit fontScale="92500" lnSpcReduction="10000"/>
          </a:bodyPr>
          <a:lstStyle>
            <a:defPPr>
              <a:defRPr lang="zh-CN"/>
            </a:defPPr>
            <a:lvl1pPr algn="ctr" rtl="0" fontAlgn="base">
              <a:spcBef>
                <a:spcPct val="0"/>
              </a:spcBef>
              <a:spcAft>
                <a:spcPct val="0"/>
              </a:spcAft>
              <a:defRPr sz="1200" kern="1200">
                <a:solidFill>
                  <a:srgbClr val="898989"/>
                </a:solidFill>
                <a:latin typeface="Arial" pitchFamily="34" charset="0"/>
                <a:ea typeface="宋体" pitchFamily="2" charset="-122"/>
                <a:cs typeface="+mn-cs"/>
              </a:defRPr>
            </a:lvl1pPr>
            <a:lvl2pPr marL="457200" algn="l" rtl="0" fontAlgn="base">
              <a:spcBef>
                <a:spcPct val="0"/>
              </a:spcBef>
              <a:spcAft>
                <a:spcPct val="0"/>
              </a:spcAft>
              <a:defRPr kern="1200">
                <a:solidFill>
                  <a:schemeClr val="tx1"/>
                </a:solidFill>
                <a:latin typeface="Arial" pitchFamily="34" charset="0"/>
                <a:ea typeface="宋体" pitchFamily="2" charset="-122"/>
                <a:cs typeface="+mn-cs"/>
              </a:defRPr>
            </a:lvl2pPr>
            <a:lvl3pPr marL="914400" algn="l" rtl="0" fontAlgn="base">
              <a:spcBef>
                <a:spcPct val="0"/>
              </a:spcBef>
              <a:spcAft>
                <a:spcPct val="0"/>
              </a:spcAft>
              <a:defRPr kern="1200">
                <a:solidFill>
                  <a:schemeClr val="tx1"/>
                </a:solidFill>
                <a:latin typeface="Arial" pitchFamily="34" charset="0"/>
                <a:ea typeface="宋体" pitchFamily="2" charset="-122"/>
                <a:cs typeface="+mn-cs"/>
              </a:defRPr>
            </a:lvl3pPr>
            <a:lvl4pPr marL="1371600" algn="l" rtl="0" fontAlgn="base">
              <a:spcBef>
                <a:spcPct val="0"/>
              </a:spcBef>
              <a:spcAft>
                <a:spcPct val="0"/>
              </a:spcAft>
              <a:defRPr kern="1200">
                <a:solidFill>
                  <a:schemeClr val="tx1"/>
                </a:solidFill>
                <a:latin typeface="Arial" pitchFamily="34" charset="0"/>
                <a:ea typeface="宋体" pitchFamily="2" charset="-122"/>
                <a:cs typeface="+mn-cs"/>
              </a:defRPr>
            </a:lvl4pPr>
            <a:lvl5pPr marL="1828800" algn="l" rtl="0" fontAlgn="base">
              <a:spcBef>
                <a:spcPct val="0"/>
              </a:spcBef>
              <a:spcAft>
                <a:spcPct val="0"/>
              </a:spcAft>
              <a:defRPr kern="1200">
                <a:solidFill>
                  <a:schemeClr val="tx1"/>
                </a:solidFill>
                <a:latin typeface="Arial" pitchFamily="34" charset="0"/>
                <a:ea typeface="宋体" pitchFamily="2" charset="-122"/>
                <a:cs typeface="+mn-cs"/>
              </a:defRPr>
            </a:lvl5pPr>
            <a:lvl6pPr marL="2286000" algn="l" defTabSz="914400" rtl="0" eaLnBrk="1" latinLnBrk="0" hangingPunct="1">
              <a:defRPr kern="1200">
                <a:solidFill>
                  <a:schemeClr val="tx1"/>
                </a:solidFill>
                <a:latin typeface="Arial" pitchFamily="34" charset="0"/>
                <a:ea typeface="宋体" pitchFamily="2" charset="-122"/>
                <a:cs typeface="+mn-cs"/>
              </a:defRPr>
            </a:lvl6pPr>
            <a:lvl7pPr marL="2743200" algn="l" defTabSz="914400" rtl="0" eaLnBrk="1" latinLnBrk="0" hangingPunct="1">
              <a:defRPr kern="1200">
                <a:solidFill>
                  <a:schemeClr val="tx1"/>
                </a:solidFill>
                <a:latin typeface="Arial" pitchFamily="34" charset="0"/>
                <a:ea typeface="宋体" pitchFamily="2" charset="-122"/>
                <a:cs typeface="+mn-cs"/>
              </a:defRPr>
            </a:lvl7pPr>
            <a:lvl8pPr marL="3200400" algn="l" defTabSz="914400" rtl="0" eaLnBrk="1" latinLnBrk="0" hangingPunct="1">
              <a:defRPr kern="1200">
                <a:solidFill>
                  <a:schemeClr val="tx1"/>
                </a:solidFill>
                <a:latin typeface="Arial" pitchFamily="34" charset="0"/>
                <a:ea typeface="宋体" pitchFamily="2" charset="-122"/>
                <a:cs typeface="+mn-cs"/>
              </a:defRPr>
            </a:lvl8pPr>
            <a:lvl9pPr marL="3657600" algn="l" defTabSz="914400" rtl="0" eaLnBrk="1" latinLnBrk="0" hangingPunct="1">
              <a:defRPr kern="1200">
                <a:solidFill>
                  <a:schemeClr val="tx1"/>
                </a:solidFill>
                <a:latin typeface="Arial" pitchFamily="34" charset="0"/>
                <a:ea typeface="宋体" pitchFamily="2" charset="-122"/>
                <a:cs typeface="+mn-cs"/>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r>
              <a:rPr kumimoji="0" lang="zh-CN" altLang="en-US" sz="1300" b="1" i="0" u="none" strike="noStrike" kern="1200" cap="none" spc="0" normalizeH="0" baseline="0" noProof="0" dirty="0" smtClean="0">
                <a:ln>
                  <a:noFill/>
                </a:ln>
                <a:solidFill>
                  <a:sysClr val="window" lastClr="FFFFFF"/>
                </a:solidFill>
                <a:effectLst/>
                <a:uLnTx/>
                <a:uFillTx/>
                <a:latin typeface="+mn-lt"/>
                <a:ea typeface="+mn-ea"/>
                <a:cs typeface="+mn-ea"/>
                <a:sym typeface="+mn-lt"/>
              </a:rPr>
              <a:t>添加标题</a:t>
            </a:r>
            <a:endParaRPr kumimoji="0" lang="en-GB" sz="1300" b="1" i="0" u="none" strike="noStrike" kern="1200" cap="none" spc="0" normalizeH="0" baseline="0" noProof="0" dirty="0">
              <a:ln>
                <a:noFill/>
              </a:ln>
              <a:solidFill>
                <a:sysClr val="window" lastClr="FFFFFF"/>
              </a:solidFill>
              <a:effectLst/>
              <a:uLnTx/>
              <a:uFillTx/>
              <a:latin typeface="+mn-lt"/>
              <a:ea typeface="+mn-ea"/>
              <a:cs typeface="+mn-ea"/>
              <a:sym typeface="+mn-lt"/>
            </a:endParaRPr>
          </a:p>
        </p:txBody>
      </p:sp>
      <p:sp>
        <p:nvSpPr>
          <p:cNvPr id="28" name="Text Placeholder 2"/>
          <p:cNvSpPr txBox="1">
            <a:spLocks/>
          </p:cNvSpPr>
          <p:nvPr/>
        </p:nvSpPr>
        <p:spPr bwMode="auto">
          <a:xfrm>
            <a:off x="3959932" y="2417833"/>
            <a:ext cx="1245236" cy="775045"/>
          </a:xfrm>
          <a:prstGeom prst="rect">
            <a:avLst/>
          </a:prstGeom>
          <a:noFill/>
          <a:ln>
            <a:noFill/>
          </a:ln>
          <a:extLst/>
        </p:spPr>
        <p:txBody>
          <a:bodyPr vert="horz" wrap="square" lIns="91440" tIns="45720" rIns="91440" bIns="45720" numCol="1" anchor="ctr" anchorCtr="0" compatLnSpc="1">
            <a:prstTxWarp prst="textNoShape">
              <a:avLst/>
            </a:prstTxWarp>
            <a:noAutofit/>
          </a:bodyPr>
          <a:lstStyle>
            <a:defPPr>
              <a:defRPr lang="zh-CN"/>
            </a:defPPr>
            <a:lvl1pPr algn="ctr" rtl="0" fontAlgn="base">
              <a:spcBef>
                <a:spcPct val="0"/>
              </a:spcBef>
              <a:spcAft>
                <a:spcPct val="0"/>
              </a:spcAft>
              <a:defRPr sz="1200" kern="1200">
                <a:solidFill>
                  <a:srgbClr val="898989"/>
                </a:solidFill>
                <a:latin typeface="Arial" pitchFamily="34" charset="0"/>
                <a:ea typeface="宋体" pitchFamily="2" charset="-122"/>
                <a:cs typeface="+mn-cs"/>
              </a:defRPr>
            </a:lvl1pPr>
            <a:lvl2pPr marL="457200" algn="l" rtl="0" fontAlgn="base">
              <a:spcBef>
                <a:spcPct val="0"/>
              </a:spcBef>
              <a:spcAft>
                <a:spcPct val="0"/>
              </a:spcAft>
              <a:defRPr kern="1200">
                <a:solidFill>
                  <a:schemeClr val="tx1"/>
                </a:solidFill>
                <a:latin typeface="Arial" pitchFamily="34" charset="0"/>
                <a:ea typeface="宋体" pitchFamily="2" charset="-122"/>
                <a:cs typeface="+mn-cs"/>
              </a:defRPr>
            </a:lvl2pPr>
            <a:lvl3pPr marL="914400" algn="l" rtl="0" fontAlgn="base">
              <a:spcBef>
                <a:spcPct val="0"/>
              </a:spcBef>
              <a:spcAft>
                <a:spcPct val="0"/>
              </a:spcAft>
              <a:defRPr kern="1200">
                <a:solidFill>
                  <a:schemeClr val="tx1"/>
                </a:solidFill>
                <a:latin typeface="Arial" pitchFamily="34" charset="0"/>
                <a:ea typeface="宋体" pitchFamily="2" charset="-122"/>
                <a:cs typeface="+mn-cs"/>
              </a:defRPr>
            </a:lvl3pPr>
            <a:lvl4pPr marL="1371600" algn="l" rtl="0" fontAlgn="base">
              <a:spcBef>
                <a:spcPct val="0"/>
              </a:spcBef>
              <a:spcAft>
                <a:spcPct val="0"/>
              </a:spcAft>
              <a:defRPr kern="1200">
                <a:solidFill>
                  <a:schemeClr val="tx1"/>
                </a:solidFill>
                <a:latin typeface="Arial" pitchFamily="34" charset="0"/>
                <a:ea typeface="宋体" pitchFamily="2" charset="-122"/>
                <a:cs typeface="+mn-cs"/>
              </a:defRPr>
            </a:lvl4pPr>
            <a:lvl5pPr marL="1828800" algn="l" rtl="0" fontAlgn="base">
              <a:spcBef>
                <a:spcPct val="0"/>
              </a:spcBef>
              <a:spcAft>
                <a:spcPct val="0"/>
              </a:spcAft>
              <a:defRPr kern="1200">
                <a:solidFill>
                  <a:schemeClr val="tx1"/>
                </a:solidFill>
                <a:latin typeface="Arial" pitchFamily="34" charset="0"/>
                <a:ea typeface="宋体" pitchFamily="2" charset="-122"/>
                <a:cs typeface="+mn-cs"/>
              </a:defRPr>
            </a:lvl5pPr>
            <a:lvl6pPr marL="2286000" algn="l" defTabSz="914400" rtl="0" eaLnBrk="1" latinLnBrk="0" hangingPunct="1">
              <a:defRPr kern="1200">
                <a:solidFill>
                  <a:schemeClr val="tx1"/>
                </a:solidFill>
                <a:latin typeface="Arial" pitchFamily="34" charset="0"/>
                <a:ea typeface="宋体" pitchFamily="2" charset="-122"/>
                <a:cs typeface="+mn-cs"/>
              </a:defRPr>
            </a:lvl6pPr>
            <a:lvl7pPr marL="2743200" algn="l" defTabSz="914400" rtl="0" eaLnBrk="1" latinLnBrk="0" hangingPunct="1">
              <a:defRPr kern="1200">
                <a:solidFill>
                  <a:schemeClr val="tx1"/>
                </a:solidFill>
                <a:latin typeface="Arial" pitchFamily="34" charset="0"/>
                <a:ea typeface="宋体" pitchFamily="2" charset="-122"/>
                <a:cs typeface="+mn-cs"/>
              </a:defRPr>
            </a:lvl7pPr>
            <a:lvl8pPr marL="3200400" algn="l" defTabSz="914400" rtl="0" eaLnBrk="1" latinLnBrk="0" hangingPunct="1">
              <a:defRPr kern="1200">
                <a:solidFill>
                  <a:schemeClr val="tx1"/>
                </a:solidFill>
                <a:latin typeface="Arial" pitchFamily="34" charset="0"/>
                <a:ea typeface="宋体" pitchFamily="2" charset="-122"/>
                <a:cs typeface="+mn-cs"/>
              </a:defRPr>
            </a:lvl8pPr>
            <a:lvl9pPr marL="3657600" algn="l" defTabSz="914400" rtl="0" eaLnBrk="1" latinLnBrk="0" hangingPunct="1">
              <a:defRPr kern="1200">
                <a:solidFill>
                  <a:schemeClr val="tx1"/>
                </a:solidFill>
                <a:latin typeface="Arial" pitchFamily="34" charset="0"/>
                <a:ea typeface="宋体" pitchFamily="2" charset="-122"/>
                <a:cs typeface="+mn-cs"/>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sz="2400" b="1" i="0" u="none" strike="noStrike" kern="1200" cap="none" spc="0" normalizeH="0" baseline="0" noProof="0" dirty="0" smtClean="0">
                <a:ln>
                  <a:noFill/>
                </a:ln>
                <a:solidFill>
                  <a:sysClr val="window" lastClr="FFFFFF"/>
                </a:solidFill>
                <a:effectLst/>
                <a:uLnTx/>
                <a:uFillTx/>
                <a:latin typeface="+mn-lt"/>
                <a:ea typeface="+mn-ea"/>
                <a:cs typeface="+mn-ea"/>
                <a:sym typeface="+mn-lt"/>
              </a:rPr>
              <a:t>添加</a:t>
            </a:r>
            <a:endParaRPr kumimoji="0" lang="en-US" altLang="zh-CN" sz="2400" b="1" i="0" u="none" strike="noStrike" kern="1200" cap="none" spc="0" normalizeH="0" baseline="0" noProof="0" dirty="0" smtClean="0">
              <a:ln>
                <a:noFill/>
              </a:ln>
              <a:solidFill>
                <a:sysClr val="window" lastClr="FFFFFF"/>
              </a:solidFill>
              <a:effectLst/>
              <a:uLnTx/>
              <a:uFillTx/>
              <a:latin typeface="+mn-lt"/>
              <a:ea typeface="+mn-ea"/>
              <a:cs typeface="+mn-ea"/>
              <a:sym typeface="+mn-lt"/>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sz="2400" b="1" i="0" u="none" strike="noStrike" kern="1200" cap="none" spc="0" normalizeH="0" baseline="0" noProof="0" dirty="0" smtClean="0">
                <a:ln>
                  <a:noFill/>
                </a:ln>
                <a:solidFill>
                  <a:sysClr val="window" lastClr="FFFFFF"/>
                </a:solidFill>
                <a:effectLst/>
                <a:uLnTx/>
                <a:uFillTx/>
                <a:latin typeface="+mn-lt"/>
                <a:ea typeface="+mn-ea"/>
                <a:cs typeface="+mn-ea"/>
                <a:sym typeface="+mn-lt"/>
              </a:rPr>
              <a:t>标题</a:t>
            </a:r>
            <a:endParaRPr kumimoji="0" lang="en-GB" sz="2400" b="1" i="0" u="none" strike="noStrike" kern="1200" cap="none" spc="0" normalizeH="0" baseline="0" noProof="0" dirty="0">
              <a:ln>
                <a:noFill/>
              </a:ln>
              <a:solidFill>
                <a:sysClr val="window" lastClr="FFFFFF"/>
              </a:solidFill>
              <a:effectLst/>
              <a:uLnTx/>
              <a:uFillTx/>
              <a:latin typeface="+mn-lt"/>
              <a:ea typeface="+mn-ea"/>
              <a:cs typeface="+mn-ea"/>
              <a:sym typeface="+mn-lt"/>
            </a:endParaRPr>
          </a:p>
        </p:txBody>
      </p:sp>
      <p:sp>
        <p:nvSpPr>
          <p:cNvPr id="29" name="Text Placeholder 2"/>
          <p:cNvSpPr txBox="1">
            <a:spLocks/>
          </p:cNvSpPr>
          <p:nvPr/>
        </p:nvSpPr>
        <p:spPr bwMode="auto">
          <a:xfrm>
            <a:off x="978253" y="3941225"/>
            <a:ext cx="1255769" cy="263560"/>
          </a:xfrm>
          <a:prstGeom prst="rect">
            <a:avLst/>
          </a:prstGeom>
          <a:solidFill>
            <a:schemeClr val="accent2">
              <a:lumMod val="50000"/>
            </a:schemeClr>
          </a:solidFill>
          <a:ln>
            <a:noFill/>
          </a:ln>
          <a:extLst/>
        </p:spPr>
        <p:txBody>
          <a:bodyPr vert="horz" wrap="square" lIns="79480" tIns="45720" rIns="91440" bIns="45720" numCol="1" anchor="ctr" anchorCtr="0" compatLnSpc="1">
            <a:prstTxWarp prst="textNoShape">
              <a:avLst/>
            </a:prstTxWarp>
            <a:normAutofit fontScale="92500" lnSpcReduction="10000"/>
          </a:bodyPr>
          <a:lstStyle>
            <a:defPPr>
              <a:defRPr lang="zh-CN"/>
            </a:defPPr>
            <a:lvl1pPr algn="ctr" rtl="0" fontAlgn="base">
              <a:spcBef>
                <a:spcPct val="0"/>
              </a:spcBef>
              <a:spcAft>
                <a:spcPct val="0"/>
              </a:spcAft>
              <a:defRPr sz="1200" kern="1200">
                <a:solidFill>
                  <a:srgbClr val="898989"/>
                </a:solidFill>
                <a:latin typeface="Arial" pitchFamily="34" charset="0"/>
                <a:ea typeface="宋体" pitchFamily="2" charset="-122"/>
                <a:cs typeface="+mn-cs"/>
              </a:defRPr>
            </a:lvl1pPr>
            <a:lvl2pPr marL="457200" algn="l" rtl="0" fontAlgn="base">
              <a:spcBef>
                <a:spcPct val="0"/>
              </a:spcBef>
              <a:spcAft>
                <a:spcPct val="0"/>
              </a:spcAft>
              <a:defRPr kern="1200">
                <a:solidFill>
                  <a:schemeClr val="tx1"/>
                </a:solidFill>
                <a:latin typeface="Arial" pitchFamily="34" charset="0"/>
                <a:ea typeface="宋体" pitchFamily="2" charset="-122"/>
                <a:cs typeface="+mn-cs"/>
              </a:defRPr>
            </a:lvl2pPr>
            <a:lvl3pPr marL="914400" algn="l" rtl="0" fontAlgn="base">
              <a:spcBef>
                <a:spcPct val="0"/>
              </a:spcBef>
              <a:spcAft>
                <a:spcPct val="0"/>
              </a:spcAft>
              <a:defRPr kern="1200">
                <a:solidFill>
                  <a:schemeClr val="tx1"/>
                </a:solidFill>
                <a:latin typeface="Arial" pitchFamily="34" charset="0"/>
                <a:ea typeface="宋体" pitchFamily="2" charset="-122"/>
                <a:cs typeface="+mn-cs"/>
              </a:defRPr>
            </a:lvl3pPr>
            <a:lvl4pPr marL="1371600" algn="l" rtl="0" fontAlgn="base">
              <a:spcBef>
                <a:spcPct val="0"/>
              </a:spcBef>
              <a:spcAft>
                <a:spcPct val="0"/>
              </a:spcAft>
              <a:defRPr kern="1200">
                <a:solidFill>
                  <a:schemeClr val="tx1"/>
                </a:solidFill>
                <a:latin typeface="Arial" pitchFamily="34" charset="0"/>
                <a:ea typeface="宋体" pitchFamily="2" charset="-122"/>
                <a:cs typeface="+mn-cs"/>
              </a:defRPr>
            </a:lvl4pPr>
            <a:lvl5pPr marL="1828800" algn="l" rtl="0" fontAlgn="base">
              <a:spcBef>
                <a:spcPct val="0"/>
              </a:spcBef>
              <a:spcAft>
                <a:spcPct val="0"/>
              </a:spcAft>
              <a:defRPr kern="1200">
                <a:solidFill>
                  <a:schemeClr val="tx1"/>
                </a:solidFill>
                <a:latin typeface="Arial" pitchFamily="34" charset="0"/>
                <a:ea typeface="宋体" pitchFamily="2" charset="-122"/>
                <a:cs typeface="+mn-cs"/>
              </a:defRPr>
            </a:lvl5pPr>
            <a:lvl6pPr marL="2286000" algn="l" defTabSz="914400" rtl="0" eaLnBrk="1" latinLnBrk="0" hangingPunct="1">
              <a:defRPr kern="1200">
                <a:solidFill>
                  <a:schemeClr val="tx1"/>
                </a:solidFill>
                <a:latin typeface="Arial" pitchFamily="34" charset="0"/>
                <a:ea typeface="宋体" pitchFamily="2" charset="-122"/>
                <a:cs typeface="+mn-cs"/>
              </a:defRPr>
            </a:lvl6pPr>
            <a:lvl7pPr marL="2743200" algn="l" defTabSz="914400" rtl="0" eaLnBrk="1" latinLnBrk="0" hangingPunct="1">
              <a:defRPr kern="1200">
                <a:solidFill>
                  <a:schemeClr val="tx1"/>
                </a:solidFill>
                <a:latin typeface="Arial" pitchFamily="34" charset="0"/>
                <a:ea typeface="宋体" pitchFamily="2" charset="-122"/>
                <a:cs typeface="+mn-cs"/>
              </a:defRPr>
            </a:lvl7pPr>
            <a:lvl8pPr marL="3200400" algn="l" defTabSz="914400" rtl="0" eaLnBrk="1" latinLnBrk="0" hangingPunct="1">
              <a:defRPr kern="1200">
                <a:solidFill>
                  <a:schemeClr val="tx1"/>
                </a:solidFill>
                <a:latin typeface="Arial" pitchFamily="34" charset="0"/>
                <a:ea typeface="宋体" pitchFamily="2" charset="-122"/>
                <a:cs typeface="+mn-cs"/>
              </a:defRPr>
            </a:lvl8pPr>
            <a:lvl9pPr marL="3657600" algn="l" defTabSz="914400" rtl="0" eaLnBrk="1" latinLnBrk="0" hangingPunct="1">
              <a:defRPr kern="1200">
                <a:solidFill>
                  <a:schemeClr val="tx1"/>
                </a:solidFill>
                <a:latin typeface="Arial" pitchFamily="34" charset="0"/>
                <a:ea typeface="宋体" pitchFamily="2" charset="-122"/>
                <a:cs typeface="+mn-cs"/>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sz="1300" b="1" i="0" u="none" strike="noStrike" kern="1200" cap="none" spc="0" normalizeH="0" baseline="0" noProof="0" dirty="0" smtClean="0">
                <a:ln>
                  <a:noFill/>
                </a:ln>
                <a:solidFill>
                  <a:sysClr val="window" lastClr="FFFFFF"/>
                </a:solidFill>
                <a:effectLst/>
                <a:uLnTx/>
                <a:uFillTx/>
                <a:latin typeface="+mn-lt"/>
                <a:ea typeface="+mn-ea"/>
                <a:cs typeface="+mn-ea"/>
                <a:sym typeface="+mn-lt"/>
              </a:rPr>
              <a:t>添加副标题</a:t>
            </a:r>
            <a:endParaRPr kumimoji="0" lang="en-GB" sz="1300" b="1" i="0" u="none" strike="noStrike" kern="1200" cap="none" spc="0" normalizeH="0" baseline="0" noProof="0" dirty="0">
              <a:ln>
                <a:noFill/>
              </a:ln>
              <a:solidFill>
                <a:sysClr val="window" lastClr="FFFFFF"/>
              </a:solidFill>
              <a:effectLst/>
              <a:uLnTx/>
              <a:uFillTx/>
              <a:latin typeface="+mn-lt"/>
              <a:ea typeface="+mn-ea"/>
              <a:cs typeface="+mn-ea"/>
              <a:sym typeface="+mn-lt"/>
            </a:endParaRPr>
          </a:p>
        </p:txBody>
      </p:sp>
    </p:spTree>
    <p:extLst>
      <p:ext uri="{BB962C8B-B14F-4D97-AF65-F5344CB8AC3E}">
        <p14:creationId xmlns:p14="http://schemas.microsoft.com/office/powerpoint/2010/main" val="2065547240"/>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4"/>
                                        </p:tgtEl>
                                        <p:attrNameLst>
                                          <p:attrName>ppt_y</p:attrName>
                                        </p:attrNameLst>
                                      </p:cBhvr>
                                      <p:tavLst>
                                        <p:tav tm="0">
                                          <p:val>
                                            <p:strVal val="#ppt_y"/>
                                          </p:val>
                                        </p:tav>
                                        <p:tav tm="100000">
                                          <p:val>
                                            <p:strVal val="#ppt_y"/>
                                          </p:val>
                                        </p:tav>
                                      </p:tavLst>
                                    </p:anim>
                                    <p:anim calcmode="lin" valueType="num">
                                      <p:cBhvr>
                                        <p:cTn id="9" dur="500" fill="hold"/>
                                        <p:tgtEl>
                                          <p:spTgt spid="4"/>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4"/>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4"/>
                                        </p:tgtEl>
                                      </p:cBhvr>
                                    </p:animEffect>
                                  </p:childTnLst>
                                </p:cTn>
                              </p:par>
                            </p:childTnLst>
                          </p:cTn>
                        </p:par>
                        <p:par>
                          <p:cTn id="12" fill="hold">
                            <p:stCondLst>
                              <p:cond delay="850"/>
                            </p:stCondLst>
                            <p:childTnLst>
                              <p:par>
                                <p:cTn id="13" presetID="10" presetClass="entr" presetSubtype="0" fill="hold" grpId="0" nodeType="afterEffect">
                                  <p:stCondLst>
                                    <p:cond delay="0"/>
                                  </p:stCondLst>
                                  <p:childTnLst>
                                    <p:set>
                                      <p:cBhvr>
                                        <p:cTn id="14" dur="1" fill="hold">
                                          <p:stCondLst>
                                            <p:cond delay="0"/>
                                          </p:stCondLst>
                                        </p:cTn>
                                        <p:tgtEl>
                                          <p:spTgt spid="28">
                                            <p:txEl>
                                              <p:pRg st="0" end="0"/>
                                            </p:txEl>
                                          </p:spTgt>
                                        </p:tgtEl>
                                        <p:attrNameLst>
                                          <p:attrName>style.visibility</p:attrName>
                                        </p:attrNameLst>
                                      </p:cBhvr>
                                      <p:to>
                                        <p:strVal val="visible"/>
                                      </p:to>
                                    </p:set>
                                    <p:animEffect transition="in" filter="fade">
                                      <p:cBhvr>
                                        <p:cTn id="15" dur="500"/>
                                        <p:tgtEl>
                                          <p:spTgt spid="28">
                                            <p:txEl>
                                              <p:pRg st="0" end="0"/>
                                            </p:txEl>
                                          </p:spTgt>
                                        </p:tgtEl>
                                      </p:cBhvr>
                                    </p:animEffect>
                                  </p:childTnLst>
                                </p:cTn>
                              </p:par>
                            </p:childTnLst>
                          </p:cTn>
                        </p:par>
                        <p:par>
                          <p:cTn id="16" fill="hold">
                            <p:stCondLst>
                              <p:cond delay="1350"/>
                            </p:stCondLst>
                            <p:childTnLst>
                              <p:par>
                                <p:cTn id="17" presetID="10" presetClass="entr" presetSubtype="0" fill="hold" grpId="0" nodeType="afterEffect">
                                  <p:stCondLst>
                                    <p:cond delay="0"/>
                                  </p:stCondLst>
                                  <p:childTnLst>
                                    <p:set>
                                      <p:cBhvr>
                                        <p:cTn id="18" dur="1" fill="hold">
                                          <p:stCondLst>
                                            <p:cond delay="0"/>
                                          </p:stCondLst>
                                        </p:cTn>
                                        <p:tgtEl>
                                          <p:spTgt spid="28">
                                            <p:txEl>
                                              <p:pRg st="1" end="1"/>
                                            </p:txEl>
                                          </p:spTgt>
                                        </p:tgtEl>
                                        <p:attrNameLst>
                                          <p:attrName>style.visibility</p:attrName>
                                        </p:attrNameLst>
                                      </p:cBhvr>
                                      <p:to>
                                        <p:strVal val="visible"/>
                                      </p:to>
                                    </p:set>
                                    <p:animEffect transition="in" filter="fade">
                                      <p:cBhvr>
                                        <p:cTn id="19" dur="500"/>
                                        <p:tgtEl>
                                          <p:spTgt spid="28">
                                            <p:txEl>
                                              <p:pRg st="1" end="1"/>
                                            </p:txEl>
                                          </p:spTgt>
                                        </p:tgtEl>
                                      </p:cBhvr>
                                    </p:animEffect>
                                  </p:childTnLst>
                                </p:cTn>
                              </p:par>
                            </p:childTnLst>
                          </p:cTn>
                        </p:par>
                        <p:par>
                          <p:cTn id="20" fill="hold">
                            <p:stCondLst>
                              <p:cond delay="1850"/>
                            </p:stCondLst>
                            <p:childTnLst>
                              <p:par>
                                <p:cTn id="21" presetID="10" presetClass="entr" presetSubtype="0" fill="hold" nodeType="after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fade">
                                      <p:cBhvr>
                                        <p:cTn id="23" dur="500"/>
                                        <p:tgtEl>
                                          <p:spTgt spid="9"/>
                                        </p:tgtEl>
                                      </p:cBhvr>
                                    </p:animEffect>
                                  </p:childTnLst>
                                </p:cTn>
                              </p:par>
                            </p:childTnLst>
                          </p:cTn>
                        </p:par>
                        <p:par>
                          <p:cTn id="24" fill="hold">
                            <p:stCondLst>
                              <p:cond delay="2350"/>
                            </p:stCondLst>
                            <p:childTnLst>
                              <p:par>
                                <p:cTn id="25" presetID="18" presetClass="entr" presetSubtype="9" fill="hold" grpId="0" nodeType="afterEffect">
                                  <p:stCondLst>
                                    <p:cond delay="0"/>
                                  </p:stCondLst>
                                  <p:childTnLst>
                                    <p:set>
                                      <p:cBhvr>
                                        <p:cTn id="26" dur="1" fill="hold">
                                          <p:stCondLst>
                                            <p:cond delay="0"/>
                                          </p:stCondLst>
                                        </p:cTn>
                                        <p:tgtEl>
                                          <p:spTgt spid="5"/>
                                        </p:tgtEl>
                                        <p:attrNameLst>
                                          <p:attrName>style.visibility</p:attrName>
                                        </p:attrNameLst>
                                      </p:cBhvr>
                                      <p:to>
                                        <p:strVal val="visible"/>
                                      </p:to>
                                    </p:set>
                                    <p:animEffect transition="in" filter="strips(upLeft)">
                                      <p:cBhvr>
                                        <p:cTn id="27" dur="500"/>
                                        <p:tgtEl>
                                          <p:spTgt spid="5"/>
                                        </p:tgtEl>
                                      </p:cBhvr>
                                    </p:animEffect>
                                  </p:childTnLst>
                                </p:cTn>
                              </p:par>
                            </p:childTnLst>
                          </p:cTn>
                        </p:par>
                        <p:par>
                          <p:cTn id="28" fill="hold">
                            <p:stCondLst>
                              <p:cond delay="2850"/>
                            </p:stCondLst>
                            <p:childTnLst>
                              <p:par>
                                <p:cTn id="29" presetID="22" presetClass="entr" presetSubtype="8" fill="hold" grpId="0" nodeType="afterEffect">
                                  <p:stCondLst>
                                    <p:cond delay="0"/>
                                  </p:stCondLst>
                                  <p:childTnLst>
                                    <p:set>
                                      <p:cBhvr>
                                        <p:cTn id="30" dur="1" fill="hold">
                                          <p:stCondLst>
                                            <p:cond delay="0"/>
                                          </p:stCondLst>
                                        </p:cTn>
                                        <p:tgtEl>
                                          <p:spTgt spid="25">
                                            <p:bg/>
                                          </p:spTgt>
                                        </p:tgtEl>
                                        <p:attrNameLst>
                                          <p:attrName>style.visibility</p:attrName>
                                        </p:attrNameLst>
                                      </p:cBhvr>
                                      <p:to>
                                        <p:strVal val="visible"/>
                                      </p:to>
                                    </p:set>
                                    <p:animEffect transition="in" filter="wipe(left)">
                                      <p:cBhvr>
                                        <p:cTn id="31" dur="500"/>
                                        <p:tgtEl>
                                          <p:spTgt spid="25">
                                            <p:bg/>
                                          </p:spTgt>
                                        </p:tgtEl>
                                      </p:cBhvr>
                                    </p:animEffect>
                                  </p:childTnLst>
                                </p:cTn>
                              </p:par>
                              <p:par>
                                <p:cTn id="32" presetID="22" presetClass="entr" presetSubtype="8" fill="hold" grpId="0" nodeType="withEffect">
                                  <p:stCondLst>
                                    <p:cond delay="0"/>
                                  </p:stCondLst>
                                  <p:childTnLst>
                                    <p:set>
                                      <p:cBhvr>
                                        <p:cTn id="33" dur="1" fill="hold">
                                          <p:stCondLst>
                                            <p:cond delay="0"/>
                                          </p:stCondLst>
                                        </p:cTn>
                                        <p:tgtEl>
                                          <p:spTgt spid="25">
                                            <p:txEl>
                                              <p:pRg st="0" end="0"/>
                                            </p:txEl>
                                          </p:spTgt>
                                        </p:tgtEl>
                                        <p:attrNameLst>
                                          <p:attrName>style.visibility</p:attrName>
                                        </p:attrNameLst>
                                      </p:cBhvr>
                                      <p:to>
                                        <p:strVal val="visible"/>
                                      </p:to>
                                    </p:set>
                                    <p:animEffect transition="in" filter="wipe(left)">
                                      <p:cBhvr>
                                        <p:cTn id="34" dur="500"/>
                                        <p:tgtEl>
                                          <p:spTgt spid="25">
                                            <p:txEl>
                                              <p:pRg st="0" end="0"/>
                                            </p:txEl>
                                          </p:spTgt>
                                        </p:tgtEl>
                                      </p:cBhvr>
                                    </p:animEffect>
                                  </p:childTnLst>
                                </p:cTn>
                              </p:par>
                            </p:childTnLst>
                          </p:cTn>
                        </p:par>
                        <p:par>
                          <p:cTn id="35" fill="hold">
                            <p:stCondLst>
                              <p:cond delay="3350"/>
                            </p:stCondLst>
                            <p:childTnLst>
                              <p:par>
                                <p:cTn id="36" presetID="18" presetClass="entr" presetSubtype="6" fill="hold" grpId="0" nodeType="afterEffect">
                                  <p:stCondLst>
                                    <p:cond delay="0"/>
                                  </p:stCondLst>
                                  <p:childTnLst>
                                    <p:set>
                                      <p:cBhvr>
                                        <p:cTn id="37" dur="1" fill="hold">
                                          <p:stCondLst>
                                            <p:cond delay="0"/>
                                          </p:stCondLst>
                                        </p:cTn>
                                        <p:tgtEl>
                                          <p:spTgt spid="23"/>
                                        </p:tgtEl>
                                        <p:attrNameLst>
                                          <p:attrName>style.visibility</p:attrName>
                                        </p:attrNameLst>
                                      </p:cBhvr>
                                      <p:to>
                                        <p:strVal val="visible"/>
                                      </p:to>
                                    </p:set>
                                    <p:animEffect transition="in" filter="strips(downRight)">
                                      <p:cBhvr>
                                        <p:cTn id="38" dur="500"/>
                                        <p:tgtEl>
                                          <p:spTgt spid="23"/>
                                        </p:tgtEl>
                                      </p:cBhvr>
                                    </p:animEffect>
                                  </p:childTnLst>
                                </p:cTn>
                              </p:par>
                            </p:childTnLst>
                          </p:cTn>
                        </p:par>
                        <p:par>
                          <p:cTn id="39" fill="hold">
                            <p:stCondLst>
                              <p:cond delay="3850"/>
                            </p:stCondLst>
                            <p:childTnLst>
                              <p:par>
                                <p:cTn id="40" presetID="10" presetClass="entr" presetSubtype="0" fill="hold" nodeType="afterEffect">
                                  <p:stCondLst>
                                    <p:cond delay="0"/>
                                  </p:stCondLst>
                                  <p:childTnLst>
                                    <p:set>
                                      <p:cBhvr>
                                        <p:cTn id="41" dur="1" fill="hold">
                                          <p:stCondLst>
                                            <p:cond delay="0"/>
                                          </p:stCondLst>
                                        </p:cTn>
                                        <p:tgtEl>
                                          <p:spTgt spid="12"/>
                                        </p:tgtEl>
                                        <p:attrNameLst>
                                          <p:attrName>style.visibility</p:attrName>
                                        </p:attrNameLst>
                                      </p:cBhvr>
                                      <p:to>
                                        <p:strVal val="visible"/>
                                      </p:to>
                                    </p:set>
                                    <p:animEffect transition="in" filter="fade">
                                      <p:cBhvr>
                                        <p:cTn id="42" dur="500"/>
                                        <p:tgtEl>
                                          <p:spTgt spid="12"/>
                                        </p:tgtEl>
                                      </p:cBhvr>
                                    </p:animEffect>
                                  </p:childTnLst>
                                </p:cTn>
                              </p:par>
                            </p:childTnLst>
                          </p:cTn>
                        </p:par>
                        <p:par>
                          <p:cTn id="43" fill="hold">
                            <p:stCondLst>
                              <p:cond delay="4350"/>
                            </p:stCondLst>
                            <p:childTnLst>
                              <p:par>
                                <p:cTn id="44" presetID="18" presetClass="entr" presetSubtype="12" fill="hold" grpId="0" nodeType="afterEffect">
                                  <p:stCondLst>
                                    <p:cond delay="0"/>
                                  </p:stCondLst>
                                  <p:childTnLst>
                                    <p:set>
                                      <p:cBhvr>
                                        <p:cTn id="45" dur="1" fill="hold">
                                          <p:stCondLst>
                                            <p:cond delay="0"/>
                                          </p:stCondLst>
                                        </p:cTn>
                                        <p:tgtEl>
                                          <p:spTgt spid="6"/>
                                        </p:tgtEl>
                                        <p:attrNameLst>
                                          <p:attrName>style.visibility</p:attrName>
                                        </p:attrNameLst>
                                      </p:cBhvr>
                                      <p:to>
                                        <p:strVal val="visible"/>
                                      </p:to>
                                    </p:set>
                                    <p:animEffect transition="in" filter="strips(downLeft)">
                                      <p:cBhvr>
                                        <p:cTn id="46" dur="500"/>
                                        <p:tgtEl>
                                          <p:spTgt spid="6"/>
                                        </p:tgtEl>
                                      </p:cBhvr>
                                    </p:animEffect>
                                  </p:childTnLst>
                                </p:cTn>
                              </p:par>
                            </p:childTnLst>
                          </p:cTn>
                        </p:par>
                        <p:par>
                          <p:cTn id="47" fill="hold">
                            <p:stCondLst>
                              <p:cond delay="4850"/>
                            </p:stCondLst>
                            <p:childTnLst>
                              <p:par>
                                <p:cTn id="48" presetID="22" presetClass="entr" presetSubtype="8" fill="hold" grpId="0" nodeType="afterEffect">
                                  <p:stCondLst>
                                    <p:cond delay="0"/>
                                  </p:stCondLst>
                                  <p:childTnLst>
                                    <p:set>
                                      <p:cBhvr>
                                        <p:cTn id="49" dur="1" fill="hold">
                                          <p:stCondLst>
                                            <p:cond delay="0"/>
                                          </p:stCondLst>
                                        </p:cTn>
                                        <p:tgtEl>
                                          <p:spTgt spid="29">
                                            <p:bg/>
                                          </p:spTgt>
                                        </p:tgtEl>
                                        <p:attrNameLst>
                                          <p:attrName>style.visibility</p:attrName>
                                        </p:attrNameLst>
                                      </p:cBhvr>
                                      <p:to>
                                        <p:strVal val="visible"/>
                                      </p:to>
                                    </p:set>
                                    <p:animEffect transition="in" filter="wipe(left)">
                                      <p:cBhvr>
                                        <p:cTn id="50" dur="500"/>
                                        <p:tgtEl>
                                          <p:spTgt spid="29">
                                            <p:bg/>
                                          </p:spTgt>
                                        </p:tgtEl>
                                      </p:cBhvr>
                                    </p:animEffect>
                                  </p:childTnLst>
                                </p:cTn>
                              </p:par>
                              <p:par>
                                <p:cTn id="51" presetID="22" presetClass="entr" presetSubtype="8" fill="hold" grpId="0" nodeType="withEffect">
                                  <p:stCondLst>
                                    <p:cond delay="0"/>
                                  </p:stCondLst>
                                  <p:childTnLst>
                                    <p:set>
                                      <p:cBhvr>
                                        <p:cTn id="52" dur="1" fill="hold">
                                          <p:stCondLst>
                                            <p:cond delay="0"/>
                                          </p:stCondLst>
                                        </p:cTn>
                                        <p:tgtEl>
                                          <p:spTgt spid="29">
                                            <p:txEl>
                                              <p:pRg st="0" end="0"/>
                                            </p:txEl>
                                          </p:spTgt>
                                        </p:tgtEl>
                                        <p:attrNameLst>
                                          <p:attrName>style.visibility</p:attrName>
                                        </p:attrNameLst>
                                      </p:cBhvr>
                                      <p:to>
                                        <p:strVal val="visible"/>
                                      </p:to>
                                    </p:set>
                                    <p:animEffect transition="in" filter="wipe(left)">
                                      <p:cBhvr>
                                        <p:cTn id="53" dur="500"/>
                                        <p:tgtEl>
                                          <p:spTgt spid="29">
                                            <p:txEl>
                                              <p:pRg st="0" end="0"/>
                                            </p:txEl>
                                          </p:spTgt>
                                        </p:tgtEl>
                                      </p:cBhvr>
                                    </p:animEffect>
                                  </p:childTnLst>
                                </p:cTn>
                              </p:par>
                            </p:childTnLst>
                          </p:cTn>
                        </p:par>
                        <p:par>
                          <p:cTn id="54" fill="hold">
                            <p:stCondLst>
                              <p:cond delay="5350"/>
                            </p:stCondLst>
                            <p:childTnLst>
                              <p:par>
                                <p:cTn id="55" presetID="18" presetClass="entr" presetSubtype="6" fill="hold" grpId="0" nodeType="afterEffect">
                                  <p:stCondLst>
                                    <p:cond delay="0"/>
                                  </p:stCondLst>
                                  <p:childTnLst>
                                    <p:set>
                                      <p:cBhvr>
                                        <p:cTn id="56" dur="1" fill="hold">
                                          <p:stCondLst>
                                            <p:cond delay="0"/>
                                          </p:stCondLst>
                                        </p:cTn>
                                        <p:tgtEl>
                                          <p:spTgt spid="24"/>
                                        </p:tgtEl>
                                        <p:attrNameLst>
                                          <p:attrName>style.visibility</p:attrName>
                                        </p:attrNameLst>
                                      </p:cBhvr>
                                      <p:to>
                                        <p:strVal val="visible"/>
                                      </p:to>
                                    </p:set>
                                    <p:animEffect transition="in" filter="strips(downRight)">
                                      <p:cBhvr>
                                        <p:cTn id="57" dur="500"/>
                                        <p:tgtEl>
                                          <p:spTgt spid="24"/>
                                        </p:tgtEl>
                                      </p:cBhvr>
                                    </p:animEffect>
                                  </p:childTnLst>
                                </p:cTn>
                              </p:par>
                            </p:childTnLst>
                          </p:cTn>
                        </p:par>
                        <p:par>
                          <p:cTn id="58" fill="hold">
                            <p:stCondLst>
                              <p:cond delay="5850"/>
                            </p:stCondLst>
                            <p:childTnLst>
                              <p:par>
                                <p:cTn id="59" presetID="10" presetClass="entr" presetSubtype="0" fill="hold" nodeType="afterEffect">
                                  <p:stCondLst>
                                    <p:cond delay="0"/>
                                  </p:stCondLst>
                                  <p:childTnLst>
                                    <p:set>
                                      <p:cBhvr>
                                        <p:cTn id="60" dur="1" fill="hold">
                                          <p:stCondLst>
                                            <p:cond delay="0"/>
                                          </p:stCondLst>
                                        </p:cTn>
                                        <p:tgtEl>
                                          <p:spTgt spid="18"/>
                                        </p:tgtEl>
                                        <p:attrNameLst>
                                          <p:attrName>style.visibility</p:attrName>
                                        </p:attrNameLst>
                                      </p:cBhvr>
                                      <p:to>
                                        <p:strVal val="visible"/>
                                      </p:to>
                                    </p:set>
                                    <p:animEffect transition="in" filter="fade">
                                      <p:cBhvr>
                                        <p:cTn id="61" dur="500"/>
                                        <p:tgtEl>
                                          <p:spTgt spid="18"/>
                                        </p:tgtEl>
                                      </p:cBhvr>
                                    </p:animEffect>
                                  </p:childTnLst>
                                </p:cTn>
                              </p:par>
                            </p:childTnLst>
                          </p:cTn>
                        </p:par>
                        <p:par>
                          <p:cTn id="62" fill="hold">
                            <p:stCondLst>
                              <p:cond delay="6350"/>
                            </p:stCondLst>
                            <p:childTnLst>
                              <p:par>
                                <p:cTn id="63" presetID="18" presetClass="entr" presetSubtype="3" fill="hold" grpId="0" nodeType="afterEffect">
                                  <p:stCondLst>
                                    <p:cond delay="0"/>
                                  </p:stCondLst>
                                  <p:childTnLst>
                                    <p:set>
                                      <p:cBhvr>
                                        <p:cTn id="64" dur="1" fill="hold">
                                          <p:stCondLst>
                                            <p:cond delay="0"/>
                                          </p:stCondLst>
                                        </p:cTn>
                                        <p:tgtEl>
                                          <p:spTgt spid="7"/>
                                        </p:tgtEl>
                                        <p:attrNameLst>
                                          <p:attrName>style.visibility</p:attrName>
                                        </p:attrNameLst>
                                      </p:cBhvr>
                                      <p:to>
                                        <p:strVal val="visible"/>
                                      </p:to>
                                    </p:set>
                                    <p:animEffect transition="in" filter="strips(upRight)">
                                      <p:cBhvr>
                                        <p:cTn id="65" dur="500"/>
                                        <p:tgtEl>
                                          <p:spTgt spid="7"/>
                                        </p:tgtEl>
                                      </p:cBhvr>
                                    </p:animEffect>
                                  </p:childTnLst>
                                </p:cTn>
                              </p:par>
                            </p:childTnLst>
                          </p:cTn>
                        </p:par>
                        <p:par>
                          <p:cTn id="66" fill="hold">
                            <p:stCondLst>
                              <p:cond delay="6850"/>
                            </p:stCondLst>
                            <p:childTnLst>
                              <p:par>
                                <p:cTn id="67" presetID="22" presetClass="entr" presetSubtype="2" fill="hold" grpId="0" nodeType="afterEffect">
                                  <p:stCondLst>
                                    <p:cond delay="0"/>
                                  </p:stCondLst>
                                  <p:childTnLst>
                                    <p:set>
                                      <p:cBhvr>
                                        <p:cTn id="68" dur="1" fill="hold">
                                          <p:stCondLst>
                                            <p:cond delay="0"/>
                                          </p:stCondLst>
                                        </p:cTn>
                                        <p:tgtEl>
                                          <p:spTgt spid="26">
                                            <p:bg/>
                                          </p:spTgt>
                                        </p:tgtEl>
                                        <p:attrNameLst>
                                          <p:attrName>style.visibility</p:attrName>
                                        </p:attrNameLst>
                                      </p:cBhvr>
                                      <p:to>
                                        <p:strVal val="visible"/>
                                      </p:to>
                                    </p:set>
                                    <p:animEffect transition="in" filter="wipe(right)">
                                      <p:cBhvr>
                                        <p:cTn id="69" dur="500"/>
                                        <p:tgtEl>
                                          <p:spTgt spid="26">
                                            <p:bg/>
                                          </p:spTgt>
                                        </p:tgtEl>
                                      </p:cBhvr>
                                    </p:animEffect>
                                  </p:childTnLst>
                                </p:cTn>
                              </p:par>
                              <p:par>
                                <p:cTn id="70" presetID="22" presetClass="entr" presetSubtype="2" fill="hold" grpId="0" nodeType="withEffect">
                                  <p:stCondLst>
                                    <p:cond delay="0"/>
                                  </p:stCondLst>
                                  <p:childTnLst>
                                    <p:set>
                                      <p:cBhvr>
                                        <p:cTn id="71" dur="1" fill="hold">
                                          <p:stCondLst>
                                            <p:cond delay="0"/>
                                          </p:stCondLst>
                                        </p:cTn>
                                        <p:tgtEl>
                                          <p:spTgt spid="26">
                                            <p:txEl>
                                              <p:pRg st="0" end="0"/>
                                            </p:txEl>
                                          </p:spTgt>
                                        </p:tgtEl>
                                        <p:attrNameLst>
                                          <p:attrName>style.visibility</p:attrName>
                                        </p:attrNameLst>
                                      </p:cBhvr>
                                      <p:to>
                                        <p:strVal val="visible"/>
                                      </p:to>
                                    </p:set>
                                    <p:animEffect transition="in" filter="wipe(right)">
                                      <p:cBhvr>
                                        <p:cTn id="72" dur="500"/>
                                        <p:tgtEl>
                                          <p:spTgt spid="26">
                                            <p:txEl>
                                              <p:pRg st="0" end="0"/>
                                            </p:txEl>
                                          </p:spTgt>
                                        </p:tgtEl>
                                      </p:cBhvr>
                                    </p:animEffect>
                                  </p:childTnLst>
                                </p:cTn>
                              </p:par>
                            </p:childTnLst>
                          </p:cTn>
                        </p:par>
                        <p:par>
                          <p:cTn id="73" fill="hold">
                            <p:stCondLst>
                              <p:cond delay="7350"/>
                            </p:stCondLst>
                            <p:childTnLst>
                              <p:par>
                                <p:cTn id="74" presetID="18" presetClass="entr" presetSubtype="12" fill="hold" grpId="0" nodeType="afterEffect">
                                  <p:stCondLst>
                                    <p:cond delay="0"/>
                                  </p:stCondLst>
                                  <p:childTnLst>
                                    <p:set>
                                      <p:cBhvr>
                                        <p:cTn id="75" dur="1" fill="hold">
                                          <p:stCondLst>
                                            <p:cond delay="0"/>
                                          </p:stCondLst>
                                        </p:cTn>
                                        <p:tgtEl>
                                          <p:spTgt spid="21"/>
                                        </p:tgtEl>
                                        <p:attrNameLst>
                                          <p:attrName>style.visibility</p:attrName>
                                        </p:attrNameLst>
                                      </p:cBhvr>
                                      <p:to>
                                        <p:strVal val="visible"/>
                                      </p:to>
                                    </p:set>
                                    <p:animEffect transition="in" filter="strips(downLeft)">
                                      <p:cBhvr>
                                        <p:cTn id="76" dur="500"/>
                                        <p:tgtEl>
                                          <p:spTgt spid="21"/>
                                        </p:tgtEl>
                                      </p:cBhvr>
                                    </p:animEffect>
                                  </p:childTnLst>
                                </p:cTn>
                              </p:par>
                            </p:childTnLst>
                          </p:cTn>
                        </p:par>
                        <p:par>
                          <p:cTn id="77" fill="hold">
                            <p:stCondLst>
                              <p:cond delay="7850"/>
                            </p:stCondLst>
                            <p:childTnLst>
                              <p:par>
                                <p:cTn id="78" presetID="10" presetClass="entr" presetSubtype="0" fill="hold" nodeType="afterEffect">
                                  <p:stCondLst>
                                    <p:cond delay="0"/>
                                  </p:stCondLst>
                                  <p:childTnLst>
                                    <p:set>
                                      <p:cBhvr>
                                        <p:cTn id="79" dur="1" fill="hold">
                                          <p:stCondLst>
                                            <p:cond delay="0"/>
                                          </p:stCondLst>
                                        </p:cTn>
                                        <p:tgtEl>
                                          <p:spTgt spid="15"/>
                                        </p:tgtEl>
                                        <p:attrNameLst>
                                          <p:attrName>style.visibility</p:attrName>
                                        </p:attrNameLst>
                                      </p:cBhvr>
                                      <p:to>
                                        <p:strVal val="visible"/>
                                      </p:to>
                                    </p:set>
                                    <p:animEffect transition="in" filter="fade">
                                      <p:cBhvr>
                                        <p:cTn id="80" dur="500"/>
                                        <p:tgtEl>
                                          <p:spTgt spid="15"/>
                                        </p:tgtEl>
                                      </p:cBhvr>
                                    </p:animEffect>
                                  </p:childTnLst>
                                </p:cTn>
                              </p:par>
                            </p:childTnLst>
                          </p:cTn>
                        </p:par>
                        <p:par>
                          <p:cTn id="81" fill="hold">
                            <p:stCondLst>
                              <p:cond delay="8350"/>
                            </p:stCondLst>
                            <p:childTnLst>
                              <p:par>
                                <p:cTn id="82" presetID="18" presetClass="entr" presetSubtype="6" fill="hold" grpId="0" nodeType="afterEffect">
                                  <p:stCondLst>
                                    <p:cond delay="0"/>
                                  </p:stCondLst>
                                  <p:childTnLst>
                                    <p:set>
                                      <p:cBhvr>
                                        <p:cTn id="83" dur="1" fill="hold">
                                          <p:stCondLst>
                                            <p:cond delay="0"/>
                                          </p:stCondLst>
                                        </p:cTn>
                                        <p:tgtEl>
                                          <p:spTgt spid="8"/>
                                        </p:tgtEl>
                                        <p:attrNameLst>
                                          <p:attrName>style.visibility</p:attrName>
                                        </p:attrNameLst>
                                      </p:cBhvr>
                                      <p:to>
                                        <p:strVal val="visible"/>
                                      </p:to>
                                    </p:set>
                                    <p:animEffect transition="in" filter="strips(downRight)">
                                      <p:cBhvr>
                                        <p:cTn id="84" dur="500"/>
                                        <p:tgtEl>
                                          <p:spTgt spid="8"/>
                                        </p:tgtEl>
                                      </p:cBhvr>
                                    </p:animEffect>
                                  </p:childTnLst>
                                </p:cTn>
                              </p:par>
                            </p:childTnLst>
                          </p:cTn>
                        </p:par>
                        <p:par>
                          <p:cTn id="85" fill="hold">
                            <p:stCondLst>
                              <p:cond delay="8850"/>
                            </p:stCondLst>
                            <p:childTnLst>
                              <p:par>
                                <p:cTn id="86" presetID="22" presetClass="entr" presetSubtype="2" fill="hold" grpId="0" nodeType="afterEffect">
                                  <p:stCondLst>
                                    <p:cond delay="0"/>
                                  </p:stCondLst>
                                  <p:childTnLst>
                                    <p:set>
                                      <p:cBhvr>
                                        <p:cTn id="87" dur="1" fill="hold">
                                          <p:stCondLst>
                                            <p:cond delay="0"/>
                                          </p:stCondLst>
                                        </p:cTn>
                                        <p:tgtEl>
                                          <p:spTgt spid="27">
                                            <p:bg/>
                                          </p:spTgt>
                                        </p:tgtEl>
                                        <p:attrNameLst>
                                          <p:attrName>style.visibility</p:attrName>
                                        </p:attrNameLst>
                                      </p:cBhvr>
                                      <p:to>
                                        <p:strVal val="visible"/>
                                      </p:to>
                                    </p:set>
                                    <p:animEffect transition="in" filter="wipe(right)">
                                      <p:cBhvr>
                                        <p:cTn id="88" dur="500"/>
                                        <p:tgtEl>
                                          <p:spTgt spid="27">
                                            <p:bg/>
                                          </p:spTgt>
                                        </p:tgtEl>
                                      </p:cBhvr>
                                    </p:animEffect>
                                  </p:childTnLst>
                                </p:cTn>
                              </p:par>
                              <p:par>
                                <p:cTn id="89" presetID="22" presetClass="entr" presetSubtype="2" fill="hold" grpId="0" nodeType="withEffect">
                                  <p:stCondLst>
                                    <p:cond delay="0"/>
                                  </p:stCondLst>
                                  <p:childTnLst>
                                    <p:set>
                                      <p:cBhvr>
                                        <p:cTn id="90" dur="1" fill="hold">
                                          <p:stCondLst>
                                            <p:cond delay="0"/>
                                          </p:stCondLst>
                                        </p:cTn>
                                        <p:tgtEl>
                                          <p:spTgt spid="27">
                                            <p:txEl>
                                              <p:pRg st="0" end="0"/>
                                            </p:txEl>
                                          </p:spTgt>
                                        </p:tgtEl>
                                        <p:attrNameLst>
                                          <p:attrName>style.visibility</p:attrName>
                                        </p:attrNameLst>
                                      </p:cBhvr>
                                      <p:to>
                                        <p:strVal val="visible"/>
                                      </p:to>
                                    </p:set>
                                    <p:animEffect transition="in" filter="wipe(right)">
                                      <p:cBhvr>
                                        <p:cTn id="91" dur="500"/>
                                        <p:tgtEl>
                                          <p:spTgt spid="27">
                                            <p:txEl>
                                              <p:pRg st="0" end="0"/>
                                            </p:txEl>
                                          </p:spTgt>
                                        </p:tgtEl>
                                      </p:cBhvr>
                                    </p:animEffect>
                                  </p:childTnLst>
                                </p:cTn>
                              </p:par>
                            </p:childTnLst>
                          </p:cTn>
                        </p:par>
                        <p:par>
                          <p:cTn id="92" fill="hold">
                            <p:stCondLst>
                              <p:cond delay="9350"/>
                            </p:stCondLst>
                            <p:childTnLst>
                              <p:par>
                                <p:cTn id="93" presetID="18" presetClass="entr" presetSubtype="12" fill="hold" grpId="0" nodeType="afterEffect">
                                  <p:stCondLst>
                                    <p:cond delay="0"/>
                                  </p:stCondLst>
                                  <p:childTnLst>
                                    <p:set>
                                      <p:cBhvr>
                                        <p:cTn id="94" dur="1" fill="hold">
                                          <p:stCondLst>
                                            <p:cond delay="0"/>
                                          </p:stCondLst>
                                        </p:cTn>
                                        <p:tgtEl>
                                          <p:spTgt spid="22"/>
                                        </p:tgtEl>
                                        <p:attrNameLst>
                                          <p:attrName>style.visibility</p:attrName>
                                        </p:attrNameLst>
                                      </p:cBhvr>
                                      <p:to>
                                        <p:strVal val="visible"/>
                                      </p:to>
                                    </p:set>
                                    <p:animEffect transition="in" filter="strips(downLeft)">
                                      <p:cBhvr>
                                        <p:cTn id="95"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animBg="1"/>
      <p:bldP spid="6" grpId="0" animBg="1"/>
      <p:bldP spid="7" grpId="0" animBg="1"/>
      <p:bldP spid="8" grpId="0" animBg="1"/>
      <p:bldP spid="21" grpId="0"/>
      <p:bldP spid="22" grpId="0"/>
      <p:bldP spid="23" grpId="0"/>
      <p:bldP spid="24" grpId="0"/>
      <p:bldP spid="25" grpId="0" build="p" animBg="1"/>
      <p:bldP spid="26" grpId="0" build="p" animBg="1"/>
      <p:bldP spid="27" grpId="0" build="p" animBg="1"/>
      <p:bldP spid="28" grpId="0" build="p"/>
      <p:bldP spid="29" grpId="0" build="p"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07504" y="51470"/>
            <a:ext cx="3365024" cy="523220"/>
          </a:xfrm>
          <a:prstGeom prst="rect">
            <a:avLst/>
          </a:prstGeom>
        </p:spPr>
        <p:txBody>
          <a:bodyPr wrap="none">
            <a:spAutoFit/>
          </a:bodyPr>
          <a:lstStyle/>
          <a:p>
            <a:r>
              <a:rPr lang="zh-CN" altLang="en-US" sz="2800" b="1" spc="300" dirty="0" smtClean="0">
                <a:solidFill>
                  <a:schemeClr val="accent2">
                    <a:lumMod val="50000"/>
                  </a:schemeClr>
                </a:solidFill>
                <a:cs typeface="+mn-ea"/>
                <a:sym typeface="+mn-lt"/>
              </a:rPr>
              <a:t>单击此处添加标题</a:t>
            </a:r>
            <a:endParaRPr lang="zh-CN" altLang="en-US" sz="2800" b="1" spc="300" dirty="0">
              <a:solidFill>
                <a:schemeClr val="accent2">
                  <a:lumMod val="50000"/>
                </a:schemeClr>
              </a:solidFill>
              <a:cs typeface="+mn-ea"/>
              <a:sym typeface="+mn-lt"/>
            </a:endParaRPr>
          </a:p>
        </p:txBody>
      </p:sp>
      <p:sp>
        <p:nvSpPr>
          <p:cNvPr id="3" name="齿轮1"/>
          <p:cNvSpPr/>
          <p:nvPr/>
        </p:nvSpPr>
        <p:spPr>
          <a:xfrm>
            <a:off x="4164617" y="2405890"/>
            <a:ext cx="2235200" cy="2235200"/>
          </a:xfrm>
          <a:custGeom>
            <a:avLst/>
            <a:gdLst>
              <a:gd name="connsiteX0" fmla="*/ 1586555 w 2235200"/>
              <a:gd name="connsiteY0" fmla="*/ 356377 h 2235200"/>
              <a:gd name="connsiteX1" fmla="*/ 1760418 w 2235200"/>
              <a:gd name="connsiteY1" fmla="*/ 210481 h 2235200"/>
              <a:gd name="connsiteX2" fmla="*/ 1899314 w 2235200"/>
              <a:gd name="connsiteY2" fmla="*/ 327029 h 2235200"/>
              <a:gd name="connsiteX3" fmla="*/ 1785825 w 2235200"/>
              <a:gd name="connsiteY3" fmla="*/ 523585 h 2235200"/>
              <a:gd name="connsiteX4" fmla="*/ 1966144 w 2235200"/>
              <a:gd name="connsiteY4" fmla="*/ 835907 h 2235200"/>
              <a:gd name="connsiteX5" fmla="*/ 2193112 w 2235200"/>
              <a:gd name="connsiteY5" fmla="*/ 835901 h 2235200"/>
              <a:gd name="connsiteX6" fmla="*/ 2224597 w 2235200"/>
              <a:gd name="connsiteY6" fmla="*/ 1014463 h 2235200"/>
              <a:gd name="connsiteX7" fmla="*/ 2011316 w 2235200"/>
              <a:gd name="connsiteY7" fmla="*/ 1092085 h 2235200"/>
              <a:gd name="connsiteX8" fmla="*/ 1948692 w 2235200"/>
              <a:gd name="connsiteY8" fmla="*/ 1447245 h 2235200"/>
              <a:gd name="connsiteX9" fmla="*/ 2122562 w 2235200"/>
              <a:gd name="connsiteY9" fmla="*/ 1593132 h 2235200"/>
              <a:gd name="connsiteX10" fmla="*/ 2031904 w 2235200"/>
              <a:gd name="connsiteY10" fmla="*/ 1750157 h 2235200"/>
              <a:gd name="connsiteX11" fmla="*/ 1818627 w 2235200"/>
              <a:gd name="connsiteY11" fmla="*/ 1672524 h 2235200"/>
              <a:gd name="connsiteX12" fmla="*/ 1542362 w 2235200"/>
              <a:gd name="connsiteY12" fmla="*/ 1904338 h 2235200"/>
              <a:gd name="connsiteX13" fmla="*/ 1581780 w 2235200"/>
              <a:gd name="connsiteY13" fmla="*/ 2127856 h 2235200"/>
              <a:gd name="connsiteX14" fmla="*/ 1411398 w 2235200"/>
              <a:gd name="connsiteY14" fmla="*/ 2189870 h 2235200"/>
              <a:gd name="connsiteX15" fmla="*/ 1297919 w 2235200"/>
              <a:gd name="connsiteY15" fmla="*/ 1993308 h 2235200"/>
              <a:gd name="connsiteX16" fmla="*/ 937280 w 2235200"/>
              <a:gd name="connsiteY16" fmla="*/ 1993308 h 2235200"/>
              <a:gd name="connsiteX17" fmla="*/ 823802 w 2235200"/>
              <a:gd name="connsiteY17" fmla="*/ 2189870 h 2235200"/>
              <a:gd name="connsiteX18" fmla="*/ 653420 w 2235200"/>
              <a:gd name="connsiteY18" fmla="*/ 2127856 h 2235200"/>
              <a:gd name="connsiteX19" fmla="*/ 692839 w 2235200"/>
              <a:gd name="connsiteY19" fmla="*/ 1904338 h 2235200"/>
              <a:gd name="connsiteX20" fmla="*/ 416574 w 2235200"/>
              <a:gd name="connsiteY20" fmla="*/ 1672524 h 2235200"/>
              <a:gd name="connsiteX21" fmla="*/ 203296 w 2235200"/>
              <a:gd name="connsiteY21" fmla="*/ 1750157 h 2235200"/>
              <a:gd name="connsiteX22" fmla="*/ 112638 w 2235200"/>
              <a:gd name="connsiteY22" fmla="*/ 1593132 h 2235200"/>
              <a:gd name="connsiteX23" fmla="*/ 286508 w 2235200"/>
              <a:gd name="connsiteY23" fmla="*/ 1447245 h 2235200"/>
              <a:gd name="connsiteX24" fmla="*/ 223884 w 2235200"/>
              <a:gd name="connsiteY24" fmla="*/ 1092085 h 2235200"/>
              <a:gd name="connsiteX25" fmla="*/ 10603 w 2235200"/>
              <a:gd name="connsiteY25" fmla="*/ 1014463 h 2235200"/>
              <a:gd name="connsiteX26" fmla="*/ 42088 w 2235200"/>
              <a:gd name="connsiteY26" fmla="*/ 835901 h 2235200"/>
              <a:gd name="connsiteX27" fmla="*/ 269055 w 2235200"/>
              <a:gd name="connsiteY27" fmla="*/ 835907 h 2235200"/>
              <a:gd name="connsiteX28" fmla="*/ 449374 w 2235200"/>
              <a:gd name="connsiteY28" fmla="*/ 523585 h 2235200"/>
              <a:gd name="connsiteX29" fmla="*/ 335886 w 2235200"/>
              <a:gd name="connsiteY29" fmla="*/ 327029 h 2235200"/>
              <a:gd name="connsiteX30" fmla="*/ 474782 w 2235200"/>
              <a:gd name="connsiteY30" fmla="*/ 210481 h 2235200"/>
              <a:gd name="connsiteX31" fmla="*/ 648645 w 2235200"/>
              <a:gd name="connsiteY31" fmla="*/ 356377 h 2235200"/>
              <a:gd name="connsiteX32" fmla="*/ 987535 w 2235200"/>
              <a:gd name="connsiteY32" fmla="*/ 233031 h 2235200"/>
              <a:gd name="connsiteX33" fmla="*/ 1026942 w 2235200"/>
              <a:gd name="connsiteY33" fmla="*/ 9511 h 2235200"/>
              <a:gd name="connsiteX34" fmla="*/ 1208258 w 2235200"/>
              <a:gd name="connsiteY34" fmla="*/ 9511 h 2235200"/>
              <a:gd name="connsiteX35" fmla="*/ 1247665 w 2235200"/>
              <a:gd name="connsiteY35" fmla="*/ 233031 h 2235200"/>
              <a:gd name="connsiteX36" fmla="*/ 1586555 w 2235200"/>
              <a:gd name="connsiteY36" fmla="*/ 356377 h 2235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2235200" h="2235200">
                <a:moveTo>
                  <a:pt x="1586555" y="356377"/>
                </a:moveTo>
                <a:lnTo>
                  <a:pt x="1760418" y="210481"/>
                </a:lnTo>
                <a:lnTo>
                  <a:pt x="1899314" y="327029"/>
                </a:lnTo>
                <a:lnTo>
                  <a:pt x="1785825" y="523585"/>
                </a:lnTo>
                <a:cubicBezTo>
                  <a:pt x="1866522" y="614364"/>
                  <a:pt x="1927876" y="720632"/>
                  <a:pt x="1966144" y="835907"/>
                </a:cubicBezTo>
                <a:lnTo>
                  <a:pt x="2193112" y="835901"/>
                </a:lnTo>
                <a:lnTo>
                  <a:pt x="2224597" y="1014463"/>
                </a:lnTo>
                <a:lnTo>
                  <a:pt x="2011316" y="1092085"/>
                </a:lnTo>
                <a:cubicBezTo>
                  <a:pt x="2014782" y="1213496"/>
                  <a:pt x="1993474" y="1334341"/>
                  <a:pt x="1948692" y="1447245"/>
                </a:cubicBezTo>
                <a:lnTo>
                  <a:pt x="2122562" y="1593132"/>
                </a:lnTo>
                <a:lnTo>
                  <a:pt x="2031904" y="1750157"/>
                </a:lnTo>
                <a:lnTo>
                  <a:pt x="1818627" y="1672524"/>
                </a:lnTo>
                <a:cubicBezTo>
                  <a:pt x="1743241" y="1767759"/>
                  <a:pt x="1649240" y="1846634"/>
                  <a:pt x="1542362" y="1904338"/>
                </a:cubicBezTo>
                <a:lnTo>
                  <a:pt x="1581780" y="2127856"/>
                </a:lnTo>
                <a:lnTo>
                  <a:pt x="1411398" y="2189870"/>
                </a:lnTo>
                <a:lnTo>
                  <a:pt x="1297919" y="1993308"/>
                </a:lnTo>
                <a:cubicBezTo>
                  <a:pt x="1178954" y="2017804"/>
                  <a:pt x="1056245" y="2017804"/>
                  <a:pt x="937280" y="1993308"/>
                </a:cubicBezTo>
                <a:lnTo>
                  <a:pt x="823802" y="2189870"/>
                </a:lnTo>
                <a:lnTo>
                  <a:pt x="653420" y="2127856"/>
                </a:lnTo>
                <a:lnTo>
                  <a:pt x="692839" y="1904338"/>
                </a:lnTo>
                <a:cubicBezTo>
                  <a:pt x="585961" y="1846634"/>
                  <a:pt x="491960" y="1767758"/>
                  <a:pt x="416574" y="1672524"/>
                </a:cubicBezTo>
                <a:lnTo>
                  <a:pt x="203296" y="1750157"/>
                </a:lnTo>
                <a:lnTo>
                  <a:pt x="112638" y="1593132"/>
                </a:lnTo>
                <a:lnTo>
                  <a:pt x="286508" y="1447245"/>
                </a:lnTo>
                <a:cubicBezTo>
                  <a:pt x="241726" y="1334341"/>
                  <a:pt x="220417" y="1213496"/>
                  <a:pt x="223884" y="1092085"/>
                </a:cubicBezTo>
                <a:lnTo>
                  <a:pt x="10603" y="1014463"/>
                </a:lnTo>
                <a:lnTo>
                  <a:pt x="42088" y="835901"/>
                </a:lnTo>
                <a:lnTo>
                  <a:pt x="269055" y="835907"/>
                </a:lnTo>
                <a:cubicBezTo>
                  <a:pt x="307323" y="720632"/>
                  <a:pt x="368677" y="614363"/>
                  <a:pt x="449374" y="523585"/>
                </a:cubicBezTo>
                <a:lnTo>
                  <a:pt x="335886" y="327029"/>
                </a:lnTo>
                <a:lnTo>
                  <a:pt x="474782" y="210481"/>
                </a:lnTo>
                <a:lnTo>
                  <a:pt x="648645" y="356377"/>
                </a:lnTo>
                <a:cubicBezTo>
                  <a:pt x="752057" y="292669"/>
                  <a:pt x="867366" y="250701"/>
                  <a:pt x="987535" y="233031"/>
                </a:cubicBezTo>
                <a:lnTo>
                  <a:pt x="1026942" y="9511"/>
                </a:lnTo>
                <a:lnTo>
                  <a:pt x="1208258" y="9511"/>
                </a:lnTo>
                <a:lnTo>
                  <a:pt x="1247665" y="233031"/>
                </a:lnTo>
                <a:cubicBezTo>
                  <a:pt x="1367834" y="250700"/>
                  <a:pt x="1483142" y="292669"/>
                  <a:pt x="1586555" y="356377"/>
                </a:cubicBezTo>
                <a:close/>
              </a:path>
            </a:pathLst>
          </a:custGeom>
          <a:solidFill>
            <a:schemeClr val="accent2">
              <a:lumMod val="50000"/>
            </a:schemeClr>
          </a:solidFill>
          <a:ln w="25400" cap="flat" cmpd="sng" algn="ctr">
            <a:noFill/>
            <a:prstDash val="solid"/>
          </a:ln>
          <a:effectLst>
            <a:outerShdw blurRad="50800" dist="38100" algn="l" rotWithShape="0">
              <a:prstClr val="black">
                <a:alpha val="40000"/>
              </a:prstClr>
            </a:outerShdw>
          </a:effectLst>
        </p:spPr>
        <p:txBody>
          <a:bodyPr anchor="ct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zh-CN" altLang="en-US" sz="2800" b="1" i="0" u="none" strike="noStrike" kern="0" cap="none" spc="0" normalizeH="0" baseline="0" noProof="0" dirty="0" smtClean="0">
                <a:ln>
                  <a:noFill/>
                </a:ln>
                <a:solidFill>
                  <a:schemeClr val="bg1"/>
                </a:solidFill>
                <a:effectLst/>
                <a:uLnTx/>
                <a:uFillTx/>
                <a:cs typeface="+mn-ea"/>
                <a:sym typeface="+mn-lt"/>
              </a:rPr>
              <a:t>文本</a:t>
            </a:r>
            <a:r>
              <a:rPr kumimoji="0" lang="en-US" altLang="zh-CN" sz="2800" b="1" i="0" u="none" strike="noStrike" kern="0" cap="none" spc="0" normalizeH="0" baseline="0" noProof="0" dirty="0" smtClean="0">
                <a:ln>
                  <a:noFill/>
                </a:ln>
                <a:solidFill>
                  <a:schemeClr val="bg1"/>
                </a:solidFill>
                <a:effectLst/>
                <a:uLnTx/>
                <a:uFillTx/>
                <a:cs typeface="+mn-ea"/>
                <a:sym typeface="+mn-lt"/>
              </a:rPr>
              <a:t>1</a:t>
            </a:r>
            <a:endParaRPr kumimoji="0" lang="zh-CN" altLang="en-US" sz="2800" b="1" i="0" u="none" strike="noStrike" kern="0" cap="none" spc="0" normalizeH="0" baseline="0" noProof="0" dirty="0">
              <a:ln>
                <a:noFill/>
              </a:ln>
              <a:solidFill>
                <a:schemeClr val="bg1"/>
              </a:solidFill>
              <a:effectLst/>
              <a:uLnTx/>
              <a:uFillTx/>
              <a:cs typeface="+mn-ea"/>
              <a:sym typeface="+mn-lt"/>
            </a:endParaRPr>
          </a:p>
        </p:txBody>
      </p:sp>
      <p:sp>
        <p:nvSpPr>
          <p:cNvPr id="5" name="齿轮2"/>
          <p:cNvSpPr/>
          <p:nvPr/>
        </p:nvSpPr>
        <p:spPr>
          <a:xfrm>
            <a:off x="2925024" y="1890401"/>
            <a:ext cx="1625600" cy="1625600"/>
          </a:xfrm>
          <a:custGeom>
            <a:avLst/>
            <a:gdLst>
              <a:gd name="connsiteX0" fmla="*/ 1216350 w 1625600"/>
              <a:gd name="connsiteY0" fmla="*/ 411723 h 1625600"/>
              <a:gd name="connsiteX1" fmla="*/ 1456181 w 1625600"/>
              <a:gd name="connsiteY1" fmla="*/ 339443 h 1625600"/>
              <a:gd name="connsiteX2" fmla="*/ 1544430 w 1625600"/>
              <a:gd name="connsiteY2" fmla="*/ 492294 h 1625600"/>
              <a:gd name="connsiteX3" fmla="*/ 1361918 w 1625600"/>
              <a:gd name="connsiteY3" fmla="*/ 663854 h 1625600"/>
              <a:gd name="connsiteX4" fmla="*/ 1361918 w 1625600"/>
              <a:gd name="connsiteY4" fmla="*/ 961747 h 1625600"/>
              <a:gd name="connsiteX5" fmla="*/ 1544430 w 1625600"/>
              <a:gd name="connsiteY5" fmla="*/ 1133306 h 1625600"/>
              <a:gd name="connsiteX6" fmla="*/ 1456181 w 1625600"/>
              <a:gd name="connsiteY6" fmla="*/ 1286157 h 1625600"/>
              <a:gd name="connsiteX7" fmla="*/ 1216350 w 1625600"/>
              <a:gd name="connsiteY7" fmla="*/ 1213877 h 1625600"/>
              <a:gd name="connsiteX8" fmla="*/ 958367 w 1625600"/>
              <a:gd name="connsiteY8" fmla="*/ 1362823 h 1625600"/>
              <a:gd name="connsiteX9" fmla="*/ 901049 w 1625600"/>
              <a:gd name="connsiteY9" fmla="*/ 1606663 h 1625600"/>
              <a:gd name="connsiteX10" fmla="*/ 724551 w 1625600"/>
              <a:gd name="connsiteY10" fmla="*/ 1606663 h 1625600"/>
              <a:gd name="connsiteX11" fmla="*/ 667232 w 1625600"/>
              <a:gd name="connsiteY11" fmla="*/ 1362823 h 1625600"/>
              <a:gd name="connsiteX12" fmla="*/ 409249 w 1625600"/>
              <a:gd name="connsiteY12" fmla="*/ 1213877 h 1625600"/>
              <a:gd name="connsiteX13" fmla="*/ 169419 w 1625600"/>
              <a:gd name="connsiteY13" fmla="*/ 1286157 h 1625600"/>
              <a:gd name="connsiteX14" fmla="*/ 81170 w 1625600"/>
              <a:gd name="connsiteY14" fmla="*/ 1133306 h 1625600"/>
              <a:gd name="connsiteX15" fmla="*/ 263682 w 1625600"/>
              <a:gd name="connsiteY15" fmla="*/ 961746 h 1625600"/>
              <a:gd name="connsiteX16" fmla="*/ 263682 w 1625600"/>
              <a:gd name="connsiteY16" fmla="*/ 663853 h 1625600"/>
              <a:gd name="connsiteX17" fmla="*/ 81170 w 1625600"/>
              <a:gd name="connsiteY17" fmla="*/ 492294 h 1625600"/>
              <a:gd name="connsiteX18" fmla="*/ 169419 w 1625600"/>
              <a:gd name="connsiteY18" fmla="*/ 339443 h 1625600"/>
              <a:gd name="connsiteX19" fmla="*/ 409250 w 1625600"/>
              <a:gd name="connsiteY19" fmla="*/ 411723 h 1625600"/>
              <a:gd name="connsiteX20" fmla="*/ 667233 w 1625600"/>
              <a:gd name="connsiteY20" fmla="*/ 262777 h 1625600"/>
              <a:gd name="connsiteX21" fmla="*/ 724551 w 1625600"/>
              <a:gd name="connsiteY21" fmla="*/ 18937 h 1625600"/>
              <a:gd name="connsiteX22" fmla="*/ 901049 w 1625600"/>
              <a:gd name="connsiteY22" fmla="*/ 18937 h 1625600"/>
              <a:gd name="connsiteX23" fmla="*/ 958368 w 1625600"/>
              <a:gd name="connsiteY23" fmla="*/ 262777 h 1625600"/>
              <a:gd name="connsiteX24" fmla="*/ 1216351 w 1625600"/>
              <a:gd name="connsiteY24" fmla="*/ 411723 h 1625600"/>
              <a:gd name="connsiteX25" fmla="*/ 1216350 w 1625600"/>
              <a:gd name="connsiteY25" fmla="*/ 411723 h 1625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625600" h="1625600">
                <a:moveTo>
                  <a:pt x="1216350" y="411723"/>
                </a:moveTo>
                <a:lnTo>
                  <a:pt x="1456181" y="339443"/>
                </a:lnTo>
                <a:lnTo>
                  <a:pt x="1544430" y="492294"/>
                </a:lnTo>
                <a:lnTo>
                  <a:pt x="1361918" y="663854"/>
                </a:lnTo>
                <a:cubicBezTo>
                  <a:pt x="1388374" y="761389"/>
                  <a:pt x="1388374" y="864211"/>
                  <a:pt x="1361918" y="961747"/>
                </a:cubicBezTo>
                <a:lnTo>
                  <a:pt x="1544430" y="1133306"/>
                </a:lnTo>
                <a:lnTo>
                  <a:pt x="1456181" y="1286157"/>
                </a:lnTo>
                <a:lnTo>
                  <a:pt x="1216350" y="1213877"/>
                </a:lnTo>
                <a:cubicBezTo>
                  <a:pt x="1145110" y="1285556"/>
                  <a:pt x="1056063" y="1336967"/>
                  <a:pt x="958367" y="1362823"/>
                </a:cubicBezTo>
                <a:lnTo>
                  <a:pt x="901049" y="1606663"/>
                </a:lnTo>
                <a:lnTo>
                  <a:pt x="724551" y="1606663"/>
                </a:lnTo>
                <a:lnTo>
                  <a:pt x="667232" y="1362823"/>
                </a:lnTo>
                <a:cubicBezTo>
                  <a:pt x="569536" y="1336967"/>
                  <a:pt x="480489" y="1285556"/>
                  <a:pt x="409249" y="1213877"/>
                </a:cubicBezTo>
                <a:lnTo>
                  <a:pt x="169419" y="1286157"/>
                </a:lnTo>
                <a:lnTo>
                  <a:pt x="81170" y="1133306"/>
                </a:lnTo>
                <a:lnTo>
                  <a:pt x="263682" y="961746"/>
                </a:lnTo>
                <a:cubicBezTo>
                  <a:pt x="237226" y="864211"/>
                  <a:pt x="237226" y="761389"/>
                  <a:pt x="263682" y="663853"/>
                </a:cubicBezTo>
                <a:lnTo>
                  <a:pt x="81170" y="492294"/>
                </a:lnTo>
                <a:lnTo>
                  <a:pt x="169419" y="339443"/>
                </a:lnTo>
                <a:lnTo>
                  <a:pt x="409250" y="411723"/>
                </a:lnTo>
                <a:cubicBezTo>
                  <a:pt x="480490" y="340044"/>
                  <a:pt x="569537" y="288633"/>
                  <a:pt x="667233" y="262777"/>
                </a:cubicBezTo>
                <a:lnTo>
                  <a:pt x="724551" y="18937"/>
                </a:lnTo>
                <a:lnTo>
                  <a:pt x="901049" y="18937"/>
                </a:lnTo>
                <a:lnTo>
                  <a:pt x="958368" y="262777"/>
                </a:lnTo>
                <a:cubicBezTo>
                  <a:pt x="1056064" y="288633"/>
                  <a:pt x="1145111" y="340044"/>
                  <a:pt x="1216351" y="411723"/>
                </a:cubicBezTo>
                <a:lnTo>
                  <a:pt x="1216350" y="411723"/>
                </a:lnTo>
                <a:close/>
              </a:path>
            </a:pathLst>
          </a:custGeom>
          <a:solidFill>
            <a:schemeClr val="accent2">
              <a:lumMod val="50000"/>
            </a:schemeClr>
          </a:solidFill>
          <a:ln w="3175" cap="flat" cmpd="sng" algn="ctr">
            <a:solidFill>
              <a:srgbClr val="A9A9A9"/>
            </a:solidFill>
            <a:prstDash val="solid"/>
          </a:ln>
          <a:effectLst>
            <a:outerShdw blurRad="50800" dist="38100" algn="l" rotWithShape="0">
              <a:prstClr val="black">
                <a:alpha val="40000"/>
              </a:prstClr>
            </a:outerShdw>
          </a:effectLst>
        </p:spPr>
        <p:txBody>
          <a:bodyPr anchor="ct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zh-CN" altLang="en-US" sz="1800" b="1" i="0" u="none" strike="noStrike" kern="0" cap="none" spc="0" normalizeH="0" baseline="0" noProof="0" dirty="0" smtClean="0">
                <a:ln>
                  <a:noFill/>
                </a:ln>
                <a:solidFill>
                  <a:schemeClr val="bg1"/>
                </a:solidFill>
                <a:effectLst/>
                <a:uLnTx/>
                <a:uFillTx/>
                <a:cs typeface="+mn-ea"/>
                <a:sym typeface="+mn-lt"/>
              </a:rPr>
              <a:t>文本</a:t>
            </a:r>
            <a:r>
              <a:rPr kumimoji="0" lang="en-US" altLang="zh-CN" sz="1800" b="1" i="0" u="none" strike="noStrike" kern="0" cap="none" spc="0" normalizeH="0" baseline="0" noProof="0" dirty="0" smtClean="0">
                <a:ln>
                  <a:noFill/>
                </a:ln>
                <a:solidFill>
                  <a:schemeClr val="bg1"/>
                </a:solidFill>
                <a:effectLst/>
                <a:uLnTx/>
                <a:uFillTx/>
                <a:cs typeface="+mn-ea"/>
                <a:sym typeface="+mn-lt"/>
              </a:rPr>
              <a:t>2</a:t>
            </a:r>
            <a:endParaRPr kumimoji="0" lang="zh-CN" altLang="en-US" sz="1800" b="1" i="0" u="none" strike="noStrike" kern="0" cap="none" spc="0" normalizeH="0" baseline="0" noProof="0" dirty="0">
              <a:ln>
                <a:noFill/>
              </a:ln>
              <a:solidFill>
                <a:schemeClr val="bg1"/>
              </a:solidFill>
              <a:effectLst/>
              <a:uLnTx/>
              <a:uFillTx/>
              <a:cs typeface="+mn-ea"/>
              <a:sym typeface="+mn-lt"/>
            </a:endParaRPr>
          </a:p>
        </p:txBody>
      </p:sp>
      <p:sp>
        <p:nvSpPr>
          <p:cNvPr id="6" name="箭头1"/>
          <p:cNvSpPr/>
          <p:nvPr/>
        </p:nvSpPr>
        <p:spPr>
          <a:xfrm>
            <a:off x="4052209" y="2082241"/>
            <a:ext cx="2861056" cy="2861056"/>
          </a:xfrm>
          <a:prstGeom prst="circularArrow">
            <a:avLst>
              <a:gd name="adj1" fmla="val 4687"/>
              <a:gd name="adj2" fmla="val 299029"/>
              <a:gd name="adj3" fmla="val 2513083"/>
              <a:gd name="adj4" fmla="val 15867933"/>
              <a:gd name="adj5" fmla="val 5469"/>
            </a:avLst>
          </a:prstGeom>
          <a:solidFill>
            <a:schemeClr val="accent2">
              <a:lumMod val="50000"/>
            </a:schemeClr>
          </a:solidFill>
          <a:ln w="3175" cap="flat" cmpd="sng" algn="ctr">
            <a:noFill/>
            <a:prstDash val="solid"/>
          </a:ln>
          <a:effectLst>
            <a:outerShdw blurRad="50800" dist="38100" algn="l" rotWithShape="0">
              <a:prstClr val="black">
                <a:alpha val="40000"/>
              </a:prstClr>
            </a:outerShdw>
          </a:effectLst>
        </p:spPr>
        <p:txBody>
          <a:bodyPr/>
          <a:lstStyle/>
          <a:p>
            <a:endParaRPr lang="zh-CN" altLang="en-US">
              <a:cs typeface="+mn-ea"/>
              <a:sym typeface="+mn-lt"/>
            </a:endParaRPr>
          </a:p>
        </p:txBody>
      </p:sp>
      <p:sp>
        <p:nvSpPr>
          <p:cNvPr id="7" name="箭头2"/>
          <p:cNvSpPr/>
          <p:nvPr/>
        </p:nvSpPr>
        <p:spPr>
          <a:xfrm>
            <a:off x="2637133" y="1531276"/>
            <a:ext cx="2078736" cy="2078736"/>
          </a:xfrm>
          <a:prstGeom prst="leftCircularArrow">
            <a:avLst>
              <a:gd name="adj1" fmla="val 6452"/>
              <a:gd name="adj2" fmla="val 429999"/>
              <a:gd name="adj3" fmla="val 10489124"/>
              <a:gd name="adj4" fmla="val 14837806"/>
              <a:gd name="adj5" fmla="val 7527"/>
            </a:avLst>
          </a:prstGeom>
          <a:solidFill>
            <a:schemeClr val="accent2">
              <a:lumMod val="50000"/>
            </a:schemeClr>
          </a:solidFill>
          <a:ln w="25400" cap="flat" cmpd="sng" algn="ctr">
            <a:noFill/>
            <a:prstDash val="solid"/>
          </a:ln>
          <a:effectLst>
            <a:outerShdw blurRad="50800" dist="38100" algn="l" rotWithShape="0">
              <a:prstClr val="black">
                <a:alpha val="40000"/>
              </a:prstClr>
            </a:outerShdw>
          </a:effectLst>
        </p:spPr>
        <p:txBody>
          <a:bodyPr/>
          <a:lstStyle/>
          <a:p>
            <a:endParaRPr lang="zh-CN" altLang="en-US">
              <a:cs typeface="+mn-ea"/>
              <a:sym typeface="+mn-lt"/>
            </a:endParaRPr>
          </a:p>
        </p:txBody>
      </p:sp>
      <p:sp>
        <p:nvSpPr>
          <p:cNvPr id="8" name="Text Box 40"/>
          <p:cNvSpPr txBox="1">
            <a:spLocks noChangeArrowheads="1"/>
          </p:cNvSpPr>
          <p:nvPr/>
        </p:nvSpPr>
        <p:spPr bwMode="gray">
          <a:xfrm>
            <a:off x="812608" y="3934888"/>
            <a:ext cx="3255336" cy="609398"/>
          </a:xfrm>
          <a:prstGeom prst="rect">
            <a:avLst/>
          </a:prstGeom>
          <a:noFill/>
          <a:ln w="9525">
            <a:noFill/>
            <a:miter lim="800000"/>
            <a:headEnd/>
            <a:tailEnd/>
          </a:ln>
        </p:spPr>
        <p:txBody>
          <a:bodyPr wrap="square">
            <a:spAutoFit/>
          </a:bodyPr>
          <a:lstStyle/>
          <a:p>
            <a:pPr lvl="0">
              <a:lnSpc>
                <a:spcPct val="120000"/>
              </a:lnSpc>
              <a:defRPr/>
            </a:pPr>
            <a:r>
              <a:rPr lang="zh-CN" altLang="en-US" sz="1400" kern="0" dirty="0" smtClean="0">
                <a:solidFill>
                  <a:srgbClr val="000000"/>
                </a:solidFill>
                <a:cs typeface="+mn-ea"/>
                <a:sym typeface="+mn-lt"/>
              </a:rPr>
              <a:t>单击此处输入文字单击此处输入文字</a:t>
            </a:r>
          </a:p>
          <a:p>
            <a:pPr lvl="0">
              <a:lnSpc>
                <a:spcPct val="120000"/>
              </a:lnSpc>
              <a:defRPr/>
            </a:pPr>
            <a:r>
              <a:rPr lang="zh-CN" altLang="en-US" sz="1400" kern="0" dirty="0" smtClean="0">
                <a:solidFill>
                  <a:srgbClr val="000000"/>
                </a:solidFill>
                <a:cs typeface="+mn-ea"/>
                <a:sym typeface="+mn-lt"/>
              </a:rPr>
              <a:t>单击此处输入文字单击此处输入文字</a:t>
            </a:r>
            <a:endParaRPr lang="zh-CN" altLang="en-US" sz="1400" kern="0" dirty="0">
              <a:solidFill>
                <a:srgbClr val="000000"/>
              </a:solidFill>
              <a:cs typeface="+mn-ea"/>
              <a:sym typeface="+mn-lt"/>
            </a:endParaRPr>
          </a:p>
        </p:txBody>
      </p:sp>
      <p:sp>
        <p:nvSpPr>
          <p:cNvPr id="9" name="Rectangle 11"/>
          <p:cNvSpPr>
            <a:spLocks noChangeArrowheads="1"/>
          </p:cNvSpPr>
          <p:nvPr/>
        </p:nvSpPr>
        <p:spPr bwMode="gray">
          <a:xfrm>
            <a:off x="886628" y="3558018"/>
            <a:ext cx="2500330" cy="358775"/>
          </a:xfrm>
          <a:prstGeom prst="rect">
            <a:avLst/>
          </a:prstGeom>
          <a:noFill/>
          <a:ln>
            <a:noFill/>
          </a:ln>
          <a:extLst/>
        </p:spPr>
        <p:txBody>
          <a:bodyPr lIns="0" tIns="0" rIns="0" bIns="0" anchor="ctr"/>
          <a:lstStyle/>
          <a:p>
            <a:pPr lvl="0">
              <a:lnSpc>
                <a:spcPct val="120000"/>
              </a:lnSpc>
              <a:defRPr/>
            </a:pPr>
            <a:r>
              <a:rPr lang="zh-CN" altLang="en-US" sz="2000" b="1" kern="0" dirty="0">
                <a:cs typeface="+mn-ea"/>
                <a:sym typeface="+mn-lt"/>
              </a:rPr>
              <a:t>单击此处</a:t>
            </a:r>
            <a:r>
              <a:rPr lang="zh-CN" altLang="en-US" sz="2000" b="1" kern="0" dirty="0" smtClean="0">
                <a:cs typeface="+mn-ea"/>
                <a:sym typeface="+mn-lt"/>
              </a:rPr>
              <a:t>输入小标题</a:t>
            </a:r>
            <a:endParaRPr lang="zh-CN" altLang="en-US" sz="2000" b="1" kern="0" dirty="0">
              <a:cs typeface="+mn-ea"/>
              <a:sym typeface="+mn-lt"/>
            </a:endParaRPr>
          </a:p>
        </p:txBody>
      </p:sp>
      <p:sp>
        <p:nvSpPr>
          <p:cNvPr id="10" name="Text Box 40"/>
          <p:cNvSpPr txBox="1">
            <a:spLocks noChangeArrowheads="1"/>
          </p:cNvSpPr>
          <p:nvPr/>
        </p:nvSpPr>
        <p:spPr bwMode="gray">
          <a:xfrm>
            <a:off x="5652120" y="1292436"/>
            <a:ext cx="3255336" cy="609398"/>
          </a:xfrm>
          <a:prstGeom prst="rect">
            <a:avLst/>
          </a:prstGeom>
          <a:noFill/>
          <a:ln w="9525">
            <a:noFill/>
            <a:miter lim="800000"/>
            <a:headEnd/>
            <a:tailEnd/>
          </a:ln>
        </p:spPr>
        <p:txBody>
          <a:bodyPr wrap="square">
            <a:spAutoFit/>
          </a:bodyPr>
          <a:lstStyle/>
          <a:p>
            <a:pPr lvl="0">
              <a:lnSpc>
                <a:spcPct val="120000"/>
              </a:lnSpc>
              <a:defRPr/>
            </a:pPr>
            <a:r>
              <a:rPr lang="zh-CN" altLang="en-US" sz="1400" kern="0" dirty="0" smtClean="0">
                <a:solidFill>
                  <a:srgbClr val="000000"/>
                </a:solidFill>
                <a:cs typeface="+mn-ea"/>
                <a:sym typeface="+mn-lt"/>
              </a:rPr>
              <a:t>单击此处输入文字单击此处输入文字</a:t>
            </a:r>
          </a:p>
          <a:p>
            <a:pPr lvl="0">
              <a:lnSpc>
                <a:spcPct val="120000"/>
              </a:lnSpc>
              <a:defRPr/>
            </a:pPr>
            <a:r>
              <a:rPr lang="zh-CN" altLang="en-US" sz="1400" kern="0" dirty="0" smtClean="0">
                <a:solidFill>
                  <a:srgbClr val="000000"/>
                </a:solidFill>
                <a:cs typeface="+mn-ea"/>
                <a:sym typeface="+mn-lt"/>
              </a:rPr>
              <a:t>单击此处输入文字单击此处输入文字</a:t>
            </a:r>
            <a:endParaRPr lang="zh-CN" altLang="en-US" sz="1400" kern="0" dirty="0">
              <a:solidFill>
                <a:srgbClr val="000000"/>
              </a:solidFill>
              <a:cs typeface="+mn-ea"/>
              <a:sym typeface="+mn-lt"/>
            </a:endParaRPr>
          </a:p>
        </p:txBody>
      </p:sp>
      <p:sp>
        <p:nvSpPr>
          <p:cNvPr id="11" name="Rectangle 11"/>
          <p:cNvSpPr>
            <a:spLocks noChangeArrowheads="1"/>
          </p:cNvSpPr>
          <p:nvPr/>
        </p:nvSpPr>
        <p:spPr bwMode="gray">
          <a:xfrm>
            <a:off x="5726140" y="915566"/>
            <a:ext cx="2500330" cy="358775"/>
          </a:xfrm>
          <a:prstGeom prst="rect">
            <a:avLst/>
          </a:prstGeom>
          <a:noFill/>
          <a:ln>
            <a:noFill/>
          </a:ln>
          <a:extLst/>
        </p:spPr>
        <p:txBody>
          <a:bodyPr lIns="0" tIns="0" rIns="0" bIns="0" anchor="ctr"/>
          <a:lstStyle/>
          <a:p>
            <a:pPr lvl="0">
              <a:lnSpc>
                <a:spcPct val="120000"/>
              </a:lnSpc>
              <a:defRPr/>
            </a:pPr>
            <a:r>
              <a:rPr lang="zh-CN" altLang="en-US" sz="2000" b="1" kern="0" dirty="0">
                <a:cs typeface="+mn-ea"/>
                <a:sym typeface="+mn-lt"/>
              </a:rPr>
              <a:t>单击此处</a:t>
            </a:r>
            <a:r>
              <a:rPr lang="zh-CN" altLang="en-US" sz="2000" b="1" kern="0" dirty="0" smtClean="0">
                <a:cs typeface="+mn-ea"/>
                <a:sym typeface="+mn-lt"/>
              </a:rPr>
              <a:t>输入小标题</a:t>
            </a:r>
            <a:endParaRPr lang="zh-CN" altLang="en-US" sz="2000" b="1" kern="0" dirty="0">
              <a:cs typeface="+mn-ea"/>
              <a:sym typeface="+mn-lt"/>
            </a:endParaRPr>
          </a:p>
        </p:txBody>
      </p:sp>
    </p:spTree>
    <p:extLst>
      <p:ext uri="{BB962C8B-B14F-4D97-AF65-F5344CB8AC3E}">
        <p14:creationId xmlns:p14="http://schemas.microsoft.com/office/powerpoint/2010/main" val="2065547240"/>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4"/>
                                        </p:tgtEl>
                                        <p:attrNameLst>
                                          <p:attrName>ppt_y</p:attrName>
                                        </p:attrNameLst>
                                      </p:cBhvr>
                                      <p:tavLst>
                                        <p:tav tm="0">
                                          <p:val>
                                            <p:strVal val="#ppt_y"/>
                                          </p:val>
                                        </p:tav>
                                        <p:tav tm="100000">
                                          <p:val>
                                            <p:strVal val="#ppt_y"/>
                                          </p:val>
                                        </p:tav>
                                      </p:tavLst>
                                    </p:anim>
                                    <p:anim calcmode="lin" valueType="num">
                                      <p:cBhvr>
                                        <p:cTn id="9" dur="500" fill="hold"/>
                                        <p:tgtEl>
                                          <p:spTgt spid="4"/>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4"/>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4"/>
                                        </p:tgtEl>
                                      </p:cBhvr>
                                    </p:animEffect>
                                  </p:childTnLst>
                                </p:cTn>
                              </p:par>
                            </p:childTnLst>
                          </p:cTn>
                        </p:par>
                        <p:par>
                          <p:cTn id="12" fill="hold">
                            <p:stCondLst>
                              <p:cond delay="850"/>
                            </p:stCondLst>
                            <p:childTnLst>
                              <p:par>
                                <p:cTn id="13" presetID="10" presetClass="entr" presetSubtype="0" fill="hold" grpId="0" nodeType="after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fade">
                                      <p:cBhvr>
                                        <p:cTn id="15" dur="500"/>
                                        <p:tgtEl>
                                          <p:spTgt spid="3"/>
                                        </p:tgtEl>
                                      </p:cBhvr>
                                    </p:animEffect>
                                  </p:childTnLst>
                                </p:cTn>
                              </p:par>
                            </p:childTnLst>
                          </p:cTn>
                        </p:par>
                        <p:par>
                          <p:cTn id="16" fill="hold">
                            <p:stCondLst>
                              <p:cond delay="1350"/>
                            </p:stCondLst>
                            <p:childTnLst>
                              <p:par>
                                <p:cTn id="17" presetID="22" presetClass="entr" presetSubtype="1" fill="hold" nodeType="after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wipe(up)">
                                      <p:cBhvr>
                                        <p:cTn id="19" dur="500"/>
                                        <p:tgtEl>
                                          <p:spTgt spid="6"/>
                                        </p:tgtEl>
                                      </p:cBhvr>
                                    </p:animEffect>
                                  </p:childTnLst>
                                </p:cTn>
                              </p:par>
                            </p:childTnLst>
                          </p:cTn>
                        </p:par>
                        <p:par>
                          <p:cTn id="20" fill="hold">
                            <p:stCondLst>
                              <p:cond delay="1850"/>
                            </p:stCondLst>
                            <p:childTnLst>
                              <p:par>
                                <p:cTn id="21" presetID="10" presetClass="entr" presetSubtype="0" fill="hold" grpId="0" nodeType="afterEffect">
                                  <p:stCondLst>
                                    <p:cond delay="0"/>
                                  </p:stCondLst>
                                  <p:childTnLst>
                                    <p:set>
                                      <p:cBhvr>
                                        <p:cTn id="22" dur="1" fill="hold">
                                          <p:stCondLst>
                                            <p:cond delay="0"/>
                                          </p:stCondLst>
                                        </p:cTn>
                                        <p:tgtEl>
                                          <p:spTgt spid="5"/>
                                        </p:tgtEl>
                                        <p:attrNameLst>
                                          <p:attrName>style.visibility</p:attrName>
                                        </p:attrNameLst>
                                      </p:cBhvr>
                                      <p:to>
                                        <p:strVal val="visible"/>
                                      </p:to>
                                    </p:set>
                                    <p:animEffect transition="in" filter="fade">
                                      <p:cBhvr>
                                        <p:cTn id="23" dur="500"/>
                                        <p:tgtEl>
                                          <p:spTgt spid="5"/>
                                        </p:tgtEl>
                                      </p:cBhvr>
                                    </p:animEffect>
                                  </p:childTnLst>
                                </p:cTn>
                              </p:par>
                            </p:childTnLst>
                          </p:cTn>
                        </p:par>
                        <p:par>
                          <p:cTn id="24" fill="hold">
                            <p:stCondLst>
                              <p:cond delay="2350"/>
                            </p:stCondLst>
                            <p:childTnLst>
                              <p:par>
                                <p:cTn id="25" presetID="22" presetClass="entr" presetSubtype="1" fill="hold" nodeType="after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wipe(up)">
                                      <p:cBhvr>
                                        <p:cTn id="27" dur="500"/>
                                        <p:tgtEl>
                                          <p:spTgt spid="7"/>
                                        </p:tgtEl>
                                      </p:cBhvr>
                                    </p:animEffect>
                                  </p:childTnLst>
                                </p:cTn>
                              </p:par>
                            </p:childTnLst>
                          </p:cTn>
                        </p:par>
                        <p:par>
                          <p:cTn id="28" fill="hold">
                            <p:stCondLst>
                              <p:cond delay="2850"/>
                            </p:stCondLst>
                            <p:childTnLst>
                              <p:par>
                                <p:cTn id="29" presetID="8" presetClass="emph" presetSubtype="0" repeatCount="indefinite" fill="hold" grpId="1" nodeType="afterEffect">
                                  <p:stCondLst>
                                    <p:cond delay="0"/>
                                  </p:stCondLst>
                                  <p:childTnLst>
                                    <p:animRot by="21600000">
                                      <p:cBhvr>
                                        <p:cTn id="30" dur="3000" fill="hold"/>
                                        <p:tgtEl>
                                          <p:spTgt spid="3"/>
                                        </p:tgtEl>
                                        <p:attrNameLst>
                                          <p:attrName>r</p:attrName>
                                        </p:attrNameLst>
                                      </p:cBhvr>
                                    </p:animRot>
                                  </p:childTnLst>
                                </p:cTn>
                              </p:par>
                              <p:par>
                                <p:cTn id="31" presetID="8" presetClass="emph" presetSubtype="0" repeatCount="indefinite" fill="hold" grpId="1" nodeType="withEffect">
                                  <p:stCondLst>
                                    <p:cond delay="0"/>
                                  </p:stCondLst>
                                  <p:childTnLst>
                                    <p:animRot by="-21600000">
                                      <p:cBhvr>
                                        <p:cTn id="32" dur="2000" fill="hold"/>
                                        <p:tgtEl>
                                          <p:spTgt spid="5"/>
                                        </p:tgtEl>
                                        <p:attrNameLst>
                                          <p:attrName>r</p:attrName>
                                        </p:attrNameLst>
                                      </p:cBhvr>
                                    </p:animRot>
                                  </p:childTnLst>
                                </p:cTn>
                              </p:par>
                            </p:childTnLst>
                          </p:cTn>
                        </p:par>
                        <p:par>
                          <p:cTn id="33" fill="hold">
                            <p:stCondLst>
                              <p:cond delay="5850"/>
                            </p:stCondLst>
                            <p:childTnLst>
                              <p:par>
                                <p:cTn id="34" presetID="41" presetClass="entr" presetSubtype="0" fill="hold" grpId="0" nodeType="afterEffect">
                                  <p:stCondLst>
                                    <p:cond delay="0"/>
                                  </p:stCondLst>
                                  <p:iterate type="lt">
                                    <p:tmPct val="10000"/>
                                  </p:iterate>
                                  <p:childTnLst>
                                    <p:set>
                                      <p:cBhvr>
                                        <p:cTn id="35" dur="1" fill="hold">
                                          <p:stCondLst>
                                            <p:cond delay="0"/>
                                          </p:stCondLst>
                                        </p:cTn>
                                        <p:tgtEl>
                                          <p:spTgt spid="9"/>
                                        </p:tgtEl>
                                        <p:attrNameLst>
                                          <p:attrName>style.visibility</p:attrName>
                                        </p:attrNameLst>
                                      </p:cBhvr>
                                      <p:to>
                                        <p:strVal val="visible"/>
                                      </p:to>
                                    </p:set>
                                    <p:anim calcmode="lin" valueType="num">
                                      <p:cBhvr>
                                        <p:cTn id="36" dur="500" fill="hold"/>
                                        <p:tgtEl>
                                          <p:spTgt spid="9"/>
                                        </p:tgtEl>
                                        <p:attrNameLst>
                                          <p:attrName>ppt_x</p:attrName>
                                        </p:attrNameLst>
                                      </p:cBhvr>
                                      <p:tavLst>
                                        <p:tav tm="0">
                                          <p:val>
                                            <p:strVal val="#ppt_x"/>
                                          </p:val>
                                        </p:tav>
                                        <p:tav tm="50000">
                                          <p:val>
                                            <p:strVal val="#ppt_x+.1"/>
                                          </p:val>
                                        </p:tav>
                                        <p:tav tm="100000">
                                          <p:val>
                                            <p:strVal val="#ppt_x"/>
                                          </p:val>
                                        </p:tav>
                                      </p:tavLst>
                                    </p:anim>
                                    <p:anim calcmode="lin" valueType="num">
                                      <p:cBhvr>
                                        <p:cTn id="37" dur="500" fill="hold"/>
                                        <p:tgtEl>
                                          <p:spTgt spid="9"/>
                                        </p:tgtEl>
                                        <p:attrNameLst>
                                          <p:attrName>ppt_y</p:attrName>
                                        </p:attrNameLst>
                                      </p:cBhvr>
                                      <p:tavLst>
                                        <p:tav tm="0">
                                          <p:val>
                                            <p:strVal val="#ppt_y"/>
                                          </p:val>
                                        </p:tav>
                                        <p:tav tm="100000">
                                          <p:val>
                                            <p:strVal val="#ppt_y"/>
                                          </p:val>
                                        </p:tav>
                                      </p:tavLst>
                                    </p:anim>
                                    <p:anim calcmode="lin" valueType="num">
                                      <p:cBhvr>
                                        <p:cTn id="38" dur="500" fill="hold"/>
                                        <p:tgtEl>
                                          <p:spTgt spid="9"/>
                                        </p:tgtEl>
                                        <p:attrNameLst>
                                          <p:attrName>ppt_h</p:attrName>
                                        </p:attrNameLst>
                                      </p:cBhvr>
                                      <p:tavLst>
                                        <p:tav tm="0">
                                          <p:val>
                                            <p:strVal val="#ppt_h/10"/>
                                          </p:val>
                                        </p:tav>
                                        <p:tav tm="50000">
                                          <p:val>
                                            <p:strVal val="#ppt_h+.01"/>
                                          </p:val>
                                        </p:tav>
                                        <p:tav tm="100000">
                                          <p:val>
                                            <p:strVal val="#ppt_h"/>
                                          </p:val>
                                        </p:tav>
                                      </p:tavLst>
                                    </p:anim>
                                    <p:anim calcmode="lin" valueType="num">
                                      <p:cBhvr>
                                        <p:cTn id="39" dur="500" fill="hold"/>
                                        <p:tgtEl>
                                          <p:spTgt spid="9"/>
                                        </p:tgtEl>
                                        <p:attrNameLst>
                                          <p:attrName>ppt_w</p:attrName>
                                        </p:attrNameLst>
                                      </p:cBhvr>
                                      <p:tavLst>
                                        <p:tav tm="0">
                                          <p:val>
                                            <p:strVal val="#ppt_w/10"/>
                                          </p:val>
                                        </p:tav>
                                        <p:tav tm="50000">
                                          <p:val>
                                            <p:strVal val="#ppt_w+.01"/>
                                          </p:val>
                                        </p:tav>
                                        <p:tav tm="100000">
                                          <p:val>
                                            <p:strVal val="#ppt_w"/>
                                          </p:val>
                                        </p:tav>
                                      </p:tavLst>
                                    </p:anim>
                                    <p:animEffect transition="in" filter="fade">
                                      <p:cBhvr>
                                        <p:cTn id="40" dur="500" tmFilter="0,0; .5, 1; 1, 1"/>
                                        <p:tgtEl>
                                          <p:spTgt spid="9"/>
                                        </p:tgtEl>
                                      </p:cBhvr>
                                    </p:animEffect>
                                  </p:childTnLst>
                                </p:cTn>
                              </p:par>
                            </p:childTnLst>
                          </p:cTn>
                        </p:par>
                        <p:par>
                          <p:cTn id="41" fill="hold">
                            <p:stCondLst>
                              <p:cond delay="6750"/>
                            </p:stCondLst>
                            <p:childTnLst>
                              <p:par>
                                <p:cTn id="42" presetID="42" presetClass="entr" presetSubtype="0" fill="hold" grpId="0" nodeType="afterEffect">
                                  <p:stCondLst>
                                    <p:cond delay="0"/>
                                  </p:stCondLst>
                                  <p:childTnLst>
                                    <p:set>
                                      <p:cBhvr>
                                        <p:cTn id="43" dur="1" fill="hold">
                                          <p:stCondLst>
                                            <p:cond delay="0"/>
                                          </p:stCondLst>
                                        </p:cTn>
                                        <p:tgtEl>
                                          <p:spTgt spid="8"/>
                                        </p:tgtEl>
                                        <p:attrNameLst>
                                          <p:attrName>style.visibility</p:attrName>
                                        </p:attrNameLst>
                                      </p:cBhvr>
                                      <p:to>
                                        <p:strVal val="visible"/>
                                      </p:to>
                                    </p:set>
                                    <p:animEffect transition="in" filter="fade">
                                      <p:cBhvr>
                                        <p:cTn id="44" dur="750"/>
                                        <p:tgtEl>
                                          <p:spTgt spid="8"/>
                                        </p:tgtEl>
                                      </p:cBhvr>
                                    </p:animEffect>
                                    <p:anim calcmode="lin" valueType="num">
                                      <p:cBhvr>
                                        <p:cTn id="45" dur="750" fill="hold"/>
                                        <p:tgtEl>
                                          <p:spTgt spid="8"/>
                                        </p:tgtEl>
                                        <p:attrNameLst>
                                          <p:attrName>ppt_x</p:attrName>
                                        </p:attrNameLst>
                                      </p:cBhvr>
                                      <p:tavLst>
                                        <p:tav tm="0">
                                          <p:val>
                                            <p:strVal val="#ppt_x"/>
                                          </p:val>
                                        </p:tav>
                                        <p:tav tm="100000">
                                          <p:val>
                                            <p:strVal val="#ppt_x"/>
                                          </p:val>
                                        </p:tav>
                                      </p:tavLst>
                                    </p:anim>
                                    <p:anim calcmode="lin" valueType="num">
                                      <p:cBhvr>
                                        <p:cTn id="46" dur="750" fill="hold"/>
                                        <p:tgtEl>
                                          <p:spTgt spid="8"/>
                                        </p:tgtEl>
                                        <p:attrNameLst>
                                          <p:attrName>ppt_y</p:attrName>
                                        </p:attrNameLst>
                                      </p:cBhvr>
                                      <p:tavLst>
                                        <p:tav tm="0">
                                          <p:val>
                                            <p:strVal val="#ppt_y+.1"/>
                                          </p:val>
                                        </p:tav>
                                        <p:tav tm="100000">
                                          <p:val>
                                            <p:strVal val="#ppt_y"/>
                                          </p:val>
                                        </p:tav>
                                      </p:tavLst>
                                    </p:anim>
                                  </p:childTnLst>
                                </p:cTn>
                              </p:par>
                            </p:childTnLst>
                          </p:cTn>
                        </p:par>
                        <p:par>
                          <p:cTn id="47" fill="hold">
                            <p:stCondLst>
                              <p:cond delay="7500"/>
                            </p:stCondLst>
                            <p:childTnLst>
                              <p:par>
                                <p:cTn id="48" presetID="41" presetClass="entr" presetSubtype="0" fill="hold" grpId="0" nodeType="afterEffect">
                                  <p:stCondLst>
                                    <p:cond delay="0"/>
                                  </p:stCondLst>
                                  <p:iterate type="lt">
                                    <p:tmPct val="10000"/>
                                  </p:iterate>
                                  <p:childTnLst>
                                    <p:set>
                                      <p:cBhvr>
                                        <p:cTn id="49" dur="1" fill="hold">
                                          <p:stCondLst>
                                            <p:cond delay="0"/>
                                          </p:stCondLst>
                                        </p:cTn>
                                        <p:tgtEl>
                                          <p:spTgt spid="11"/>
                                        </p:tgtEl>
                                        <p:attrNameLst>
                                          <p:attrName>style.visibility</p:attrName>
                                        </p:attrNameLst>
                                      </p:cBhvr>
                                      <p:to>
                                        <p:strVal val="visible"/>
                                      </p:to>
                                    </p:set>
                                    <p:anim calcmode="lin" valueType="num">
                                      <p:cBhvr>
                                        <p:cTn id="50" dur="500" fill="hold"/>
                                        <p:tgtEl>
                                          <p:spTgt spid="11"/>
                                        </p:tgtEl>
                                        <p:attrNameLst>
                                          <p:attrName>ppt_x</p:attrName>
                                        </p:attrNameLst>
                                      </p:cBhvr>
                                      <p:tavLst>
                                        <p:tav tm="0">
                                          <p:val>
                                            <p:strVal val="#ppt_x"/>
                                          </p:val>
                                        </p:tav>
                                        <p:tav tm="50000">
                                          <p:val>
                                            <p:strVal val="#ppt_x+.1"/>
                                          </p:val>
                                        </p:tav>
                                        <p:tav tm="100000">
                                          <p:val>
                                            <p:strVal val="#ppt_x"/>
                                          </p:val>
                                        </p:tav>
                                      </p:tavLst>
                                    </p:anim>
                                    <p:anim calcmode="lin" valueType="num">
                                      <p:cBhvr>
                                        <p:cTn id="51" dur="500" fill="hold"/>
                                        <p:tgtEl>
                                          <p:spTgt spid="11"/>
                                        </p:tgtEl>
                                        <p:attrNameLst>
                                          <p:attrName>ppt_y</p:attrName>
                                        </p:attrNameLst>
                                      </p:cBhvr>
                                      <p:tavLst>
                                        <p:tav tm="0">
                                          <p:val>
                                            <p:strVal val="#ppt_y"/>
                                          </p:val>
                                        </p:tav>
                                        <p:tav tm="100000">
                                          <p:val>
                                            <p:strVal val="#ppt_y"/>
                                          </p:val>
                                        </p:tav>
                                      </p:tavLst>
                                    </p:anim>
                                    <p:anim calcmode="lin" valueType="num">
                                      <p:cBhvr>
                                        <p:cTn id="52" dur="500" fill="hold"/>
                                        <p:tgtEl>
                                          <p:spTgt spid="11"/>
                                        </p:tgtEl>
                                        <p:attrNameLst>
                                          <p:attrName>ppt_h</p:attrName>
                                        </p:attrNameLst>
                                      </p:cBhvr>
                                      <p:tavLst>
                                        <p:tav tm="0">
                                          <p:val>
                                            <p:strVal val="#ppt_h/10"/>
                                          </p:val>
                                        </p:tav>
                                        <p:tav tm="50000">
                                          <p:val>
                                            <p:strVal val="#ppt_h+.01"/>
                                          </p:val>
                                        </p:tav>
                                        <p:tav tm="100000">
                                          <p:val>
                                            <p:strVal val="#ppt_h"/>
                                          </p:val>
                                        </p:tav>
                                      </p:tavLst>
                                    </p:anim>
                                    <p:anim calcmode="lin" valueType="num">
                                      <p:cBhvr>
                                        <p:cTn id="53" dur="500" fill="hold"/>
                                        <p:tgtEl>
                                          <p:spTgt spid="11"/>
                                        </p:tgtEl>
                                        <p:attrNameLst>
                                          <p:attrName>ppt_w</p:attrName>
                                        </p:attrNameLst>
                                      </p:cBhvr>
                                      <p:tavLst>
                                        <p:tav tm="0">
                                          <p:val>
                                            <p:strVal val="#ppt_w/10"/>
                                          </p:val>
                                        </p:tav>
                                        <p:tav tm="50000">
                                          <p:val>
                                            <p:strVal val="#ppt_w+.01"/>
                                          </p:val>
                                        </p:tav>
                                        <p:tav tm="100000">
                                          <p:val>
                                            <p:strVal val="#ppt_w"/>
                                          </p:val>
                                        </p:tav>
                                      </p:tavLst>
                                    </p:anim>
                                    <p:animEffect transition="in" filter="fade">
                                      <p:cBhvr>
                                        <p:cTn id="54" dur="500" tmFilter="0,0; .5, 1; 1, 1"/>
                                        <p:tgtEl>
                                          <p:spTgt spid="11"/>
                                        </p:tgtEl>
                                      </p:cBhvr>
                                    </p:animEffect>
                                  </p:childTnLst>
                                </p:cTn>
                              </p:par>
                            </p:childTnLst>
                          </p:cTn>
                        </p:par>
                        <p:par>
                          <p:cTn id="55" fill="hold">
                            <p:stCondLst>
                              <p:cond delay="8400"/>
                            </p:stCondLst>
                            <p:childTnLst>
                              <p:par>
                                <p:cTn id="56" presetID="42" presetClass="entr" presetSubtype="0" fill="hold" grpId="0" nodeType="afterEffect">
                                  <p:stCondLst>
                                    <p:cond delay="0"/>
                                  </p:stCondLst>
                                  <p:childTnLst>
                                    <p:set>
                                      <p:cBhvr>
                                        <p:cTn id="57" dur="1" fill="hold">
                                          <p:stCondLst>
                                            <p:cond delay="0"/>
                                          </p:stCondLst>
                                        </p:cTn>
                                        <p:tgtEl>
                                          <p:spTgt spid="10"/>
                                        </p:tgtEl>
                                        <p:attrNameLst>
                                          <p:attrName>style.visibility</p:attrName>
                                        </p:attrNameLst>
                                      </p:cBhvr>
                                      <p:to>
                                        <p:strVal val="visible"/>
                                      </p:to>
                                    </p:set>
                                    <p:animEffect transition="in" filter="fade">
                                      <p:cBhvr>
                                        <p:cTn id="58" dur="750"/>
                                        <p:tgtEl>
                                          <p:spTgt spid="10"/>
                                        </p:tgtEl>
                                      </p:cBhvr>
                                    </p:animEffect>
                                    <p:anim calcmode="lin" valueType="num">
                                      <p:cBhvr>
                                        <p:cTn id="59" dur="750" fill="hold"/>
                                        <p:tgtEl>
                                          <p:spTgt spid="10"/>
                                        </p:tgtEl>
                                        <p:attrNameLst>
                                          <p:attrName>ppt_x</p:attrName>
                                        </p:attrNameLst>
                                      </p:cBhvr>
                                      <p:tavLst>
                                        <p:tav tm="0">
                                          <p:val>
                                            <p:strVal val="#ppt_x"/>
                                          </p:val>
                                        </p:tav>
                                        <p:tav tm="100000">
                                          <p:val>
                                            <p:strVal val="#ppt_x"/>
                                          </p:val>
                                        </p:tav>
                                      </p:tavLst>
                                    </p:anim>
                                    <p:anim calcmode="lin" valueType="num">
                                      <p:cBhvr>
                                        <p:cTn id="60" dur="750" fill="hold"/>
                                        <p:tgtEl>
                                          <p:spTgt spid="1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3" grpId="0" animBg="1"/>
      <p:bldP spid="3" grpId="1" animBg="1"/>
      <p:bldP spid="5" grpId="0" animBg="1"/>
      <p:bldP spid="5" grpId="1" animBg="1"/>
      <p:bldP spid="8" grpId="0"/>
      <p:bldP spid="9" grpId="0"/>
      <p:bldP spid="10" grpId="0"/>
      <p:bldP spid="11"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0" y="0"/>
            <a:ext cx="9143999" cy="5143500"/>
          </a:xfrm>
          <a:prstGeom prst="rect">
            <a:avLst/>
          </a:prstGeom>
        </p:spPr>
      </p:pic>
      <p:pic>
        <p:nvPicPr>
          <p:cNvPr id="5" name="图片 4"/>
          <p:cNvPicPr>
            <a:picLocks noChangeAspect="1"/>
          </p:cNvPicPr>
          <p:nvPr/>
        </p:nvPicPr>
        <p:blipFill>
          <a:blip r:embed="rId3" cstate="screen">
            <a:extLst>
              <a:ext uri="{BEBA8EAE-BF5A-486C-A8C5-ECC9F3942E4B}">
                <a14:imgProps xmlns:a14="http://schemas.microsoft.com/office/drawing/2010/main">
                  <a14:imgLayer r:embed="rId4">
                    <a14:imgEffect>
                      <a14:saturation sat="200000"/>
                    </a14:imgEffect>
                  </a14:imgLayer>
                </a14:imgProps>
              </a:ext>
              <a:ext uri="{28A0092B-C50C-407E-A947-70E740481C1C}">
                <a14:useLocalDpi xmlns:a14="http://schemas.microsoft.com/office/drawing/2010/main"/>
              </a:ext>
            </a:extLst>
          </a:blip>
          <a:stretch>
            <a:fillRect/>
          </a:stretch>
        </p:blipFill>
        <p:spPr>
          <a:xfrm>
            <a:off x="-258342" y="1347614"/>
            <a:ext cx="3318174" cy="3318174"/>
          </a:xfrm>
          <a:prstGeom prst="rect">
            <a:avLst/>
          </a:prstGeom>
        </p:spPr>
      </p:pic>
      <p:sp>
        <p:nvSpPr>
          <p:cNvPr id="9" name="矩形 8"/>
          <p:cNvSpPr/>
          <p:nvPr/>
        </p:nvSpPr>
        <p:spPr>
          <a:xfrm>
            <a:off x="2907400" y="0"/>
            <a:ext cx="6236599" cy="5143500"/>
          </a:xfrm>
          <a:prstGeom prst="rect">
            <a:avLst/>
          </a:prstGeom>
          <a:solidFill>
            <a:schemeClr val="bg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0" name="TextBox 9"/>
          <p:cNvSpPr txBox="1"/>
          <p:nvPr/>
        </p:nvSpPr>
        <p:spPr>
          <a:xfrm>
            <a:off x="3059832" y="25772"/>
            <a:ext cx="1598515" cy="830997"/>
          </a:xfrm>
          <a:prstGeom prst="rect">
            <a:avLst/>
          </a:prstGeom>
          <a:noFill/>
        </p:spPr>
        <p:txBody>
          <a:bodyPr wrap="none" rtlCol="0">
            <a:spAutoFit/>
          </a:bodyPr>
          <a:lstStyle/>
          <a:p>
            <a:pPr algn="ctr"/>
            <a:r>
              <a:rPr lang="zh-CN" altLang="en-US" sz="4800" b="1" dirty="0" smtClean="0">
                <a:solidFill>
                  <a:schemeClr val="accent2">
                    <a:lumMod val="50000"/>
                  </a:schemeClr>
                </a:solidFill>
                <a:cs typeface="+mn-ea"/>
                <a:sym typeface="+mn-lt"/>
              </a:rPr>
              <a:t>前 言</a:t>
            </a:r>
            <a:endParaRPr lang="zh-CN" altLang="en-US" sz="4800" b="1" dirty="0">
              <a:solidFill>
                <a:schemeClr val="accent2">
                  <a:lumMod val="50000"/>
                </a:schemeClr>
              </a:solidFill>
              <a:cs typeface="+mn-ea"/>
              <a:sym typeface="+mn-lt"/>
            </a:endParaRPr>
          </a:p>
        </p:txBody>
      </p:sp>
      <p:sp>
        <p:nvSpPr>
          <p:cNvPr id="11" name="TextBox 34"/>
          <p:cNvSpPr txBox="1"/>
          <p:nvPr/>
        </p:nvSpPr>
        <p:spPr>
          <a:xfrm>
            <a:off x="2987824" y="699542"/>
            <a:ext cx="6048672" cy="4031873"/>
          </a:xfrm>
          <a:prstGeom prst="rect">
            <a:avLst/>
          </a:prstGeom>
          <a:noFill/>
        </p:spPr>
        <p:txBody>
          <a:bodyPr wrap="square" rtlCol="0">
            <a:spAutoFit/>
          </a:bodyPr>
          <a:lstStyle>
            <a:defPPr>
              <a:defRPr lang="id-ID"/>
            </a:defPPr>
            <a:lvl1pPr marL="0" algn="l" defTabSz="914332" rtl="0" eaLnBrk="1" latinLnBrk="0" hangingPunct="1">
              <a:defRPr sz="1800" kern="1200">
                <a:solidFill>
                  <a:schemeClr val="tx1"/>
                </a:solidFill>
                <a:latin typeface="+mn-lt"/>
                <a:ea typeface="+mn-ea"/>
                <a:cs typeface="+mn-cs"/>
              </a:defRPr>
            </a:lvl1pPr>
            <a:lvl2pPr marL="457167" algn="l" defTabSz="914332" rtl="0" eaLnBrk="1" latinLnBrk="0" hangingPunct="1">
              <a:defRPr sz="1800" kern="1200">
                <a:solidFill>
                  <a:schemeClr val="tx1"/>
                </a:solidFill>
                <a:latin typeface="+mn-lt"/>
                <a:ea typeface="+mn-ea"/>
                <a:cs typeface="+mn-cs"/>
              </a:defRPr>
            </a:lvl2pPr>
            <a:lvl3pPr marL="914332" algn="l" defTabSz="914332" rtl="0" eaLnBrk="1" latinLnBrk="0" hangingPunct="1">
              <a:defRPr sz="1800" kern="1200">
                <a:solidFill>
                  <a:schemeClr val="tx1"/>
                </a:solidFill>
                <a:latin typeface="+mn-lt"/>
                <a:ea typeface="+mn-ea"/>
                <a:cs typeface="+mn-cs"/>
              </a:defRPr>
            </a:lvl3pPr>
            <a:lvl4pPr marL="1371498" algn="l" defTabSz="914332" rtl="0" eaLnBrk="1" latinLnBrk="0" hangingPunct="1">
              <a:defRPr sz="1800" kern="1200">
                <a:solidFill>
                  <a:schemeClr val="tx1"/>
                </a:solidFill>
                <a:latin typeface="+mn-lt"/>
                <a:ea typeface="+mn-ea"/>
                <a:cs typeface="+mn-cs"/>
              </a:defRPr>
            </a:lvl4pPr>
            <a:lvl5pPr marL="1828664" algn="l" defTabSz="914332" rtl="0" eaLnBrk="1" latinLnBrk="0" hangingPunct="1">
              <a:defRPr sz="1800" kern="1200">
                <a:solidFill>
                  <a:schemeClr val="tx1"/>
                </a:solidFill>
                <a:latin typeface="+mn-lt"/>
                <a:ea typeface="+mn-ea"/>
                <a:cs typeface="+mn-cs"/>
              </a:defRPr>
            </a:lvl5pPr>
            <a:lvl6pPr marL="2285830" algn="l" defTabSz="914332" rtl="0" eaLnBrk="1" latinLnBrk="0" hangingPunct="1">
              <a:defRPr sz="1800" kern="1200">
                <a:solidFill>
                  <a:schemeClr val="tx1"/>
                </a:solidFill>
                <a:latin typeface="+mn-lt"/>
                <a:ea typeface="+mn-ea"/>
                <a:cs typeface="+mn-cs"/>
              </a:defRPr>
            </a:lvl6pPr>
            <a:lvl7pPr marL="2742994" algn="l" defTabSz="914332" rtl="0" eaLnBrk="1" latinLnBrk="0" hangingPunct="1">
              <a:defRPr sz="1800" kern="1200">
                <a:solidFill>
                  <a:schemeClr val="tx1"/>
                </a:solidFill>
                <a:latin typeface="+mn-lt"/>
                <a:ea typeface="+mn-ea"/>
                <a:cs typeface="+mn-cs"/>
              </a:defRPr>
            </a:lvl7pPr>
            <a:lvl8pPr marL="3200160" algn="l" defTabSz="914332" rtl="0" eaLnBrk="1" latinLnBrk="0" hangingPunct="1">
              <a:defRPr sz="1800" kern="1200">
                <a:solidFill>
                  <a:schemeClr val="tx1"/>
                </a:solidFill>
                <a:latin typeface="+mn-lt"/>
                <a:ea typeface="+mn-ea"/>
                <a:cs typeface="+mn-cs"/>
              </a:defRPr>
            </a:lvl8pPr>
            <a:lvl9pPr marL="3657327" algn="l" defTabSz="914332" rtl="0" eaLnBrk="1" latinLnBrk="0" hangingPunct="1">
              <a:defRPr sz="1800" kern="1200">
                <a:solidFill>
                  <a:schemeClr val="tx1"/>
                </a:solidFill>
                <a:latin typeface="+mn-lt"/>
                <a:ea typeface="+mn-ea"/>
                <a:cs typeface="+mn-cs"/>
              </a:defRPr>
            </a:lvl9pPr>
          </a:lstStyle>
          <a:p>
            <a:pPr algn="just">
              <a:lnSpc>
                <a:spcPct val="200000"/>
              </a:lnSpc>
            </a:pPr>
            <a:r>
              <a:rPr lang="zh-CN" altLang="en-US" sz="1600" spc="-150" dirty="0">
                <a:solidFill>
                  <a:schemeClr val="accent2">
                    <a:lumMod val="50000"/>
                  </a:schemeClr>
                </a:solidFill>
                <a:cs typeface="+mn-ea"/>
                <a:sym typeface="+mn-lt"/>
              </a:rPr>
              <a:t>“瑜伽”（英文：</a:t>
            </a:r>
            <a:r>
              <a:rPr lang="en-US" altLang="zh-CN" sz="1600" spc="-150" dirty="0">
                <a:solidFill>
                  <a:schemeClr val="accent2">
                    <a:lumMod val="50000"/>
                  </a:schemeClr>
                </a:solidFill>
                <a:cs typeface="+mn-ea"/>
                <a:sym typeface="+mn-lt"/>
              </a:rPr>
              <a:t>Yoga</a:t>
            </a:r>
            <a:r>
              <a:rPr lang="zh-CN" altLang="en-US" sz="1600" spc="-150" dirty="0">
                <a:solidFill>
                  <a:schemeClr val="accent2">
                    <a:lumMod val="50000"/>
                  </a:schemeClr>
                </a:solidFill>
                <a:cs typeface="+mn-ea"/>
                <a:sym typeface="+mn-lt"/>
              </a:rPr>
              <a:t>，印地语：</a:t>
            </a:r>
            <a:r>
              <a:rPr lang="en-US" altLang="zh-CN" sz="1600" spc="-150" dirty="0" err="1">
                <a:solidFill>
                  <a:schemeClr val="accent2">
                    <a:lumMod val="50000"/>
                  </a:schemeClr>
                </a:solidFill>
                <a:cs typeface="+mn-ea"/>
                <a:sym typeface="+mn-lt"/>
              </a:rPr>
              <a:t>योग</a:t>
            </a:r>
            <a:r>
              <a:rPr lang="zh-CN" altLang="en-US" sz="1600" spc="-150" dirty="0">
                <a:solidFill>
                  <a:schemeClr val="accent2">
                    <a:lumMod val="50000"/>
                  </a:schemeClr>
                </a:solidFill>
                <a:cs typeface="+mn-ea"/>
                <a:sym typeface="+mn-lt"/>
              </a:rPr>
              <a:t>）这个词，是从印度梵语“</a:t>
            </a:r>
            <a:r>
              <a:rPr lang="en-US" altLang="zh-CN" sz="1600" spc="-150" dirty="0" err="1">
                <a:solidFill>
                  <a:schemeClr val="accent2">
                    <a:lumMod val="50000"/>
                  </a:schemeClr>
                </a:solidFill>
                <a:cs typeface="+mn-ea"/>
                <a:sym typeface="+mn-lt"/>
              </a:rPr>
              <a:t>yug</a:t>
            </a:r>
            <a:r>
              <a:rPr lang="en-US" altLang="zh-CN" sz="1600" spc="-150" dirty="0">
                <a:solidFill>
                  <a:schemeClr val="accent2">
                    <a:lumMod val="50000"/>
                  </a:schemeClr>
                </a:solidFill>
                <a:cs typeface="+mn-ea"/>
                <a:sym typeface="+mn-lt"/>
              </a:rPr>
              <a:t>”</a:t>
            </a:r>
            <a:r>
              <a:rPr lang="zh-CN" altLang="en-US" sz="1600" spc="-150" dirty="0">
                <a:solidFill>
                  <a:schemeClr val="accent2">
                    <a:lumMod val="50000"/>
                  </a:schemeClr>
                </a:solidFill>
                <a:cs typeface="+mn-ea"/>
                <a:sym typeface="+mn-lt"/>
              </a:rPr>
              <a:t>或“</a:t>
            </a:r>
            <a:r>
              <a:rPr lang="en-US" altLang="zh-CN" sz="1600" spc="-150" dirty="0" err="1">
                <a:solidFill>
                  <a:schemeClr val="accent2">
                    <a:lumMod val="50000"/>
                  </a:schemeClr>
                </a:solidFill>
                <a:cs typeface="+mn-ea"/>
                <a:sym typeface="+mn-lt"/>
              </a:rPr>
              <a:t>yuj</a:t>
            </a:r>
            <a:r>
              <a:rPr lang="en-US" altLang="zh-CN" sz="1600" spc="-150" dirty="0">
                <a:solidFill>
                  <a:schemeClr val="accent2">
                    <a:lumMod val="50000"/>
                  </a:schemeClr>
                </a:solidFill>
                <a:cs typeface="+mn-ea"/>
                <a:sym typeface="+mn-lt"/>
              </a:rPr>
              <a:t>”</a:t>
            </a:r>
            <a:r>
              <a:rPr lang="zh-CN" altLang="en-US" sz="1600" spc="-150" dirty="0">
                <a:solidFill>
                  <a:schemeClr val="accent2">
                    <a:lumMod val="50000"/>
                  </a:schemeClr>
                </a:solidFill>
                <a:cs typeface="+mn-ea"/>
                <a:sym typeface="+mn-lt"/>
              </a:rPr>
              <a:t>而来，其含意为“一致”、“结合”或“和谐”。瑜伽源于古印度，是古印度六大哲学派别中的一系，探寻“梵我合一”的道理与方法。而现代人所称的瑜伽则是主要是一系列的修身养心方法。大约在公元前</a:t>
            </a:r>
            <a:r>
              <a:rPr lang="en-US" altLang="zh-CN" sz="1600" spc="-150" dirty="0">
                <a:solidFill>
                  <a:schemeClr val="accent2">
                    <a:lumMod val="50000"/>
                  </a:schemeClr>
                </a:solidFill>
                <a:cs typeface="+mn-ea"/>
                <a:sym typeface="+mn-lt"/>
              </a:rPr>
              <a:t>300</a:t>
            </a:r>
            <a:r>
              <a:rPr lang="zh-CN" altLang="en-US" sz="1600" spc="-150" dirty="0">
                <a:solidFill>
                  <a:schemeClr val="accent2">
                    <a:lumMod val="50000"/>
                  </a:schemeClr>
                </a:solidFill>
                <a:cs typeface="+mn-ea"/>
                <a:sym typeface="+mn-lt"/>
              </a:rPr>
              <a:t>年，印度的大圣哲瑜伽之祖帕坦伽利（英文：</a:t>
            </a:r>
            <a:r>
              <a:rPr lang="en-US" altLang="zh-CN" sz="1600" spc="-150" dirty="0" err="1">
                <a:solidFill>
                  <a:schemeClr val="accent2">
                    <a:lumMod val="50000"/>
                  </a:schemeClr>
                </a:solidFill>
                <a:cs typeface="+mn-ea"/>
                <a:sym typeface="+mn-lt"/>
              </a:rPr>
              <a:t>Patanjali</a:t>
            </a:r>
            <a:r>
              <a:rPr lang="zh-CN" altLang="en-US" sz="1600" spc="-150" dirty="0">
                <a:solidFill>
                  <a:schemeClr val="accent2">
                    <a:lumMod val="50000"/>
                  </a:schemeClr>
                </a:solidFill>
                <a:cs typeface="+mn-ea"/>
                <a:sym typeface="+mn-lt"/>
              </a:rPr>
              <a:t>，印地语：</a:t>
            </a:r>
            <a:r>
              <a:rPr lang="en-US" altLang="zh-CN" sz="1600" spc="-150" dirty="0" err="1">
                <a:solidFill>
                  <a:schemeClr val="accent2">
                    <a:lumMod val="50000"/>
                  </a:schemeClr>
                </a:solidFill>
                <a:cs typeface="+mn-ea"/>
                <a:sym typeface="+mn-lt"/>
              </a:rPr>
              <a:t>पतंजलि</a:t>
            </a:r>
            <a:r>
              <a:rPr lang="zh-CN" altLang="en-US" sz="1600" spc="-150" dirty="0">
                <a:solidFill>
                  <a:schemeClr val="accent2">
                    <a:lumMod val="50000"/>
                  </a:schemeClr>
                </a:solidFill>
                <a:cs typeface="+mn-ea"/>
                <a:sym typeface="+mn-lt"/>
              </a:rPr>
              <a:t>）创作了</a:t>
            </a:r>
            <a:r>
              <a:rPr lang="en-US" altLang="zh-CN" sz="1600" spc="-150" dirty="0">
                <a:solidFill>
                  <a:schemeClr val="accent2">
                    <a:lumMod val="50000"/>
                  </a:schemeClr>
                </a:solidFill>
                <a:cs typeface="+mn-ea"/>
                <a:sym typeface="+mn-lt"/>
              </a:rPr>
              <a:t>《</a:t>
            </a:r>
            <a:r>
              <a:rPr lang="zh-CN" altLang="en-US" sz="1600" spc="-150" dirty="0">
                <a:solidFill>
                  <a:schemeClr val="accent2">
                    <a:lumMod val="50000"/>
                  </a:schemeClr>
                </a:solidFill>
                <a:cs typeface="+mn-ea"/>
                <a:sym typeface="+mn-lt"/>
              </a:rPr>
              <a:t>瑜伽经</a:t>
            </a:r>
            <a:r>
              <a:rPr lang="en-US" altLang="zh-CN" sz="1600" spc="-150" dirty="0">
                <a:solidFill>
                  <a:schemeClr val="accent2">
                    <a:lumMod val="50000"/>
                  </a:schemeClr>
                </a:solidFill>
                <a:cs typeface="+mn-ea"/>
                <a:sym typeface="+mn-lt"/>
              </a:rPr>
              <a:t>》</a:t>
            </a:r>
            <a:r>
              <a:rPr lang="zh-CN" altLang="en-US" sz="1600" spc="-150" dirty="0">
                <a:solidFill>
                  <a:schemeClr val="accent2">
                    <a:lumMod val="50000"/>
                  </a:schemeClr>
                </a:solidFill>
                <a:cs typeface="+mn-ea"/>
                <a:sym typeface="+mn-lt"/>
              </a:rPr>
              <a:t>，印度瑜伽在其基础上才真正成形，瑜伽行法被正式订为完整的八支体系。瑜伽是一个通过提升意识，帮助人类充分发挥潜能的体系。</a:t>
            </a:r>
          </a:p>
        </p:txBody>
      </p:sp>
    </p:spTree>
    <p:extLst>
      <p:ext uri="{BB962C8B-B14F-4D97-AF65-F5344CB8AC3E}">
        <p14:creationId xmlns:p14="http://schemas.microsoft.com/office/powerpoint/2010/main" val="1176523570"/>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2" presetClass="entr" presetSubtype="4" fill="hold" grpId="0" nodeType="clickEffect">
                                  <p:stCondLst>
                                    <p:cond delay="0"/>
                                  </p:stCondLst>
                                  <p:childTnLst>
                                    <p:set>
                                      <p:cBhvr>
                                        <p:cTn id="13" dur="1" fill="hold">
                                          <p:stCondLst>
                                            <p:cond delay="0"/>
                                          </p:stCondLst>
                                        </p:cTn>
                                        <p:tgtEl>
                                          <p:spTgt spid="9"/>
                                        </p:tgtEl>
                                        <p:attrNameLst>
                                          <p:attrName>style.visibility</p:attrName>
                                        </p:attrNameLst>
                                      </p:cBhvr>
                                      <p:to>
                                        <p:strVal val="visible"/>
                                      </p:to>
                                    </p:set>
                                    <p:animEffect transition="in" filter="wipe(down)">
                                      <p:cBhvr>
                                        <p:cTn id="14" dur="500"/>
                                        <p:tgtEl>
                                          <p:spTgt spid="9"/>
                                        </p:tgtEl>
                                      </p:cBhvr>
                                    </p:animEffect>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grpId="0" nodeType="click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fade">
                                      <p:cBhvr>
                                        <p:cTn id="19" dur="1000"/>
                                        <p:tgtEl>
                                          <p:spTgt spid="10"/>
                                        </p:tgtEl>
                                      </p:cBhvr>
                                    </p:animEffect>
                                    <p:anim calcmode="lin" valueType="num">
                                      <p:cBhvr>
                                        <p:cTn id="20" dur="1000" fill="hold"/>
                                        <p:tgtEl>
                                          <p:spTgt spid="10"/>
                                        </p:tgtEl>
                                        <p:attrNameLst>
                                          <p:attrName>ppt_x</p:attrName>
                                        </p:attrNameLst>
                                      </p:cBhvr>
                                      <p:tavLst>
                                        <p:tav tm="0">
                                          <p:val>
                                            <p:strVal val="#ppt_x"/>
                                          </p:val>
                                        </p:tav>
                                        <p:tav tm="100000">
                                          <p:val>
                                            <p:strVal val="#ppt_x"/>
                                          </p:val>
                                        </p:tav>
                                      </p:tavLst>
                                    </p:anim>
                                    <p:anim calcmode="lin" valueType="num">
                                      <p:cBhvr>
                                        <p:cTn id="21" dur="1000" fill="hold"/>
                                        <p:tgtEl>
                                          <p:spTgt spid="10"/>
                                        </p:tgtEl>
                                        <p:attrNameLst>
                                          <p:attrName>ppt_y</p:attrName>
                                        </p:attrNameLst>
                                      </p:cBhvr>
                                      <p:tavLst>
                                        <p:tav tm="0">
                                          <p:val>
                                            <p:strVal val="#ppt_y+.1"/>
                                          </p:val>
                                        </p:tav>
                                        <p:tav tm="100000">
                                          <p:val>
                                            <p:strVal val="#ppt_y"/>
                                          </p:val>
                                        </p:tav>
                                      </p:tavLst>
                                    </p:anim>
                                  </p:childTnLst>
                                </p:cTn>
                              </p:par>
                            </p:childTnLst>
                          </p:cTn>
                        </p:par>
                        <p:par>
                          <p:cTn id="22" fill="hold">
                            <p:stCondLst>
                              <p:cond delay="1000"/>
                            </p:stCondLst>
                            <p:childTnLst>
                              <p:par>
                                <p:cTn id="23" presetID="22" presetClass="entr" presetSubtype="1" fill="hold" grpId="0" nodeType="afterEffect">
                                  <p:stCondLst>
                                    <p:cond delay="0"/>
                                  </p:stCondLst>
                                  <p:childTnLst>
                                    <p:set>
                                      <p:cBhvr>
                                        <p:cTn id="24" dur="1" fill="hold">
                                          <p:stCondLst>
                                            <p:cond delay="0"/>
                                          </p:stCondLst>
                                        </p:cTn>
                                        <p:tgtEl>
                                          <p:spTgt spid="11"/>
                                        </p:tgtEl>
                                        <p:attrNameLst>
                                          <p:attrName>style.visibility</p:attrName>
                                        </p:attrNameLst>
                                      </p:cBhvr>
                                      <p:to>
                                        <p:strVal val="visible"/>
                                      </p:to>
                                    </p:set>
                                    <p:animEffect transition="in" filter="wipe(up)">
                                      <p:cBhvr>
                                        <p:cTn id="25"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p:bldP spid="11"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3140" y="0"/>
            <a:ext cx="9137719" cy="5143500"/>
          </a:xfrm>
          <a:prstGeom prst="rect">
            <a:avLst/>
          </a:prstGeom>
        </p:spPr>
      </p:pic>
      <p:pic>
        <p:nvPicPr>
          <p:cNvPr id="5" name="图片 4"/>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797077" y="1573509"/>
            <a:ext cx="4230526" cy="3492642"/>
          </a:xfrm>
          <a:prstGeom prst="rect">
            <a:avLst/>
          </a:prstGeom>
        </p:spPr>
      </p:pic>
      <p:grpSp>
        <p:nvGrpSpPr>
          <p:cNvPr id="7" name="组合 6"/>
          <p:cNvGrpSpPr/>
          <p:nvPr/>
        </p:nvGrpSpPr>
        <p:grpSpPr>
          <a:xfrm>
            <a:off x="2057469" y="1479434"/>
            <a:ext cx="1749076" cy="1812396"/>
            <a:chOff x="3907904" y="1332185"/>
            <a:chExt cx="1889125" cy="1957388"/>
          </a:xfrm>
          <a:solidFill>
            <a:srgbClr val="E8AF0E"/>
          </a:solidFill>
        </p:grpSpPr>
        <p:grpSp>
          <p:nvGrpSpPr>
            <p:cNvPr id="8" name="Gruppe 61"/>
            <p:cNvGrpSpPr>
              <a:grpSpLocks/>
            </p:cNvGrpSpPr>
            <p:nvPr/>
          </p:nvGrpSpPr>
          <p:grpSpPr bwMode="auto">
            <a:xfrm flipH="1">
              <a:off x="3907904" y="1332185"/>
              <a:ext cx="1889125" cy="1957388"/>
              <a:chOff x="1760019" y="3875595"/>
              <a:chExt cx="1018741" cy="1016530"/>
            </a:xfrm>
            <a:grpFill/>
          </p:grpSpPr>
          <p:grpSp>
            <p:nvGrpSpPr>
              <p:cNvPr id="10" name="Gruppe 59"/>
              <p:cNvGrpSpPr>
                <a:grpSpLocks/>
              </p:cNvGrpSpPr>
              <p:nvPr/>
            </p:nvGrpSpPr>
            <p:grpSpPr bwMode="auto">
              <a:xfrm>
                <a:off x="1762304" y="3875595"/>
                <a:ext cx="1016456" cy="1016530"/>
                <a:chOff x="3906064" y="1406380"/>
                <a:chExt cx="496973" cy="497009"/>
              </a:xfrm>
              <a:grpFill/>
            </p:grpSpPr>
            <p:sp>
              <p:nvSpPr>
                <p:cNvPr id="12" name="Ellipse 41"/>
                <p:cNvSpPr/>
                <p:nvPr/>
              </p:nvSpPr>
              <p:spPr bwMode="auto">
                <a:xfrm rot="17065673">
                  <a:off x="3906046" y="1406398"/>
                  <a:ext cx="497009" cy="496973"/>
                </a:xfrm>
                <a:prstGeom prst="ellipse">
                  <a:avLst/>
                </a:prstGeom>
                <a:solidFill>
                  <a:schemeClr val="accent2"/>
                </a:solidFill>
                <a:ln w="9525" cap="flat" cmpd="sng" algn="ctr">
                  <a:solidFill>
                    <a:srgbClr val="FFFFFF">
                      <a:lumMod val="75000"/>
                    </a:srgbClr>
                  </a:solidFill>
                  <a:prstDash val="solid"/>
                </a:ln>
                <a:effectLst>
                  <a:innerShdw blurRad="269875" dist="114300" dir="5640000">
                    <a:srgbClr val="000000">
                      <a:alpha val="13000"/>
                    </a:srgbClr>
                  </a:innerShdw>
                </a:effectLst>
              </p:spPr>
              <p:txBody>
                <a:bodyPr anchor="ctr"/>
                <a:lstStyle/>
                <a:p>
                  <a:pPr marL="317457" indent="-317457" algn="ctr">
                    <a:buFont typeface="+mj-lt"/>
                    <a:buAutoNum type="arabicPeriod"/>
                    <a:defRPr/>
                  </a:pPr>
                  <a:endParaRPr lang="da-DK" kern="0" dirty="0">
                    <a:solidFill>
                      <a:schemeClr val="accent2"/>
                    </a:solidFill>
                    <a:cs typeface="+mn-ea"/>
                    <a:sym typeface="+mn-lt"/>
                  </a:endParaRPr>
                </a:p>
              </p:txBody>
            </p:sp>
            <p:sp>
              <p:nvSpPr>
                <p:cNvPr id="13" name="Ellipse 42"/>
                <p:cNvSpPr/>
                <p:nvPr/>
              </p:nvSpPr>
              <p:spPr bwMode="auto">
                <a:xfrm>
                  <a:off x="3978196" y="1432178"/>
                  <a:ext cx="364987" cy="269264"/>
                </a:xfrm>
                <a:prstGeom prst="ellipse">
                  <a:avLst/>
                </a:prstGeom>
                <a:solidFill>
                  <a:schemeClr val="accent2"/>
                </a:solidFill>
                <a:ln w="9525" cap="flat" cmpd="sng" algn="ctr">
                  <a:noFill/>
                  <a:prstDash val="solid"/>
                </a:ln>
                <a:effectLst/>
              </p:spPr>
              <p:txBody>
                <a:bodyPr anchor="ctr"/>
                <a:lstStyle/>
                <a:p>
                  <a:pPr marL="317457" indent="-317457" algn="ctr">
                    <a:buFont typeface="+mj-lt"/>
                    <a:buAutoNum type="arabicPeriod"/>
                    <a:defRPr/>
                  </a:pPr>
                  <a:endParaRPr lang="da-DK" kern="0" dirty="0">
                    <a:solidFill>
                      <a:schemeClr val="accent2"/>
                    </a:solidFill>
                    <a:cs typeface="+mn-ea"/>
                    <a:sym typeface="+mn-lt"/>
                  </a:endParaRPr>
                </a:p>
              </p:txBody>
            </p:sp>
          </p:grpSp>
          <p:sp>
            <p:nvSpPr>
              <p:cNvPr id="11" name="Måne 40"/>
              <p:cNvSpPr/>
              <p:nvPr/>
            </p:nvSpPr>
            <p:spPr bwMode="auto">
              <a:xfrm rot="16570711">
                <a:off x="2013672" y="4164325"/>
                <a:ext cx="460273" cy="967579"/>
              </a:xfrm>
              <a:prstGeom prst="moon">
                <a:avLst>
                  <a:gd name="adj" fmla="val 8755"/>
                </a:avLst>
              </a:prstGeom>
              <a:solidFill>
                <a:schemeClr val="accent2"/>
              </a:solidFill>
              <a:ln w="9525" cap="flat" cmpd="sng" algn="ctr">
                <a:noFill/>
                <a:prstDash val="solid"/>
              </a:ln>
              <a:effectLst/>
            </p:spPr>
            <p:txBody>
              <a:bodyPr anchor="ctr"/>
              <a:lstStyle/>
              <a:p>
                <a:pPr algn="ctr">
                  <a:defRPr/>
                </a:pPr>
                <a:endParaRPr lang="da-DK" kern="0" dirty="0" err="1">
                  <a:solidFill>
                    <a:sysClr val="window" lastClr="FFFFFF"/>
                  </a:solidFill>
                  <a:cs typeface="+mn-ea"/>
                  <a:sym typeface="+mn-lt"/>
                </a:endParaRPr>
              </a:p>
            </p:txBody>
          </p:sp>
        </p:grpSp>
        <p:sp>
          <p:nvSpPr>
            <p:cNvPr id="9" name="Tekstboks 31"/>
            <p:cNvSpPr txBox="1"/>
            <p:nvPr/>
          </p:nvSpPr>
          <p:spPr>
            <a:xfrm>
              <a:off x="3992095" y="1987898"/>
              <a:ext cx="1695344" cy="698038"/>
            </a:xfrm>
            <a:prstGeom prst="rect">
              <a:avLst/>
            </a:prstGeom>
            <a:noFill/>
          </p:spPr>
          <p:txBody>
            <a:bodyPr wrap="none">
              <a:spAutoFit/>
            </a:bodyPr>
            <a:lstStyle/>
            <a:p>
              <a:pPr algn="ctr">
                <a:defRPr/>
              </a:pPr>
              <a:r>
                <a:rPr lang="zh-CN" altLang="en-US" sz="3600" b="1" dirty="0" smtClean="0">
                  <a:solidFill>
                    <a:schemeClr val="bg1"/>
                  </a:solidFill>
                  <a:cs typeface="+mn-ea"/>
                  <a:sym typeface="+mn-lt"/>
                </a:rPr>
                <a:t>第三章</a:t>
              </a:r>
              <a:endParaRPr lang="da-DK" sz="3600" b="1" dirty="0">
                <a:solidFill>
                  <a:schemeClr val="bg1"/>
                </a:solidFill>
                <a:cs typeface="+mn-ea"/>
                <a:sym typeface="+mn-lt"/>
              </a:endParaRPr>
            </a:p>
          </p:txBody>
        </p:sp>
      </p:grpSp>
      <p:grpSp>
        <p:nvGrpSpPr>
          <p:cNvPr id="14" name="Group 15"/>
          <p:cNvGrpSpPr/>
          <p:nvPr/>
        </p:nvGrpSpPr>
        <p:grpSpPr>
          <a:xfrm>
            <a:off x="4125606" y="1848344"/>
            <a:ext cx="3326714" cy="1152637"/>
            <a:chOff x="5342384" y="3198731"/>
            <a:chExt cx="3326714" cy="1152637"/>
          </a:xfrm>
        </p:grpSpPr>
        <p:sp>
          <p:nvSpPr>
            <p:cNvPr id="15" name="Rectangle 24"/>
            <p:cNvSpPr/>
            <p:nvPr/>
          </p:nvSpPr>
          <p:spPr>
            <a:xfrm>
              <a:off x="5342384" y="3198731"/>
              <a:ext cx="3326714" cy="523220"/>
            </a:xfrm>
            <a:prstGeom prst="rect">
              <a:avLst/>
            </a:prstGeom>
          </p:spPr>
          <p:txBody>
            <a:bodyPr wrap="square">
              <a:spAutoFit/>
            </a:bodyPr>
            <a:lstStyle/>
            <a:p>
              <a:r>
                <a:rPr lang="zh-CN" altLang="en-US" sz="2800" b="1" dirty="0">
                  <a:solidFill>
                    <a:schemeClr val="bg1"/>
                  </a:solidFill>
                  <a:effectLst>
                    <a:outerShdw blurRad="63500" sx="102000" sy="102000" algn="ctr" rotWithShape="0">
                      <a:prstClr val="black">
                        <a:alpha val="40000"/>
                      </a:prstClr>
                    </a:outerShdw>
                  </a:effectLst>
                  <a:cs typeface="+mn-ea"/>
                  <a:sym typeface="+mn-lt"/>
                </a:rPr>
                <a:t>单击此处添加标题</a:t>
              </a:r>
            </a:p>
          </p:txBody>
        </p:sp>
        <p:sp>
          <p:nvSpPr>
            <p:cNvPr id="16" name="Rectangle 25"/>
            <p:cNvSpPr/>
            <p:nvPr/>
          </p:nvSpPr>
          <p:spPr>
            <a:xfrm>
              <a:off x="5414393" y="3739662"/>
              <a:ext cx="3033115" cy="611706"/>
            </a:xfrm>
            <a:prstGeom prst="rect">
              <a:avLst/>
            </a:prstGeom>
          </p:spPr>
          <p:txBody>
            <a:bodyPr wrap="square">
              <a:spAutoFit/>
            </a:bodyPr>
            <a:lstStyle/>
            <a:p>
              <a:pPr>
                <a:lnSpc>
                  <a:spcPct val="125000"/>
                </a:lnSpc>
              </a:pPr>
              <a:r>
                <a:rPr lang="zh-CN" altLang="en-US" sz="900" dirty="0" smtClean="0">
                  <a:solidFill>
                    <a:schemeClr val="bg1"/>
                  </a:solidFill>
                  <a:cs typeface="+mn-ea"/>
                  <a:sym typeface="+mn-lt"/>
                </a:rPr>
                <a:t>此处添加详细文本描述，建议与标题相关并符合风格，语言描述将每页幻灯片的字数控制在</a:t>
              </a:r>
              <a:r>
                <a:rPr lang="en-US" altLang="zh-CN" sz="900" dirty="0" smtClean="0">
                  <a:solidFill>
                    <a:schemeClr val="bg1"/>
                  </a:solidFill>
                  <a:cs typeface="+mn-ea"/>
                  <a:sym typeface="+mn-lt"/>
                </a:rPr>
                <a:t>200</a:t>
              </a:r>
              <a:r>
                <a:rPr lang="zh-CN" altLang="en-US" sz="900" dirty="0" smtClean="0">
                  <a:solidFill>
                    <a:schemeClr val="bg1"/>
                  </a:solidFill>
                  <a:cs typeface="+mn-ea"/>
                  <a:sym typeface="+mn-lt"/>
                </a:rPr>
                <a:t>字以内，据统计每页</a:t>
              </a:r>
              <a:r>
                <a:rPr lang="en-US" sz="900" dirty="0" smtClean="0">
                  <a:solidFill>
                    <a:schemeClr val="bg1"/>
                  </a:solidFill>
                  <a:cs typeface="+mn-ea"/>
                  <a:sym typeface="+mn-lt"/>
                </a:rPr>
                <a:t> </a:t>
              </a:r>
              <a:r>
                <a:rPr lang="zh-CN" altLang="en-US" sz="900" dirty="0" smtClean="0">
                  <a:solidFill>
                    <a:schemeClr val="bg1"/>
                  </a:solidFill>
                  <a:cs typeface="+mn-ea"/>
                  <a:sym typeface="+mn-lt"/>
                </a:rPr>
                <a:t>此处添加详细文本描述，建议与标题。</a:t>
              </a:r>
              <a:endParaRPr lang="en-US" sz="900" dirty="0">
                <a:solidFill>
                  <a:schemeClr val="bg1"/>
                </a:solidFill>
                <a:cs typeface="+mn-ea"/>
                <a:sym typeface="+mn-lt"/>
              </a:endParaRPr>
            </a:p>
          </p:txBody>
        </p:sp>
      </p:grpSp>
    </p:spTree>
    <p:extLst>
      <p:ext uri="{BB962C8B-B14F-4D97-AF65-F5344CB8AC3E}">
        <p14:creationId xmlns:p14="http://schemas.microsoft.com/office/powerpoint/2010/main" val="3044462318"/>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nodeType="after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fade">
                                      <p:cBhvr>
                                        <p:cTn id="13" dur="1000"/>
                                        <p:tgtEl>
                                          <p:spTgt spid="7"/>
                                        </p:tgtEl>
                                      </p:cBhvr>
                                    </p:animEffect>
                                    <p:anim calcmode="lin" valueType="num">
                                      <p:cBhvr>
                                        <p:cTn id="14" dur="1000" fill="hold"/>
                                        <p:tgtEl>
                                          <p:spTgt spid="7"/>
                                        </p:tgtEl>
                                        <p:attrNameLst>
                                          <p:attrName>ppt_x</p:attrName>
                                        </p:attrNameLst>
                                      </p:cBhvr>
                                      <p:tavLst>
                                        <p:tav tm="0">
                                          <p:val>
                                            <p:strVal val="#ppt_x"/>
                                          </p:val>
                                        </p:tav>
                                        <p:tav tm="100000">
                                          <p:val>
                                            <p:strVal val="#ppt_x"/>
                                          </p:val>
                                        </p:tav>
                                      </p:tavLst>
                                    </p:anim>
                                    <p:anim calcmode="lin" valueType="num">
                                      <p:cBhvr>
                                        <p:cTn id="15" dur="1000" fill="hold"/>
                                        <p:tgtEl>
                                          <p:spTgt spid="7"/>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22" presetClass="entr" presetSubtype="1" fill="hold" nodeType="afterEffect">
                                  <p:stCondLst>
                                    <p:cond delay="0"/>
                                  </p:stCondLst>
                                  <p:childTnLst>
                                    <p:set>
                                      <p:cBhvr>
                                        <p:cTn id="18" dur="1" fill="hold">
                                          <p:stCondLst>
                                            <p:cond delay="0"/>
                                          </p:stCondLst>
                                        </p:cTn>
                                        <p:tgtEl>
                                          <p:spTgt spid="14"/>
                                        </p:tgtEl>
                                        <p:attrNameLst>
                                          <p:attrName>style.visibility</p:attrName>
                                        </p:attrNameLst>
                                      </p:cBhvr>
                                      <p:to>
                                        <p:strVal val="visible"/>
                                      </p:to>
                                    </p:set>
                                    <p:animEffect transition="in" filter="wipe(up)">
                                      <p:cBhvr>
                                        <p:cTn id="19"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07504" y="51470"/>
            <a:ext cx="3365024" cy="523220"/>
          </a:xfrm>
          <a:prstGeom prst="rect">
            <a:avLst/>
          </a:prstGeom>
        </p:spPr>
        <p:txBody>
          <a:bodyPr wrap="none">
            <a:spAutoFit/>
          </a:bodyPr>
          <a:lstStyle/>
          <a:p>
            <a:r>
              <a:rPr lang="zh-CN" altLang="en-US" sz="2800" b="1" spc="300" dirty="0" smtClean="0">
                <a:solidFill>
                  <a:schemeClr val="accent2">
                    <a:lumMod val="50000"/>
                  </a:schemeClr>
                </a:solidFill>
                <a:cs typeface="+mn-ea"/>
                <a:sym typeface="+mn-lt"/>
              </a:rPr>
              <a:t>单击此处添加标题</a:t>
            </a:r>
            <a:endParaRPr lang="zh-CN" altLang="en-US" sz="2800" b="1" spc="300" dirty="0">
              <a:solidFill>
                <a:schemeClr val="accent2">
                  <a:lumMod val="50000"/>
                </a:schemeClr>
              </a:solidFill>
              <a:cs typeface="+mn-ea"/>
              <a:sym typeface="+mn-lt"/>
            </a:endParaRPr>
          </a:p>
        </p:txBody>
      </p:sp>
      <p:sp>
        <p:nvSpPr>
          <p:cNvPr id="3" name="Line 2"/>
          <p:cNvSpPr>
            <a:spLocks noChangeShapeType="1"/>
          </p:cNvSpPr>
          <p:nvPr/>
        </p:nvSpPr>
        <p:spPr bwMode="auto">
          <a:xfrm flipV="1">
            <a:off x="0" y="2821682"/>
            <a:ext cx="9239693" cy="0"/>
          </a:xfrm>
          <a:prstGeom prst="line">
            <a:avLst/>
          </a:prstGeom>
          <a:ln>
            <a:headEnd/>
            <a:tailEnd type="stealth" w="lg" len="lg"/>
          </a:ln>
          <a:extLst/>
        </p:spPr>
        <p:style>
          <a:lnRef idx="1">
            <a:schemeClr val="dk1"/>
          </a:lnRef>
          <a:fillRef idx="0">
            <a:schemeClr val="dk1"/>
          </a:fillRef>
          <a:effectRef idx="0">
            <a:schemeClr val="dk1"/>
          </a:effectRef>
          <a:fontRef idx="minor">
            <a:schemeClr val="tx1"/>
          </a:fontRef>
        </p:style>
        <p:txBody>
          <a:bodyPr/>
          <a:lstStyle/>
          <a:p>
            <a:endParaRPr lang="zh-CN" altLang="en-US">
              <a:cs typeface="+mn-ea"/>
              <a:sym typeface="+mn-lt"/>
            </a:endParaRPr>
          </a:p>
        </p:txBody>
      </p:sp>
      <p:sp>
        <p:nvSpPr>
          <p:cNvPr id="5" name="AutoShape 4"/>
          <p:cNvSpPr>
            <a:spLocks noChangeAspect="1" noChangeArrowheads="1"/>
          </p:cNvSpPr>
          <p:nvPr/>
        </p:nvSpPr>
        <p:spPr bwMode="auto">
          <a:xfrm>
            <a:off x="6271320" y="2533649"/>
            <a:ext cx="306388" cy="236538"/>
          </a:xfrm>
          <a:prstGeom prst="star4">
            <a:avLst>
              <a:gd name="adj" fmla="val 12500"/>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cs typeface="+mn-ea"/>
              <a:sym typeface="+mn-lt"/>
            </a:endParaRPr>
          </a:p>
        </p:txBody>
      </p:sp>
      <p:sp>
        <p:nvSpPr>
          <p:cNvPr id="6" name="AutoShape 5"/>
          <p:cNvSpPr>
            <a:spLocks noChangeAspect="1" noChangeArrowheads="1"/>
          </p:cNvSpPr>
          <p:nvPr/>
        </p:nvSpPr>
        <p:spPr bwMode="auto">
          <a:xfrm>
            <a:off x="4671120" y="3371849"/>
            <a:ext cx="306388" cy="236538"/>
          </a:xfrm>
          <a:prstGeom prst="star4">
            <a:avLst>
              <a:gd name="adj" fmla="val 12500"/>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cs typeface="+mn-ea"/>
              <a:sym typeface="+mn-lt"/>
            </a:endParaRPr>
          </a:p>
        </p:txBody>
      </p:sp>
      <p:sp>
        <p:nvSpPr>
          <p:cNvPr id="7" name="AutoShape 6"/>
          <p:cNvSpPr>
            <a:spLocks noChangeAspect="1" noChangeArrowheads="1"/>
          </p:cNvSpPr>
          <p:nvPr/>
        </p:nvSpPr>
        <p:spPr bwMode="auto">
          <a:xfrm>
            <a:off x="5812533" y="2220912"/>
            <a:ext cx="306387" cy="236537"/>
          </a:xfrm>
          <a:prstGeom prst="star4">
            <a:avLst>
              <a:gd name="adj" fmla="val 12500"/>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cs typeface="+mn-ea"/>
              <a:sym typeface="+mn-lt"/>
            </a:endParaRPr>
          </a:p>
        </p:txBody>
      </p:sp>
      <p:sp>
        <p:nvSpPr>
          <p:cNvPr id="8" name="AutoShape 7"/>
          <p:cNvSpPr>
            <a:spLocks noChangeAspect="1" noChangeArrowheads="1"/>
          </p:cNvSpPr>
          <p:nvPr/>
        </p:nvSpPr>
        <p:spPr bwMode="auto">
          <a:xfrm>
            <a:off x="5204520" y="2762249"/>
            <a:ext cx="306388" cy="236538"/>
          </a:xfrm>
          <a:prstGeom prst="star4">
            <a:avLst>
              <a:gd name="adj" fmla="val 12500"/>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cs typeface="+mn-ea"/>
              <a:sym typeface="+mn-lt"/>
            </a:endParaRPr>
          </a:p>
        </p:txBody>
      </p:sp>
      <p:sp>
        <p:nvSpPr>
          <p:cNvPr id="9" name="AutoShape 8"/>
          <p:cNvSpPr>
            <a:spLocks noChangeAspect="1" noChangeArrowheads="1"/>
          </p:cNvSpPr>
          <p:nvPr/>
        </p:nvSpPr>
        <p:spPr bwMode="auto">
          <a:xfrm>
            <a:off x="4671120" y="2762249"/>
            <a:ext cx="306388" cy="236538"/>
          </a:xfrm>
          <a:prstGeom prst="star4">
            <a:avLst>
              <a:gd name="adj" fmla="val 12500"/>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cs typeface="+mn-ea"/>
              <a:sym typeface="+mn-lt"/>
            </a:endParaRPr>
          </a:p>
        </p:txBody>
      </p:sp>
      <p:sp>
        <p:nvSpPr>
          <p:cNvPr id="10" name="AutoShape 9"/>
          <p:cNvSpPr>
            <a:spLocks noChangeAspect="1" noChangeArrowheads="1"/>
          </p:cNvSpPr>
          <p:nvPr/>
        </p:nvSpPr>
        <p:spPr bwMode="auto">
          <a:xfrm>
            <a:off x="5204520" y="2457449"/>
            <a:ext cx="306388" cy="236538"/>
          </a:xfrm>
          <a:prstGeom prst="star4">
            <a:avLst>
              <a:gd name="adj" fmla="val 12500"/>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cs typeface="+mn-ea"/>
              <a:sym typeface="+mn-lt"/>
            </a:endParaRPr>
          </a:p>
        </p:txBody>
      </p:sp>
      <p:sp>
        <p:nvSpPr>
          <p:cNvPr id="11" name="AutoShape 10"/>
          <p:cNvSpPr>
            <a:spLocks noChangeAspect="1" noChangeArrowheads="1"/>
          </p:cNvSpPr>
          <p:nvPr/>
        </p:nvSpPr>
        <p:spPr bwMode="auto">
          <a:xfrm>
            <a:off x="5814120" y="2686049"/>
            <a:ext cx="306388" cy="236538"/>
          </a:xfrm>
          <a:prstGeom prst="star4">
            <a:avLst>
              <a:gd name="adj" fmla="val 12500"/>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cs typeface="+mn-ea"/>
              <a:sym typeface="+mn-lt"/>
            </a:endParaRPr>
          </a:p>
        </p:txBody>
      </p:sp>
      <p:sp>
        <p:nvSpPr>
          <p:cNvPr id="12" name="AutoShape 11"/>
          <p:cNvSpPr>
            <a:spLocks noChangeAspect="1" noChangeArrowheads="1"/>
          </p:cNvSpPr>
          <p:nvPr/>
        </p:nvSpPr>
        <p:spPr bwMode="auto">
          <a:xfrm>
            <a:off x="6271320" y="2373312"/>
            <a:ext cx="306388" cy="236537"/>
          </a:xfrm>
          <a:prstGeom prst="star4">
            <a:avLst>
              <a:gd name="adj" fmla="val 12500"/>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cs typeface="+mn-ea"/>
              <a:sym typeface="+mn-lt"/>
            </a:endParaRPr>
          </a:p>
        </p:txBody>
      </p:sp>
      <p:sp>
        <p:nvSpPr>
          <p:cNvPr id="13" name="AutoShape 12"/>
          <p:cNvSpPr>
            <a:spLocks noChangeAspect="1" noChangeArrowheads="1"/>
          </p:cNvSpPr>
          <p:nvPr/>
        </p:nvSpPr>
        <p:spPr bwMode="auto">
          <a:xfrm>
            <a:off x="5814120" y="2457449"/>
            <a:ext cx="306388" cy="236538"/>
          </a:xfrm>
          <a:prstGeom prst="star4">
            <a:avLst>
              <a:gd name="adj" fmla="val 12500"/>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cs typeface="+mn-ea"/>
              <a:sym typeface="+mn-lt"/>
            </a:endParaRPr>
          </a:p>
        </p:txBody>
      </p:sp>
      <p:sp>
        <p:nvSpPr>
          <p:cNvPr id="14" name="AutoShape 13"/>
          <p:cNvSpPr>
            <a:spLocks noChangeAspect="1" noChangeArrowheads="1"/>
          </p:cNvSpPr>
          <p:nvPr/>
        </p:nvSpPr>
        <p:spPr bwMode="auto">
          <a:xfrm>
            <a:off x="6804720" y="2601912"/>
            <a:ext cx="306388" cy="236537"/>
          </a:xfrm>
          <a:prstGeom prst="star4">
            <a:avLst>
              <a:gd name="adj" fmla="val 12500"/>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cs typeface="+mn-ea"/>
              <a:sym typeface="+mn-lt"/>
            </a:endParaRPr>
          </a:p>
        </p:txBody>
      </p:sp>
      <p:sp>
        <p:nvSpPr>
          <p:cNvPr id="15" name="AutoShape 14"/>
          <p:cNvSpPr>
            <a:spLocks noChangeAspect="1" noChangeArrowheads="1"/>
          </p:cNvSpPr>
          <p:nvPr/>
        </p:nvSpPr>
        <p:spPr bwMode="auto">
          <a:xfrm>
            <a:off x="6271320" y="2754312"/>
            <a:ext cx="306388" cy="236537"/>
          </a:xfrm>
          <a:prstGeom prst="star4">
            <a:avLst>
              <a:gd name="adj" fmla="val 12500"/>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cs typeface="+mn-ea"/>
              <a:sym typeface="+mn-lt"/>
            </a:endParaRPr>
          </a:p>
        </p:txBody>
      </p:sp>
      <p:sp>
        <p:nvSpPr>
          <p:cNvPr id="16" name="AutoShape 15"/>
          <p:cNvSpPr>
            <a:spLocks noChangeAspect="1" noChangeArrowheads="1"/>
          </p:cNvSpPr>
          <p:nvPr/>
        </p:nvSpPr>
        <p:spPr bwMode="auto">
          <a:xfrm rot="21280522">
            <a:off x="5814120" y="2914649"/>
            <a:ext cx="306388" cy="236538"/>
          </a:xfrm>
          <a:prstGeom prst="star4">
            <a:avLst>
              <a:gd name="adj" fmla="val 12500"/>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cs typeface="+mn-ea"/>
              <a:sym typeface="+mn-lt"/>
            </a:endParaRPr>
          </a:p>
        </p:txBody>
      </p:sp>
      <p:sp>
        <p:nvSpPr>
          <p:cNvPr id="17" name="AutoShape 16"/>
          <p:cNvSpPr>
            <a:spLocks noChangeAspect="1" noChangeArrowheads="1"/>
          </p:cNvSpPr>
          <p:nvPr/>
        </p:nvSpPr>
        <p:spPr bwMode="auto">
          <a:xfrm>
            <a:off x="6804720" y="2381249"/>
            <a:ext cx="306388" cy="236538"/>
          </a:xfrm>
          <a:prstGeom prst="star4">
            <a:avLst>
              <a:gd name="adj" fmla="val 12500"/>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cs typeface="+mn-ea"/>
              <a:sym typeface="+mn-lt"/>
            </a:endParaRPr>
          </a:p>
        </p:txBody>
      </p:sp>
      <p:sp>
        <p:nvSpPr>
          <p:cNvPr id="18" name="AutoShape 17"/>
          <p:cNvSpPr>
            <a:spLocks noChangeAspect="1" noChangeArrowheads="1"/>
          </p:cNvSpPr>
          <p:nvPr/>
        </p:nvSpPr>
        <p:spPr bwMode="auto">
          <a:xfrm>
            <a:off x="7185720" y="2525712"/>
            <a:ext cx="306388" cy="236537"/>
          </a:xfrm>
          <a:prstGeom prst="star4">
            <a:avLst>
              <a:gd name="adj" fmla="val 12500"/>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cs typeface="+mn-ea"/>
              <a:sym typeface="+mn-lt"/>
            </a:endParaRPr>
          </a:p>
        </p:txBody>
      </p:sp>
      <p:sp>
        <p:nvSpPr>
          <p:cNvPr id="19" name="AutoShape 18"/>
          <p:cNvSpPr>
            <a:spLocks noChangeAspect="1" noChangeArrowheads="1"/>
          </p:cNvSpPr>
          <p:nvPr/>
        </p:nvSpPr>
        <p:spPr bwMode="auto">
          <a:xfrm>
            <a:off x="4137720" y="1924049"/>
            <a:ext cx="306388" cy="236538"/>
          </a:xfrm>
          <a:prstGeom prst="star4">
            <a:avLst>
              <a:gd name="adj" fmla="val 12500"/>
            </a:avLst>
          </a:prstGeom>
          <a:solidFill>
            <a:schemeClr val="accent2">
              <a:lumMod val="50000"/>
            </a:schemeClr>
          </a:solidFill>
          <a:ln>
            <a:noFill/>
          </a:ln>
          <a:extLst/>
        </p:spPr>
        <p:txBody>
          <a:bodyPr wrap="none" anchor="ctr"/>
          <a:lstStyle/>
          <a:p>
            <a:endParaRPr lang="zh-CN" altLang="en-US">
              <a:cs typeface="+mn-ea"/>
              <a:sym typeface="+mn-lt"/>
            </a:endParaRPr>
          </a:p>
        </p:txBody>
      </p:sp>
      <p:sp>
        <p:nvSpPr>
          <p:cNvPr id="20" name="AutoShape 19"/>
          <p:cNvSpPr>
            <a:spLocks noChangeAspect="1" noChangeArrowheads="1"/>
          </p:cNvSpPr>
          <p:nvPr/>
        </p:nvSpPr>
        <p:spPr bwMode="auto">
          <a:xfrm>
            <a:off x="4137720" y="3143249"/>
            <a:ext cx="306388" cy="236538"/>
          </a:xfrm>
          <a:prstGeom prst="star4">
            <a:avLst>
              <a:gd name="adj" fmla="val 12500"/>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cs typeface="+mn-ea"/>
              <a:sym typeface="+mn-lt"/>
            </a:endParaRPr>
          </a:p>
        </p:txBody>
      </p:sp>
      <p:sp>
        <p:nvSpPr>
          <p:cNvPr id="21" name="AutoShape 20"/>
          <p:cNvSpPr>
            <a:spLocks noChangeAspect="1" noChangeArrowheads="1"/>
          </p:cNvSpPr>
          <p:nvPr/>
        </p:nvSpPr>
        <p:spPr bwMode="auto">
          <a:xfrm>
            <a:off x="3985320" y="3295649"/>
            <a:ext cx="306388" cy="236538"/>
          </a:xfrm>
          <a:prstGeom prst="star4">
            <a:avLst>
              <a:gd name="adj" fmla="val 12500"/>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cs typeface="+mn-ea"/>
              <a:sym typeface="+mn-lt"/>
            </a:endParaRPr>
          </a:p>
        </p:txBody>
      </p:sp>
      <p:sp>
        <p:nvSpPr>
          <p:cNvPr id="22" name="AutoShape 21"/>
          <p:cNvSpPr>
            <a:spLocks noChangeAspect="1" noChangeArrowheads="1"/>
          </p:cNvSpPr>
          <p:nvPr/>
        </p:nvSpPr>
        <p:spPr bwMode="auto">
          <a:xfrm>
            <a:off x="4671120" y="3067049"/>
            <a:ext cx="306388" cy="236538"/>
          </a:xfrm>
          <a:prstGeom prst="star4">
            <a:avLst>
              <a:gd name="adj" fmla="val 12500"/>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cs typeface="+mn-ea"/>
              <a:sym typeface="+mn-lt"/>
            </a:endParaRPr>
          </a:p>
        </p:txBody>
      </p:sp>
      <p:sp>
        <p:nvSpPr>
          <p:cNvPr id="23" name="AutoShape 22"/>
          <p:cNvSpPr>
            <a:spLocks noChangeAspect="1" noChangeArrowheads="1"/>
          </p:cNvSpPr>
          <p:nvPr/>
        </p:nvSpPr>
        <p:spPr bwMode="auto">
          <a:xfrm>
            <a:off x="4137720" y="2686049"/>
            <a:ext cx="306388" cy="236538"/>
          </a:xfrm>
          <a:prstGeom prst="star4">
            <a:avLst>
              <a:gd name="adj" fmla="val 12500"/>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cs typeface="+mn-ea"/>
              <a:sym typeface="+mn-lt"/>
            </a:endParaRPr>
          </a:p>
        </p:txBody>
      </p:sp>
      <p:sp>
        <p:nvSpPr>
          <p:cNvPr id="24" name="AutoShape 23"/>
          <p:cNvSpPr>
            <a:spLocks noChangeAspect="1" noChangeArrowheads="1"/>
          </p:cNvSpPr>
          <p:nvPr/>
        </p:nvSpPr>
        <p:spPr bwMode="auto">
          <a:xfrm>
            <a:off x="3985320" y="2762249"/>
            <a:ext cx="306388" cy="236538"/>
          </a:xfrm>
          <a:prstGeom prst="star4">
            <a:avLst>
              <a:gd name="adj" fmla="val 12500"/>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cs typeface="+mn-ea"/>
              <a:sym typeface="+mn-lt"/>
            </a:endParaRPr>
          </a:p>
        </p:txBody>
      </p:sp>
      <p:sp>
        <p:nvSpPr>
          <p:cNvPr id="25" name="AutoShape 24"/>
          <p:cNvSpPr>
            <a:spLocks noChangeAspect="1" noChangeArrowheads="1"/>
          </p:cNvSpPr>
          <p:nvPr/>
        </p:nvSpPr>
        <p:spPr bwMode="auto">
          <a:xfrm>
            <a:off x="4137720" y="2228849"/>
            <a:ext cx="306388" cy="236538"/>
          </a:xfrm>
          <a:prstGeom prst="star4">
            <a:avLst>
              <a:gd name="adj" fmla="val 12500"/>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cs typeface="+mn-ea"/>
              <a:sym typeface="+mn-lt"/>
            </a:endParaRPr>
          </a:p>
        </p:txBody>
      </p:sp>
      <p:sp>
        <p:nvSpPr>
          <p:cNvPr id="26" name="AutoShape 25"/>
          <p:cNvSpPr>
            <a:spLocks noChangeAspect="1" noChangeArrowheads="1"/>
          </p:cNvSpPr>
          <p:nvPr/>
        </p:nvSpPr>
        <p:spPr bwMode="auto">
          <a:xfrm>
            <a:off x="5204520" y="3067049"/>
            <a:ext cx="306388" cy="236538"/>
          </a:xfrm>
          <a:prstGeom prst="star4">
            <a:avLst>
              <a:gd name="adj" fmla="val 12500"/>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cs typeface="+mn-ea"/>
              <a:sym typeface="+mn-lt"/>
            </a:endParaRPr>
          </a:p>
        </p:txBody>
      </p:sp>
      <p:sp>
        <p:nvSpPr>
          <p:cNvPr id="27" name="AutoShape 26"/>
          <p:cNvSpPr>
            <a:spLocks noChangeAspect="1" noChangeArrowheads="1"/>
          </p:cNvSpPr>
          <p:nvPr/>
        </p:nvSpPr>
        <p:spPr bwMode="auto">
          <a:xfrm>
            <a:off x="3680520" y="3524249"/>
            <a:ext cx="306388" cy="236538"/>
          </a:xfrm>
          <a:prstGeom prst="star4">
            <a:avLst>
              <a:gd name="adj" fmla="val 12500"/>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cs typeface="+mn-ea"/>
              <a:sym typeface="+mn-lt"/>
            </a:endParaRPr>
          </a:p>
        </p:txBody>
      </p:sp>
      <p:sp>
        <p:nvSpPr>
          <p:cNvPr id="28" name="AutoShape 27"/>
          <p:cNvSpPr>
            <a:spLocks noChangeAspect="1" noChangeArrowheads="1"/>
          </p:cNvSpPr>
          <p:nvPr/>
        </p:nvSpPr>
        <p:spPr bwMode="auto">
          <a:xfrm>
            <a:off x="4671120" y="1924049"/>
            <a:ext cx="306388" cy="236538"/>
          </a:xfrm>
          <a:prstGeom prst="star4">
            <a:avLst>
              <a:gd name="adj" fmla="val 12500"/>
            </a:avLst>
          </a:prstGeom>
          <a:solidFill>
            <a:schemeClr val="accent2">
              <a:lumMod val="50000"/>
            </a:schemeClr>
          </a:solidFill>
          <a:ln>
            <a:noFill/>
          </a:ln>
          <a:extLst/>
        </p:spPr>
        <p:txBody>
          <a:bodyPr wrap="none" anchor="ctr"/>
          <a:lstStyle/>
          <a:p>
            <a:endParaRPr lang="zh-CN" altLang="en-US">
              <a:cs typeface="+mn-ea"/>
              <a:sym typeface="+mn-lt"/>
            </a:endParaRPr>
          </a:p>
        </p:txBody>
      </p:sp>
      <p:sp>
        <p:nvSpPr>
          <p:cNvPr id="29" name="AutoShape 28"/>
          <p:cNvSpPr>
            <a:spLocks noChangeAspect="1" noChangeArrowheads="1"/>
          </p:cNvSpPr>
          <p:nvPr/>
        </p:nvSpPr>
        <p:spPr bwMode="auto">
          <a:xfrm>
            <a:off x="4671120" y="2305049"/>
            <a:ext cx="306388" cy="236538"/>
          </a:xfrm>
          <a:prstGeom prst="star4">
            <a:avLst>
              <a:gd name="adj" fmla="val 12500"/>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cs typeface="+mn-ea"/>
              <a:sym typeface="+mn-lt"/>
            </a:endParaRPr>
          </a:p>
        </p:txBody>
      </p:sp>
      <p:sp>
        <p:nvSpPr>
          <p:cNvPr id="30" name="AutoShape 30"/>
          <p:cNvSpPr>
            <a:spLocks noChangeAspect="1" noChangeArrowheads="1"/>
          </p:cNvSpPr>
          <p:nvPr/>
        </p:nvSpPr>
        <p:spPr bwMode="auto">
          <a:xfrm>
            <a:off x="3985320" y="1771649"/>
            <a:ext cx="306388" cy="236538"/>
          </a:xfrm>
          <a:prstGeom prst="star4">
            <a:avLst>
              <a:gd name="adj" fmla="val 12500"/>
            </a:avLst>
          </a:prstGeom>
          <a:solidFill>
            <a:schemeClr val="accent2">
              <a:lumMod val="50000"/>
            </a:schemeClr>
          </a:solidFill>
          <a:ln>
            <a:noFill/>
          </a:ln>
          <a:extLst/>
        </p:spPr>
        <p:txBody>
          <a:bodyPr wrap="none" anchor="ctr"/>
          <a:lstStyle/>
          <a:p>
            <a:endParaRPr lang="zh-CN" altLang="en-US">
              <a:cs typeface="+mn-ea"/>
              <a:sym typeface="+mn-lt"/>
            </a:endParaRPr>
          </a:p>
        </p:txBody>
      </p:sp>
      <p:sp>
        <p:nvSpPr>
          <p:cNvPr id="31" name="AutoShape 31"/>
          <p:cNvSpPr>
            <a:spLocks noChangeAspect="1" noChangeArrowheads="1"/>
          </p:cNvSpPr>
          <p:nvPr/>
        </p:nvSpPr>
        <p:spPr bwMode="auto">
          <a:xfrm>
            <a:off x="5204520" y="2076449"/>
            <a:ext cx="306388" cy="236538"/>
          </a:xfrm>
          <a:prstGeom prst="star4">
            <a:avLst>
              <a:gd name="adj" fmla="val 12500"/>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cs typeface="+mn-ea"/>
              <a:sym typeface="+mn-lt"/>
            </a:endParaRPr>
          </a:p>
        </p:txBody>
      </p:sp>
      <p:sp>
        <p:nvSpPr>
          <p:cNvPr id="32" name="AutoShape 34"/>
          <p:cNvSpPr>
            <a:spLocks noChangeAspect="1" noChangeArrowheads="1"/>
          </p:cNvSpPr>
          <p:nvPr/>
        </p:nvSpPr>
        <p:spPr bwMode="auto">
          <a:xfrm>
            <a:off x="3756720" y="2838449"/>
            <a:ext cx="306388" cy="236538"/>
          </a:xfrm>
          <a:prstGeom prst="star4">
            <a:avLst>
              <a:gd name="adj" fmla="val 12500"/>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cs typeface="+mn-ea"/>
              <a:sym typeface="+mn-lt"/>
            </a:endParaRPr>
          </a:p>
        </p:txBody>
      </p:sp>
      <p:sp>
        <p:nvSpPr>
          <p:cNvPr id="33" name="AutoShape 35"/>
          <p:cNvSpPr>
            <a:spLocks noChangeAspect="1" noChangeArrowheads="1"/>
          </p:cNvSpPr>
          <p:nvPr/>
        </p:nvSpPr>
        <p:spPr bwMode="auto">
          <a:xfrm>
            <a:off x="3604320" y="1771649"/>
            <a:ext cx="306388" cy="236538"/>
          </a:xfrm>
          <a:prstGeom prst="star4">
            <a:avLst>
              <a:gd name="adj" fmla="val 12500"/>
            </a:avLst>
          </a:prstGeom>
          <a:solidFill>
            <a:schemeClr val="accent2">
              <a:lumMod val="50000"/>
            </a:schemeClr>
          </a:solidFill>
          <a:ln>
            <a:noFill/>
          </a:ln>
          <a:extLst/>
        </p:spPr>
        <p:txBody>
          <a:bodyPr wrap="none" anchor="ctr"/>
          <a:lstStyle/>
          <a:p>
            <a:endParaRPr lang="zh-CN" altLang="en-US">
              <a:cs typeface="+mn-ea"/>
              <a:sym typeface="+mn-lt"/>
            </a:endParaRPr>
          </a:p>
        </p:txBody>
      </p:sp>
      <p:sp>
        <p:nvSpPr>
          <p:cNvPr id="34" name="AutoShape 36"/>
          <p:cNvSpPr>
            <a:spLocks noChangeAspect="1" noChangeArrowheads="1"/>
          </p:cNvSpPr>
          <p:nvPr/>
        </p:nvSpPr>
        <p:spPr bwMode="auto">
          <a:xfrm>
            <a:off x="3680520" y="3219449"/>
            <a:ext cx="306388" cy="236538"/>
          </a:xfrm>
          <a:prstGeom prst="star4">
            <a:avLst>
              <a:gd name="adj" fmla="val 12500"/>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cs typeface="+mn-ea"/>
              <a:sym typeface="+mn-lt"/>
            </a:endParaRPr>
          </a:p>
        </p:txBody>
      </p:sp>
      <p:sp>
        <p:nvSpPr>
          <p:cNvPr id="35" name="AutoShape 37"/>
          <p:cNvSpPr>
            <a:spLocks noChangeAspect="1" noChangeArrowheads="1"/>
          </p:cNvSpPr>
          <p:nvPr/>
        </p:nvSpPr>
        <p:spPr bwMode="auto">
          <a:xfrm>
            <a:off x="3299520" y="2000249"/>
            <a:ext cx="306388" cy="236538"/>
          </a:xfrm>
          <a:prstGeom prst="star4">
            <a:avLst>
              <a:gd name="adj" fmla="val 12500"/>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cs typeface="+mn-ea"/>
              <a:sym typeface="+mn-lt"/>
            </a:endParaRPr>
          </a:p>
        </p:txBody>
      </p:sp>
      <p:sp>
        <p:nvSpPr>
          <p:cNvPr id="36" name="AutoShape 38"/>
          <p:cNvSpPr>
            <a:spLocks noChangeAspect="1" noChangeArrowheads="1"/>
          </p:cNvSpPr>
          <p:nvPr/>
        </p:nvSpPr>
        <p:spPr bwMode="auto">
          <a:xfrm>
            <a:off x="3451920" y="3143249"/>
            <a:ext cx="306388" cy="236538"/>
          </a:xfrm>
          <a:prstGeom prst="star4">
            <a:avLst>
              <a:gd name="adj" fmla="val 12500"/>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cs typeface="+mn-ea"/>
              <a:sym typeface="+mn-lt"/>
            </a:endParaRPr>
          </a:p>
        </p:txBody>
      </p:sp>
      <p:sp>
        <p:nvSpPr>
          <p:cNvPr id="37" name="AutoShape 39"/>
          <p:cNvSpPr>
            <a:spLocks noChangeAspect="1" noChangeArrowheads="1"/>
          </p:cNvSpPr>
          <p:nvPr/>
        </p:nvSpPr>
        <p:spPr bwMode="auto">
          <a:xfrm>
            <a:off x="3680520" y="2305049"/>
            <a:ext cx="306388" cy="236538"/>
          </a:xfrm>
          <a:prstGeom prst="star4">
            <a:avLst>
              <a:gd name="adj" fmla="val 12500"/>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cs typeface="+mn-ea"/>
              <a:sym typeface="+mn-lt"/>
            </a:endParaRPr>
          </a:p>
        </p:txBody>
      </p:sp>
      <p:sp>
        <p:nvSpPr>
          <p:cNvPr id="38" name="AutoShape 41"/>
          <p:cNvSpPr>
            <a:spLocks noChangeAspect="1" noChangeArrowheads="1"/>
          </p:cNvSpPr>
          <p:nvPr/>
        </p:nvSpPr>
        <p:spPr bwMode="auto">
          <a:xfrm>
            <a:off x="3756720" y="2000249"/>
            <a:ext cx="306388" cy="236538"/>
          </a:xfrm>
          <a:prstGeom prst="star4">
            <a:avLst>
              <a:gd name="adj" fmla="val 12500"/>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cs typeface="+mn-ea"/>
              <a:sym typeface="+mn-lt"/>
            </a:endParaRPr>
          </a:p>
        </p:txBody>
      </p:sp>
      <p:sp>
        <p:nvSpPr>
          <p:cNvPr id="39" name="AutoShape 42"/>
          <p:cNvSpPr>
            <a:spLocks noChangeAspect="1" noChangeArrowheads="1"/>
          </p:cNvSpPr>
          <p:nvPr/>
        </p:nvSpPr>
        <p:spPr bwMode="auto">
          <a:xfrm>
            <a:off x="3299520" y="2686049"/>
            <a:ext cx="306388" cy="236538"/>
          </a:xfrm>
          <a:prstGeom prst="star4">
            <a:avLst>
              <a:gd name="adj" fmla="val 12500"/>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cs typeface="+mn-ea"/>
              <a:sym typeface="+mn-lt"/>
            </a:endParaRPr>
          </a:p>
        </p:txBody>
      </p:sp>
      <p:sp>
        <p:nvSpPr>
          <p:cNvPr id="40" name="AutoShape 43"/>
          <p:cNvSpPr>
            <a:spLocks noChangeAspect="1" noChangeArrowheads="1"/>
          </p:cNvSpPr>
          <p:nvPr/>
        </p:nvSpPr>
        <p:spPr bwMode="auto">
          <a:xfrm>
            <a:off x="3299520" y="1619249"/>
            <a:ext cx="306388" cy="236538"/>
          </a:xfrm>
          <a:prstGeom prst="star4">
            <a:avLst>
              <a:gd name="adj" fmla="val 12500"/>
            </a:avLst>
          </a:prstGeom>
          <a:solidFill>
            <a:schemeClr val="accent2">
              <a:lumMod val="50000"/>
            </a:schemeClr>
          </a:solidFill>
          <a:ln>
            <a:noFill/>
          </a:ln>
          <a:extLst/>
        </p:spPr>
        <p:txBody>
          <a:bodyPr wrap="none" anchor="ctr"/>
          <a:lstStyle/>
          <a:p>
            <a:endParaRPr lang="zh-CN" altLang="en-US">
              <a:cs typeface="+mn-ea"/>
              <a:sym typeface="+mn-lt"/>
            </a:endParaRPr>
          </a:p>
        </p:txBody>
      </p:sp>
      <p:sp>
        <p:nvSpPr>
          <p:cNvPr id="41" name="AutoShape 44"/>
          <p:cNvSpPr>
            <a:spLocks noChangeAspect="1" noChangeArrowheads="1"/>
          </p:cNvSpPr>
          <p:nvPr/>
        </p:nvSpPr>
        <p:spPr bwMode="auto">
          <a:xfrm>
            <a:off x="3909120" y="2228849"/>
            <a:ext cx="306388" cy="236538"/>
          </a:xfrm>
          <a:prstGeom prst="star4">
            <a:avLst>
              <a:gd name="adj" fmla="val 12500"/>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cs typeface="+mn-ea"/>
              <a:sym typeface="+mn-lt"/>
            </a:endParaRPr>
          </a:p>
        </p:txBody>
      </p:sp>
      <p:sp>
        <p:nvSpPr>
          <p:cNvPr id="42" name="AutoShape 45"/>
          <p:cNvSpPr>
            <a:spLocks noChangeAspect="1" noChangeArrowheads="1"/>
          </p:cNvSpPr>
          <p:nvPr/>
        </p:nvSpPr>
        <p:spPr bwMode="auto">
          <a:xfrm>
            <a:off x="3223320" y="3371849"/>
            <a:ext cx="306388" cy="236538"/>
          </a:xfrm>
          <a:prstGeom prst="star4">
            <a:avLst>
              <a:gd name="adj" fmla="val 12500"/>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cs typeface="+mn-ea"/>
              <a:sym typeface="+mn-lt"/>
            </a:endParaRPr>
          </a:p>
        </p:txBody>
      </p:sp>
      <p:sp>
        <p:nvSpPr>
          <p:cNvPr id="43" name="AutoShape 46"/>
          <p:cNvSpPr>
            <a:spLocks noChangeAspect="1" noChangeArrowheads="1"/>
          </p:cNvSpPr>
          <p:nvPr/>
        </p:nvSpPr>
        <p:spPr bwMode="auto">
          <a:xfrm>
            <a:off x="2994720" y="2305049"/>
            <a:ext cx="306388" cy="236538"/>
          </a:xfrm>
          <a:prstGeom prst="star4">
            <a:avLst>
              <a:gd name="adj" fmla="val 12500"/>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cs typeface="+mn-ea"/>
              <a:sym typeface="+mn-lt"/>
            </a:endParaRPr>
          </a:p>
        </p:txBody>
      </p:sp>
      <p:grpSp>
        <p:nvGrpSpPr>
          <p:cNvPr id="44" name="文本1"/>
          <p:cNvGrpSpPr/>
          <p:nvPr/>
        </p:nvGrpSpPr>
        <p:grpSpPr>
          <a:xfrm>
            <a:off x="251520" y="1706936"/>
            <a:ext cx="2587625" cy="2497137"/>
            <a:chOff x="533400" y="2305844"/>
            <a:chExt cx="2587625" cy="2497137"/>
          </a:xfrm>
        </p:grpSpPr>
        <p:sp>
          <p:nvSpPr>
            <p:cNvPr id="45" name="AutoShape 13"/>
            <p:cNvSpPr>
              <a:spLocks noChangeArrowheads="1"/>
            </p:cNvSpPr>
            <p:nvPr/>
          </p:nvSpPr>
          <p:spPr bwMode="gray">
            <a:xfrm>
              <a:off x="533400" y="2305844"/>
              <a:ext cx="2587625" cy="2497137"/>
            </a:xfrm>
            <a:prstGeom prst="roundRect">
              <a:avLst>
                <a:gd name="adj" fmla="val 4639"/>
              </a:avLst>
            </a:prstGeom>
            <a:gradFill>
              <a:gsLst>
                <a:gs pos="33000">
                  <a:srgbClr val="F9F9F9"/>
                </a:gs>
                <a:gs pos="100000">
                  <a:srgbClr val="D7D7D7"/>
                </a:gs>
              </a:gsLst>
              <a:lin ang="5400000" scaled="0"/>
            </a:gradFill>
            <a:ln w="3175" cap="flat" cmpd="sng" algn="ctr">
              <a:solidFill>
                <a:srgbClr val="EAEAEA"/>
              </a:solidFill>
              <a:prstDash val="solid"/>
            </a:ln>
            <a:effectLst>
              <a:outerShdw blurRad="50800" dist="38100" dir="2700000" algn="tl" rotWithShape="0">
                <a:prstClr val="black">
                  <a:alpha val="40000"/>
                </a:prstClr>
              </a:outerShdw>
            </a:effectLst>
          </p:spPr>
          <p:txBody>
            <a:bodyPr anchor="ctr"/>
            <a:lstStyle/>
            <a:p>
              <a:pPr marL="0" marR="0" lvl="0" indent="0" algn="ctr" defTabSz="914400" eaLnBrk="1" fontAlgn="base" latinLnBrk="0" hangingPunct="1">
                <a:lnSpc>
                  <a:spcPct val="120000"/>
                </a:lnSpc>
                <a:spcBef>
                  <a:spcPct val="0"/>
                </a:spcBef>
                <a:spcAft>
                  <a:spcPct val="0"/>
                </a:spcAft>
                <a:buClrTx/>
                <a:buSzTx/>
                <a:buFontTx/>
                <a:buNone/>
                <a:tabLst/>
                <a:defRPr/>
              </a:pPr>
              <a:endParaRPr kumimoji="0" lang="zh-CN" altLang="en-US" sz="2000" b="0" i="0" u="none" strike="noStrike" kern="0" cap="none" spc="0" normalizeH="0" baseline="0" noProof="0">
                <a:ln>
                  <a:noFill/>
                </a:ln>
                <a:solidFill>
                  <a:srgbClr val="000000"/>
                </a:solidFill>
                <a:effectLst/>
                <a:uLnTx/>
                <a:uFillTx/>
                <a:cs typeface="+mn-ea"/>
                <a:sym typeface="+mn-lt"/>
              </a:endParaRPr>
            </a:p>
          </p:txBody>
        </p:sp>
        <p:sp>
          <p:nvSpPr>
            <p:cNvPr id="46" name="TextBox 20"/>
            <p:cNvSpPr txBox="1"/>
            <p:nvPr/>
          </p:nvSpPr>
          <p:spPr bwMode="auto">
            <a:xfrm>
              <a:off x="919904" y="2711831"/>
              <a:ext cx="1728788" cy="1061829"/>
            </a:xfrm>
            <a:prstGeom prst="rect">
              <a:avLst/>
            </a:prstGeom>
            <a:noFill/>
          </p:spPr>
          <p:txBody>
            <a:bodyPr vert="horz" wrap="square" lIns="91440" tIns="45720" rIns="91440" bIns="45720" numCol="1" anchor="t" anchorCtr="0" compatLnSpc="1">
              <a:prstTxWarp prst="textNoShape">
                <a:avLst/>
              </a:prstTxWarp>
              <a:spAutoFit/>
            </a:bodyPr>
            <a:lstStyle/>
            <a:p>
              <a:pPr marL="0" marR="0" lvl="0" indent="0" algn="ctr" defTabSz="914400" eaLnBrk="1" fontAlgn="base" latinLnBrk="0" hangingPunct="1">
                <a:lnSpc>
                  <a:spcPct val="150000"/>
                </a:lnSpc>
                <a:spcBef>
                  <a:spcPct val="0"/>
                </a:spcBef>
                <a:spcAft>
                  <a:spcPct val="0"/>
                </a:spcAft>
                <a:buClrTx/>
                <a:buSzTx/>
                <a:buFontTx/>
                <a:buNone/>
                <a:tabLst/>
                <a:defRPr/>
              </a:pPr>
              <a:r>
                <a:rPr kumimoji="0" lang="zh-CN" altLang="en-US" sz="1050" b="0" i="0" u="none" strike="noStrike" kern="0" cap="none" spc="0" normalizeH="0" baseline="0" noProof="0" dirty="0">
                  <a:ln>
                    <a:noFill/>
                  </a:ln>
                  <a:solidFill>
                    <a:srgbClr val="000000"/>
                  </a:solidFill>
                  <a:effectLst/>
                  <a:uLnTx/>
                  <a:uFillTx/>
                  <a:cs typeface="+mn-ea"/>
                  <a:sym typeface="+mn-lt"/>
                </a:rPr>
                <a:t>单击此处添加段落文本单击此处添加段落文本单击此处添加段落文本单击此处添加段落文本</a:t>
              </a:r>
            </a:p>
          </p:txBody>
        </p:sp>
      </p:grpSp>
      <p:grpSp>
        <p:nvGrpSpPr>
          <p:cNvPr id="47" name="深色1"/>
          <p:cNvGrpSpPr/>
          <p:nvPr/>
        </p:nvGrpSpPr>
        <p:grpSpPr>
          <a:xfrm>
            <a:off x="349945" y="1456111"/>
            <a:ext cx="2355850" cy="523875"/>
            <a:chOff x="631825" y="2055019"/>
            <a:chExt cx="2355850" cy="523875"/>
          </a:xfrm>
          <a:solidFill>
            <a:schemeClr val="accent2">
              <a:lumMod val="50000"/>
            </a:schemeClr>
          </a:solidFill>
        </p:grpSpPr>
        <p:sp>
          <p:nvSpPr>
            <p:cNvPr id="48" name="AutoShape 14"/>
            <p:cNvSpPr>
              <a:spLocks noChangeArrowheads="1"/>
            </p:cNvSpPr>
            <p:nvPr/>
          </p:nvSpPr>
          <p:spPr bwMode="ltGray">
            <a:xfrm>
              <a:off x="631825" y="2055019"/>
              <a:ext cx="2355850" cy="523875"/>
            </a:xfrm>
            <a:prstGeom prst="roundRect">
              <a:avLst>
                <a:gd name="adj" fmla="val 16667"/>
              </a:avLst>
            </a:prstGeom>
            <a:grpFill/>
            <a:ln w="25400" cap="flat" cmpd="sng" algn="ctr">
              <a:solidFill>
                <a:schemeClr val="bg1"/>
              </a:solidFill>
              <a:prstDash val="solid"/>
            </a:ln>
            <a:effectLst>
              <a:outerShdw blurRad="50800" dist="38100" algn="l" rotWithShape="0">
                <a:prstClr val="black">
                  <a:alpha val="40000"/>
                </a:prstClr>
              </a:outerShdw>
            </a:effectLst>
            <a:extLst/>
          </p:spPr>
          <p:txBody>
            <a:bodyPr anchor="ctr"/>
            <a:lstStyle/>
            <a:p>
              <a:pPr marL="0" marR="0" lvl="0" indent="0" algn="ctr" defTabSz="914400" eaLnBrk="1" fontAlgn="base" latinLnBrk="0" hangingPunct="1">
                <a:lnSpc>
                  <a:spcPct val="120000"/>
                </a:lnSpc>
                <a:spcBef>
                  <a:spcPct val="0"/>
                </a:spcBef>
                <a:spcAft>
                  <a:spcPct val="0"/>
                </a:spcAft>
                <a:buClrTx/>
                <a:buSzTx/>
                <a:buFontTx/>
                <a:buNone/>
                <a:tabLst/>
                <a:defRPr/>
              </a:pPr>
              <a:endParaRPr kumimoji="0" lang="zh-CN" altLang="en-US" sz="1800" b="1" i="0" u="none" strike="noStrike" kern="0" cap="none" spc="0" normalizeH="0" baseline="0" noProof="0">
                <a:ln>
                  <a:noFill/>
                </a:ln>
                <a:solidFill>
                  <a:srgbClr val="FFFFFF"/>
                </a:solidFill>
                <a:effectLst/>
                <a:uLnTx/>
                <a:uFillTx/>
                <a:cs typeface="+mn-ea"/>
                <a:sym typeface="+mn-lt"/>
              </a:endParaRPr>
            </a:p>
          </p:txBody>
        </p:sp>
        <p:sp>
          <p:nvSpPr>
            <p:cNvPr id="49" name="TextBox 19"/>
            <p:cNvSpPr txBox="1">
              <a:spLocks noChangeArrowheads="1"/>
            </p:cNvSpPr>
            <p:nvPr/>
          </p:nvSpPr>
          <p:spPr bwMode="auto">
            <a:xfrm>
              <a:off x="944562" y="2167344"/>
              <a:ext cx="1728787" cy="276999"/>
            </a:xfrm>
            <a:prstGeom prst="rect">
              <a:avLst/>
            </a:prstGeom>
            <a:grpFill/>
            <a:ln w="9525">
              <a:solidFill>
                <a:schemeClr val="bg1"/>
              </a:solidFill>
              <a:miter lim="800000"/>
              <a:headEnd/>
              <a:tailEnd/>
            </a:ln>
            <a:extLst/>
          </p:spPr>
          <p:txBody>
            <a:bodyPr vert="horz" wrap="square" lIns="91440" tIns="45720" rIns="91440" bIns="45720" numCol="1" anchor="t" anchorCtr="0" compatLnSpc="1">
              <a:prstTxWarp prst="textNoShape">
                <a:avLst/>
              </a:prstTxWarp>
              <a:sp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zh-CN" altLang="zh-CN" sz="1200" b="1" i="0" u="none" strike="noStrike" kern="0" cap="none" spc="0" normalizeH="0" baseline="0" noProof="0" dirty="0">
                  <a:ln>
                    <a:noFill/>
                  </a:ln>
                  <a:solidFill>
                    <a:srgbClr val="FFFFFF"/>
                  </a:solidFill>
                  <a:effectLst/>
                  <a:uLnTx/>
                  <a:uFillTx/>
                  <a:cs typeface="+mn-ea"/>
                  <a:sym typeface="+mn-lt"/>
                </a:rPr>
                <a:t>单击此处添加</a:t>
              </a:r>
              <a:r>
                <a:rPr kumimoji="0" lang="zh-CN" altLang="zh-CN" sz="1200" b="1" i="0" u="none" strike="noStrike" kern="0" cap="none" spc="0" normalizeH="0" baseline="0" noProof="0" dirty="0" smtClean="0">
                  <a:ln>
                    <a:noFill/>
                  </a:ln>
                  <a:solidFill>
                    <a:srgbClr val="FFFFFF"/>
                  </a:solidFill>
                  <a:effectLst/>
                  <a:uLnTx/>
                  <a:uFillTx/>
                  <a:cs typeface="+mn-ea"/>
                  <a:sym typeface="+mn-lt"/>
                </a:rPr>
                <a:t>标题</a:t>
              </a:r>
              <a:endParaRPr kumimoji="0" lang="zh-CN" altLang="zh-CN" sz="1200" b="1" i="0" u="none" strike="noStrike" kern="0" cap="none" spc="0" normalizeH="0" baseline="0" noProof="0" dirty="0">
                <a:ln>
                  <a:noFill/>
                </a:ln>
                <a:solidFill>
                  <a:srgbClr val="FFFFFF"/>
                </a:solidFill>
                <a:effectLst/>
                <a:uLnTx/>
                <a:uFillTx/>
                <a:cs typeface="+mn-ea"/>
                <a:sym typeface="+mn-lt"/>
              </a:endParaRPr>
            </a:p>
          </p:txBody>
        </p:sp>
      </p:grpSp>
      <p:grpSp>
        <p:nvGrpSpPr>
          <p:cNvPr id="50" name="文本1"/>
          <p:cNvGrpSpPr/>
          <p:nvPr/>
        </p:nvGrpSpPr>
        <p:grpSpPr>
          <a:xfrm>
            <a:off x="3070647" y="1706936"/>
            <a:ext cx="2587625" cy="2497137"/>
            <a:chOff x="533400" y="2305844"/>
            <a:chExt cx="2587625" cy="2497137"/>
          </a:xfrm>
        </p:grpSpPr>
        <p:sp>
          <p:nvSpPr>
            <p:cNvPr id="51" name="AutoShape 13"/>
            <p:cNvSpPr>
              <a:spLocks noChangeArrowheads="1"/>
            </p:cNvSpPr>
            <p:nvPr/>
          </p:nvSpPr>
          <p:spPr bwMode="gray">
            <a:xfrm>
              <a:off x="533400" y="2305844"/>
              <a:ext cx="2587625" cy="2497137"/>
            </a:xfrm>
            <a:prstGeom prst="roundRect">
              <a:avLst>
                <a:gd name="adj" fmla="val 4639"/>
              </a:avLst>
            </a:prstGeom>
            <a:gradFill>
              <a:gsLst>
                <a:gs pos="33000">
                  <a:srgbClr val="F9F9F9"/>
                </a:gs>
                <a:gs pos="100000">
                  <a:srgbClr val="D7D7D7"/>
                </a:gs>
              </a:gsLst>
              <a:lin ang="5400000" scaled="0"/>
            </a:gradFill>
            <a:ln w="3175" cap="flat" cmpd="sng" algn="ctr">
              <a:solidFill>
                <a:srgbClr val="EAEAEA"/>
              </a:solidFill>
              <a:prstDash val="solid"/>
            </a:ln>
            <a:effectLst>
              <a:outerShdw blurRad="50800" dist="38100" dir="2700000" algn="tl" rotWithShape="0">
                <a:prstClr val="black">
                  <a:alpha val="40000"/>
                </a:prstClr>
              </a:outerShdw>
            </a:effectLst>
          </p:spPr>
          <p:txBody>
            <a:bodyPr anchor="ctr"/>
            <a:lstStyle/>
            <a:p>
              <a:pPr marL="0" marR="0" lvl="0" indent="0" algn="ctr" defTabSz="914400" eaLnBrk="1" fontAlgn="base" latinLnBrk="0" hangingPunct="1">
                <a:lnSpc>
                  <a:spcPct val="120000"/>
                </a:lnSpc>
                <a:spcBef>
                  <a:spcPct val="0"/>
                </a:spcBef>
                <a:spcAft>
                  <a:spcPct val="0"/>
                </a:spcAft>
                <a:buClrTx/>
                <a:buSzTx/>
                <a:buFontTx/>
                <a:buNone/>
                <a:tabLst/>
                <a:defRPr/>
              </a:pPr>
              <a:endParaRPr kumimoji="0" lang="zh-CN" altLang="en-US" sz="2000" b="0" i="0" u="none" strike="noStrike" kern="0" cap="none" spc="0" normalizeH="0" baseline="0" noProof="0">
                <a:ln>
                  <a:noFill/>
                </a:ln>
                <a:solidFill>
                  <a:srgbClr val="000000"/>
                </a:solidFill>
                <a:effectLst/>
                <a:uLnTx/>
                <a:uFillTx/>
                <a:cs typeface="+mn-ea"/>
                <a:sym typeface="+mn-lt"/>
              </a:endParaRPr>
            </a:p>
          </p:txBody>
        </p:sp>
        <p:sp>
          <p:nvSpPr>
            <p:cNvPr id="52" name="TextBox 20"/>
            <p:cNvSpPr txBox="1"/>
            <p:nvPr/>
          </p:nvSpPr>
          <p:spPr bwMode="auto">
            <a:xfrm>
              <a:off x="919904" y="2711831"/>
              <a:ext cx="1728788" cy="1061829"/>
            </a:xfrm>
            <a:prstGeom prst="rect">
              <a:avLst/>
            </a:prstGeom>
            <a:noFill/>
          </p:spPr>
          <p:txBody>
            <a:bodyPr vert="horz" wrap="square" lIns="91440" tIns="45720" rIns="91440" bIns="45720" numCol="1" anchor="t" anchorCtr="0" compatLnSpc="1">
              <a:prstTxWarp prst="textNoShape">
                <a:avLst/>
              </a:prstTxWarp>
              <a:spAutoFit/>
            </a:bodyPr>
            <a:lstStyle/>
            <a:p>
              <a:pPr marL="0" marR="0" lvl="0" indent="0" algn="ctr" defTabSz="914400" eaLnBrk="1" fontAlgn="base" latinLnBrk="0" hangingPunct="1">
                <a:lnSpc>
                  <a:spcPct val="150000"/>
                </a:lnSpc>
                <a:spcBef>
                  <a:spcPct val="0"/>
                </a:spcBef>
                <a:spcAft>
                  <a:spcPct val="0"/>
                </a:spcAft>
                <a:buClrTx/>
                <a:buSzTx/>
                <a:buFontTx/>
                <a:buNone/>
                <a:tabLst/>
                <a:defRPr/>
              </a:pPr>
              <a:r>
                <a:rPr kumimoji="0" lang="zh-CN" altLang="en-US" sz="1050" b="0" i="0" u="none" strike="noStrike" kern="0" cap="none" spc="0" normalizeH="0" baseline="0" noProof="0" dirty="0">
                  <a:ln>
                    <a:noFill/>
                  </a:ln>
                  <a:solidFill>
                    <a:srgbClr val="000000"/>
                  </a:solidFill>
                  <a:effectLst/>
                  <a:uLnTx/>
                  <a:uFillTx/>
                  <a:cs typeface="+mn-ea"/>
                  <a:sym typeface="+mn-lt"/>
                </a:rPr>
                <a:t>单击此处添加段落文本单击此处添加段落文本单击此处添加段落文本单击此处添加段落文本</a:t>
              </a:r>
            </a:p>
          </p:txBody>
        </p:sp>
      </p:grpSp>
      <p:grpSp>
        <p:nvGrpSpPr>
          <p:cNvPr id="53" name="深色1"/>
          <p:cNvGrpSpPr/>
          <p:nvPr/>
        </p:nvGrpSpPr>
        <p:grpSpPr>
          <a:xfrm>
            <a:off x="3169072" y="1456111"/>
            <a:ext cx="2355850" cy="523875"/>
            <a:chOff x="631825" y="2055019"/>
            <a:chExt cx="2355850" cy="523875"/>
          </a:xfrm>
          <a:solidFill>
            <a:schemeClr val="accent2">
              <a:lumMod val="50000"/>
            </a:schemeClr>
          </a:solidFill>
        </p:grpSpPr>
        <p:sp>
          <p:nvSpPr>
            <p:cNvPr id="54" name="AutoShape 14"/>
            <p:cNvSpPr>
              <a:spLocks noChangeArrowheads="1"/>
            </p:cNvSpPr>
            <p:nvPr/>
          </p:nvSpPr>
          <p:spPr bwMode="ltGray">
            <a:xfrm>
              <a:off x="631825" y="2055019"/>
              <a:ext cx="2355850" cy="523875"/>
            </a:xfrm>
            <a:prstGeom prst="roundRect">
              <a:avLst>
                <a:gd name="adj" fmla="val 16667"/>
              </a:avLst>
            </a:prstGeom>
            <a:grpFill/>
            <a:ln w="25400" cap="flat" cmpd="sng" algn="ctr">
              <a:solidFill>
                <a:schemeClr val="bg1"/>
              </a:solidFill>
              <a:prstDash val="solid"/>
            </a:ln>
            <a:effectLst>
              <a:outerShdw blurRad="50800" dist="38100" algn="l" rotWithShape="0">
                <a:prstClr val="black">
                  <a:alpha val="40000"/>
                </a:prstClr>
              </a:outerShdw>
            </a:effectLst>
            <a:extLst/>
          </p:spPr>
          <p:txBody>
            <a:bodyPr anchor="ctr"/>
            <a:lstStyle/>
            <a:p>
              <a:pPr marL="0" marR="0" lvl="0" indent="0" algn="ctr" defTabSz="914400" eaLnBrk="1" fontAlgn="base" latinLnBrk="0" hangingPunct="1">
                <a:lnSpc>
                  <a:spcPct val="120000"/>
                </a:lnSpc>
                <a:spcBef>
                  <a:spcPct val="0"/>
                </a:spcBef>
                <a:spcAft>
                  <a:spcPct val="0"/>
                </a:spcAft>
                <a:buClrTx/>
                <a:buSzTx/>
                <a:buFontTx/>
                <a:buNone/>
                <a:tabLst/>
                <a:defRPr/>
              </a:pPr>
              <a:endParaRPr kumimoji="0" lang="zh-CN" altLang="en-US" sz="1800" b="1" i="0" u="none" strike="noStrike" kern="0" cap="none" spc="0" normalizeH="0" baseline="0" noProof="0">
                <a:ln>
                  <a:noFill/>
                </a:ln>
                <a:solidFill>
                  <a:srgbClr val="FFFFFF"/>
                </a:solidFill>
                <a:effectLst/>
                <a:uLnTx/>
                <a:uFillTx/>
                <a:cs typeface="+mn-ea"/>
                <a:sym typeface="+mn-lt"/>
              </a:endParaRPr>
            </a:p>
          </p:txBody>
        </p:sp>
        <p:sp>
          <p:nvSpPr>
            <p:cNvPr id="55" name="TextBox 19"/>
            <p:cNvSpPr txBox="1">
              <a:spLocks noChangeArrowheads="1"/>
            </p:cNvSpPr>
            <p:nvPr/>
          </p:nvSpPr>
          <p:spPr bwMode="auto">
            <a:xfrm>
              <a:off x="944562" y="2167344"/>
              <a:ext cx="1728787" cy="276999"/>
            </a:xfrm>
            <a:prstGeom prst="rect">
              <a:avLst/>
            </a:prstGeom>
            <a:grpFill/>
            <a:ln w="9525">
              <a:solidFill>
                <a:schemeClr val="bg1"/>
              </a:solidFill>
              <a:miter lim="800000"/>
              <a:headEnd/>
              <a:tailEnd/>
            </a:ln>
            <a:extLst/>
          </p:spPr>
          <p:txBody>
            <a:bodyPr vert="horz" wrap="square" lIns="91440" tIns="45720" rIns="91440" bIns="45720" numCol="1" anchor="t" anchorCtr="0" compatLnSpc="1">
              <a:prstTxWarp prst="textNoShape">
                <a:avLst/>
              </a:prstTxWarp>
              <a:spAutoFit/>
            </a:bodyPr>
            <a:lstStyle>
              <a:defPPr>
                <a:defRPr lang="zh-CN"/>
              </a:defPPr>
              <a:lvl1pPr marR="0" lvl="0" indent="0" algn="ctr" fontAlgn="base">
                <a:lnSpc>
                  <a:spcPct val="100000"/>
                </a:lnSpc>
                <a:spcBef>
                  <a:spcPct val="0"/>
                </a:spcBef>
                <a:spcAft>
                  <a:spcPct val="0"/>
                </a:spcAft>
                <a:buClrTx/>
                <a:buSzTx/>
                <a:buFontTx/>
                <a:buNone/>
                <a:tabLst/>
                <a:defRPr kumimoji="0" sz="1200" b="1" i="0" u="none" strike="noStrike" kern="0" cap="none" spc="0" normalizeH="0" baseline="0">
                  <a:ln>
                    <a:noFill/>
                  </a:ln>
                  <a:solidFill>
                    <a:srgbClr val="FFFFFF"/>
                  </a:solidFill>
                  <a:effectLst/>
                  <a:uLnTx/>
                  <a:uFillTx/>
                  <a:latin typeface="微软雅黑" pitchFamily="34" charset="-122"/>
                  <a:ea typeface="微软雅黑" pitchFamily="34" charset="-122"/>
                  <a:cs typeface="宋体" pitchFamily="2" charset="-122"/>
                </a:defRPr>
              </a:lvl1pPr>
            </a:lstStyle>
            <a:p>
              <a:r>
                <a:rPr lang="zh-CN" altLang="zh-CN" dirty="0">
                  <a:latin typeface="+mn-lt"/>
                  <a:ea typeface="+mn-ea"/>
                  <a:cs typeface="+mn-ea"/>
                  <a:sym typeface="+mn-lt"/>
                </a:rPr>
                <a:t>单击此处添加标题</a:t>
              </a:r>
            </a:p>
          </p:txBody>
        </p:sp>
      </p:grpSp>
      <p:grpSp>
        <p:nvGrpSpPr>
          <p:cNvPr id="56" name="文本1"/>
          <p:cNvGrpSpPr/>
          <p:nvPr/>
        </p:nvGrpSpPr>
        <p:grpSpPr>
          <a:xfrm>
            <a:off x="5874296" y="1706936"/>
            <a:ext cx="2587625" cy="2497137"/>
            <a:chOff x="533400" y="2305844"/>
            <a:chExt cx="2587625" cy="2497137"/>
          </a:xfrm>
        </p:grpSpPr>
        <p:sp>
          <p:nvSpPr>
            <p:cNvPr id="57" name="AutoShape 13"/>
            <p:cNvSpPr>
              <a:spLocks noChangeArrowheads="1"/>
            </p:cNvSpPr>
            <p:nvPr/>
          </p:nvSpPr>
          <p:spPr bwMode="gray">
            <a:xfrm>
              <a:off x="533400" y="2305844"/>
              <a:ext cx="2587625" cy="2497137"/>
            </a:xfrm>
            <a:prstGeom prst="roundRect">
              <a:avLst>
                <a:gd name="adj" fmla="val 4639"/>
              </a:avLst>
            </a:prstGeom>
            <a:gradFill>
              <a:gsLst>
                <a:gs pos="33000">
                  <a:srgbClr val="F9F9F9"/>
                </a:gs>
                <a:gs pos="100000">
                  <a:srgbClr val="D7D7D7"/>
                </a:gs>
              </a:gsLst>
              <a:lin ang="5400000" scaled="0"/>
            </a:gradFill>
            <a:ln w="3175" cap="flat" cmpd="sng" algn="ctr">
              <a:solidFill>
                <a:srgbClr val="EAEAEA"/>
              </a:solidFill>
              <a:prstDash val="solid"/>
            </a:ln>
            <a:effectLst>
              <a:outerShdw blurRad="50800" dist="38100" dir="2700000" algn="tl" rotWithShape="0">
                <a:prstClr val="black">
                  <a:alpha val="40000"/>
                </a:prstClr>
              </a:outerShdw>
            </a:effectLst>
          </p:spPr>
          <p:txBody>
            <a:bodyPr anchor="ctr"/>
            <a:lstStyle/>
            <a:p>
              <a:pPr marL="0" marR="0" lvl="0" indent="0" algn="ctr" defTabSz="914400" eaLnBrk="1" fontAlgn="base" latinLnBrk="0" hangingPunct="1">
                <a:lnSpc>
                  <a:spcPct val="120000"/>
                </a:lnSpc>
                <a:spcBef>
                  <a:spcPct val="0"/>
                </a:spcBef>
                <a:spcAft>
                  <a:spcPct val="0"/>
                </a:spcAft>
                <a:buClrTx/>
                <a:buSzTx/>
                <a:buFontTx/>
                <a:buNone/>
                <a:tabLst/>
                <a:defRPr/>
              </a:pPr>
              <a:endParaRPr kumimoji="0" lang="zh-CN" altLang="en-US" sz="2000" b="0" i="0" u="none" strike="noStrike" kern="0" cap="none" spc="0" normalizeH="0" baseline="0" noProof="0">
                <a:ln>
                  <a:noFill/>
                </a:ln>
                <a:solidFill>
                  <a:srgbClr val="000000"/>
                </a:solidFill>
                <a:effectLst/>
                <a:uLnTx/>
                <a:uFillTx/>
                <a:cs typeface="+mn-ea"/>
                <a:sym typeface="+mn-lt"/>
              </a:endParaRPr>
            </a:p>
          </p:txBody>
        </p:sp>
        <p:sp>
          <p:nvSpPr>
            <p:cNvPr id="58" name="TextBox 20"/>
            <p:cNvSpPr txBox="1"/>
            <p:nvPr/>
          </p:nvSpPr>
          <p:spPr bwMode="auto">
            <a:xfrm>
              <a:off x="919904" y="2711831"/>
              <a:ext cx="1728788" cy="1061829"/>
            </a:xfrm>
            <a:prstGeom prst="rect">
              <a:avLst/>
            </a:prstGeom>
            <a:noFill/>
          </p:spPr>
          <p:txBody>
            <a:bodyPr vert="horz" wrap="square" lIns="91440" tIns="45720" rIns="91440" bIns="45720" numCol="1" anchor="t" anchorCtr="0" compatLnSpc="1">
              <a:prstTxWarp prst="textNoShape">
                <a:avLst/>
              </a:prstTxWarp>
              <a:spAutoFit/>
            </a:bodyPr>
            <a:lstStyle/>
            <a:p>
              <a:pPr marL="0" marR="0" lvl="0" indent="0" algn="ctr" defTabSz="914400" eaLnBrk="1" fontAlgn="base" latinLnBrk="0" hangingPunct="1">
                <a:lnSpc>
                  <a:spcPct val="150000"/>
                </a:lnSpc>
                <a:spcBef>
                  <a:spcPct val="0"/>
                </a:spcBef>
                <a:spcAft>
                  <a:spcPct val="0"/>
                </a:spcAft>
                <a:buClrTx/>
                <a:buSzTx/>
                <a:buFontTx/>
                <a:buNone/>
                <a:tabLst/>
                <a:defRPr/>
              </a:pPr>
              <a:r>
                <a:rPr kumimoji="0" lang="zh-CN" altLang="en-US" sz="1050" b="0" i="0" u="none" strike="noStrike" kern="0" cap="none" spc="0" normalizeH="0" baseline="0" noProof="0" dirty="0">
                  <a:ln>
                    <a:noFill/>
                  </a:ln>
                  <a:solidFill>
                    <a:srgbClr val="000000"/>
                  </a:solidFill>
                  <a:effectLst/>
                  <a:uLnTx/>
                  <a:uFillTx/>
                  <a:cs typeface="+mn-ea"/>
                  <a:sym typeface="+mn-lt"/>
                </a:rPr>
                <a:t>单击此处添加段落文本单击此处添加段落文本单击此处添加段落文本单击此处添加段落文本</a:t>
              </a:r>
            </a:p>
          </p:txBody>
        </p:sp>
      </p:grpSp>
      <p:grpSp>
        <p:nvGrpSpPr>
          <p:cNvPr id="59" name="深色1"/>
          <p:cNvGrpSpPr/>
          <p:nvPr/>
        </p:nvGrpSpPr>
        <p:grpSpPr>
          <a:xfrm>
            <a:off x="5972721" y="1456111"/>
            <a:ext cx="2355850" cy="523875"/>
            <a:chOff x="631825" y="2055019"/>
            <a:chExt cx="2355850" cy="523875"/>
          </a:xfrm>
          <a:solidFill>
            <a:schemeClr val="accent2">
              <a:lumMod val="50000"/>
            </a:schemeClr>
          </a:solidFill>
        </p:grpSpPr>
        <p:sp>
          <p:nvSpPr>
            <p:cNvPr id="60" name="AutoShape 14"/>
            <p:cNvSpPr>
              <a:spLocks noChangeArrowheads="1"/>
            </p:cNvSpPr>
            <p:nvPr/>
          </p:nvSpPr>
          <p:spPr bwMode="ltGray">
            <a:xfrm>
              <a:off x="631825" y="2055019"/>
              <a:ext cx="2355850" cy="523875"/>
            </a:xfrm>
            <a:prstGeom prst="roundRect">
              <a:avLst>
                <a:gd name="adj" fmla="val 16667"/>
              </a:avLst>
            </a:prstGeom>
            <a:grpFill/>
            <a:ln w="25400" cap="flat" cmpd="sng" algn="ctr">
              <a:solidFill>
                <a:schemeClr val="bg1"/>
              </a:solidFill>
              <a:prstDash val="solid"/>
            </a:ln>
            <a:effectLst>
              <a:outerShdw blurRad="50800" dist="38100" algn="l" rotWithShape="0">
                <a:prstClr val="black">
                  <a:alpha val="40000"/>
                </a:prstClr>
              </a:outerShdw>
            </a:effectLst>
            <a:extLst/>
          </p:spPr>
          <p:txBody>
            <a:bodyPr anchor="ctr"/>
            <a:lstStyle/>
            <a:p>
              <a:pPr marL="0" marR="0" lvl="0" indent="0" algn="ctr" defTabSz="914400" eaLnBrk="1" fontAlgn="base" latinLnBrk="0" hangingPunct="1">
                <a:lnSpc>
                  <a:spcPct val="120000"/>
                </a:lnSpc>
                <a:spcBef>
                  <a:spcPct val="0"/>
                </a:spcBef>
                <a:spcAft>
                  <a:spcPct val="0"/>
                </a:spcAft>
                <a:buClrTx/>
                <a:buSzTx/>
                <a:buFontTx/>
                <a:buNone/>
                <a:tabLst/>
                <a:defRPr/>
              </a:pPr>
              <a:endParaRPr kumimoji="0" lang="zh-CN" altLang="en-US" sz="1800" b="1" i="0" u="none" strike="noStrike" kern="0" cap="none" spc="0" normalizeH="0" baseline="0" noProof="0">
                <a:ln>
                  <a:noFill/>
                </a:ln>
                <a:solidFill>
                  <a:srgbClr val="FFFFFF"/>
                </a:solidFill>
                <a:effectLst/>
                <a:uLnTx/>
                <a:uFillTx/>
                <a:cs typeface="+mn-ea"/>
                <a:sym typeface="+mn-lt"/>
              </a:endParaRPr>
            </a:p>
          </p:txBody>
        </p:sp>
        <p:sp>
          <p:nvSpPr>
            <p:cNvPr id="61" name="TextBox 19"/>
            <p:cNvSpPr txBox="1">
              <a:spLocks noChangeArrowheads="1"/>
            </p:cNvSpPr>
            <p:nvPr/>
          </p:nvSpPr>
          <p:spPr bwMode="auto">
            <a:xfrm>
              <a:off x="944562" y="2167344"/>
              <a:ext cx="1728787" cy="276999"/>
            </a:xfrm>
            <a:prstGeom prst="rect">
              <a:avLst/>
            </a:prstGeom>
            <a:grpFill/>
            <a:ln w="9525">
              <a:solidFill>
                <a:schemeClr val="bg1"/>
              </a:solidFill>
              <a:miter lim="800000"/>
              <a:headEnd/>
              <a:tailEnd/>
            </a:ln>
            <a:extLst/>
          </p:spPr>
          <p:txBody>
            <a:bodyPr vert="horz" wrap="square" lIns="91440" tIns="45720" rIns="91440" bIns="45720" numCol="1" anchor="t" anchorCtr="0" compatLnSpc="1">
              <a:prstTxWarp prst="textNoShape">
                <a:avLst/>
              </a:prstTxWarp>
              <a:sp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zh-CN" altLang="zh-CN" sz="1200" b="1" i="0" u="none" strike="noStrike" kern="0" cap="none" spc="0" normalizeH="0" baseline="0" noProof="0" dirty="0">
                  <a:ln>
                    <a:noFill/>
                  </a:ln>
                  <a:solidFill>
                    <a:srgbClr val="FFFFFF"/>
                  </a:solidFill>
                  <a:effectLst/>
                  <a:uLnTx/>
                  <a:uFillTx/>
                  <a:cs typeface="+mn-ea"/>
                  <a:sym typeface="+mn-lt"/>
                </a:rPr>
                <a:t>单击此处添加</a:t>
              </a:r>
              <a:r>
                <a:rPr kumimoji="0" lang="zh-CN" altLang="zh-CN" sz="1200" b="1" i="0" u="none" strike="noStrike" kern="0" cap="none" spc="0" normalizeH="0" baseline="0" noProof="0" dirty="0" smtClean="0">
                  <a:ln>
                    <a:noFill/>
                  </a:ln>
                  <a:solidFill>
                    <a:srgbClr val="FFFFFF"/>
                  </a:solidFill>
                  <a:effectLst/>
                  <a:uLnTx/>
                  <a:uFillTx/>
                  <a:cs typeface="+mn-ea"/>
                  <a:sym typeface="+mn-lt"/>
                </a:rPr>
                <a:t>标题</a:t>
              </a:r>
              <a:endParaRPr kumimoji="0" lang="zh-CN" altLang="zh-CN" sz="1200" b="1" i="0" u="none" strike="noStrike" kern="0" cap="none" spc="0" normalizeH="0" baseline="0" noProof="0" dirty="0">
                <a:ln>
                  <a:noFill/>
                </a:ln>
                <a:solidFill>
                  <a:srgbClr val="FFFFFF"/>
                </a:solidFill>
                <a:effectLst/>
                <a:uLnTx/>
                <a:uFillTx/>
                <a:cs typeface="+mn-ea"/>
                <a:sym typeface="+mn-lt"/>
              </a:endParaRPr>
            </a:p>
          </p:txBody>
        </p:sp>
      </p:grpSp>
    </p:spTree>
    <p:extLst>
      <p:ext uri="{BB962C8B-B14F-4D97-AF65-F5344CB8AC3E}">
        <p14:creationId xmlns:p14="http://schemas.microsoft.com/office/powerpoint/2010/main" val="2065547240"/>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4"/>
                                        </p:tgtEl>
                                        <p:attrNameLst>
                                          <p:attrName>ppt_y</p:attrName>
                                        </p:attrNameLst>
                                      </p:cBhvr>
                                      <p:tavLst>
                                        <p:tav tm="0">
                                          <p:val>
                                            <p:strVal val="#ppt_y"/>
                                          </p:val>
                                        </p:tav>
                                        <p:tav tm="100000">
                                          <p:val>
                                            <p:strVal val="#ppt_y"/>
                                          </p:val>
                                        </p:tav>
                                      </p:tavLst>
                                    </p:anim>
                                    <p:anim calcmode="lin" valueType="num">
                                      <p:cBhvr>
                                        <p:cTn id="9" dur="500" fill="hold"/>
                                        <p:tgtEl>
                                          <p:spTgt spid="4"/>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4"/>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4"/>
                                        </p:tgtEl>
                                      </p:cBhvr>
                                    </p:animEffect>
                                  </p:childTnLst>
                                </p:cTn>
                              </p:par>
                            </p:childTnLst>
                          </p:cTn>
                        </p:par>
                        <p:par>
                          <p:cTn id="12" fill="hold">
                            <p:stCondLst>
                              <p:cond delay="850"/>
                            </p:stCondLst>
                            <p:childTnLst>
                              <p:par>
                                <p:cTn id="13" presetID="2" presetClass="entr" presetSubtype="8" fill="hold" grpId="0" nodeType="afterEffect">
                                  <p:stCondLst>
                                    <p:cond delay="0"/>
                                  </p:stCondLst>
                                  <p:childTnLst>
                                    <p:set>
                                      <p:cBhvr>
                                        <p:cTn id="14" dur="1" fill="hold">
                                          <p:stCondLst>
                                            <p:cond delay="0"/>
                                          </p:stCondLst>
                                        </p:cTn>
                                        <p:tgtEl>
                                          <p:spTgt spid="3"/>
                                        </p:tgtEl>
                                        <p:attrNameLst>
                                          <p:attrName>style.visibility</p:attrName>
                                        </p:attrNameLst>
                                      </p:cBhvr>
                                      <p:to>
                                        <p:strVal val="visible"/>
                                      </p:to>
                                    </p:set>
                                    <p:anim calcmode="lin" valueType="num">
                                      <p:cBhvr additive="base">
                                        <p:cTn id="15" dur="300" fill="hold"/>
                                        <p:tgtEl>
                                          <p:spTgt spid="3"/>
                                        </p:tgtEl>
                                        <p:attrNameLst>
                                          <p:attrName>ppt_x</p:attrName>
                                        </p:attrNameLst>
                                      </p:cBhvr>
                                      <p:tavLst>
                                        <p:tav tm="0">
                                          <p:val>
                                            <p:strVal val="0-#ppt_w/2"/>
                                          </p:val>
                                        </p:tav>
                                        <p:tav tm="100000">
                                          <p:val>
                                            <p:strVal val="#ppt_x"/>
                                          </p:val>
                                        </p:tav>
                                      </p:tavLst>
                                    </p:anim>
                                    <p:anim calcmode="lin" valueType="num">
                                      <p:cBhvr additive="base">
                                        <p:cTn id="16" dur="300" fill="hold"/>
                                        <p:tgtEl>
                                          <p:spTgt spid="3"/>
                                        </p:tgtEl>
                                        <p:attrNameLst>
                                          <p:attrName>ppt_y</p:attrName>
                                        </p:attrNameLst>
                                      </p:cBhvr>
                                      <p:tavLst>
                                        <p:tav tm="0">
                                          <p:val>
                                            <p:strVal val="#ppt_y"/>
                                          </p:val>
                                        </p:tav>
                                        <p:tav tm="100000">
                                          <p:val>
                                            <p:strVal val="#ppt_y"/>
                                          </p:val>
                                        </p:tav>
                                      </p:tavLst>
                                    </p:anim>
                                  </p:childTnLst>
                                </p:cTn>
                              </p:par>
                              <p:par>
                                <p:cTn id="17" presetID="1" presetClass="exit" presetSubtype="0" fill="hold" grpId="1" nodeType="withEffect">
                                  <p:stCondLst>
                                    <p:cond delay="200"/>
                                  </p:stCondLst>
                                  <p:childTnLst>
                                    <p:set>
                                      <p:cBhvr>
                                        <p:cTn id="18" dur="1" fill="hold">
                                          <p:stCondLst>
                                            <p:cond delay="0"/>
                                          </p:stCondLst>
                                        </p:cTn>
                                        <p:tgtEl>
                                          <p:spTgt spid="3"/>
                                        </p:tgtEl>
                                        <p:attrNameLst>
                                          <p:attrName>style.visibility</p:attrName>
                                        </p:attrNameLst>
                                      </p:cBhvr>
                                      <p:to>
                                        <p:strVal val="hidden"/>
                                      </p:to>
                                    </p:set>
                                  </p:childTnLst>
                                </p:cTn>
                              </p:par>
                              <p:par>
                                <p:cTn id="19" presetID="2" presetClass="entr" presetSubtype="8" fill="hold" grpId="0" nodeType="withEffect">
                                  <p:stCondLst>
                                    <p:cond delay="0"/>
                                  </p:stCondLst>
                                  <p:childTnLst>
                                    <p:set>
                                      <p:cBhvr>
                                        <p:cTn id="20" dur="1" fill="hold">
                                          <p:stCondLst>
                                            <p:cond delay="0"/>
                                          </p:stCondLst>
                                        </p:cTn>
                                        <p:tgtEl>
                                          <p:spTgt spid="5"/>
                                        </p:tgtEl>
                                        <p:attrNameLst>
                                          <p:attrName>style.visibility</p:attrName>
                                        </p:attrNameLst>
                                      </p:cBhvr>
                                      <p:to>
                                        <p:strVal val="visible"/>
                                      </p:to>
                                    </p:set>
                                    <p:anim calcmode="lin" valueType="num">
                                      <p:cBhvr additive="base">
                                        <p:cTn id="21" dur="300" fill="hold"/>
                                        <p:tgtEl>
                                          <p:spTgt spid="5"/>
                                        </p:tgtEl>
                                        <p:attrNameLst>
                                          <p:attrName>ppt_x</p:attrName>
                                        </p:attrNameLst>
                                      </p:cBhvr>
                                      <p:tavLst>
                                        <p:tav tm="0">
                                          <p:val>
                                            <p:strVal val="0-#ppt_w/2"/>
                                          </p:val>
                                        </p:tav>
                                        <p:tav tm="100000">
                                          <p:val>
                                            <p:strVal val="#ppt_x"/>
                                          </p:val>
                                        </p:tav>
                                      </p:tavLst>
                                    </p:anim>
                                    <p:anim calcmode="lin" valueType="num">
                                      <p:cBhvr additive="base">
                                        <p:cTn id="22" dur="300" fill="hold"/>
                                        <p:tgtEl>
                                          <p:spTgt spid="5"/>
                                        </p:tgtEl>
                                        <p:attrNameLst>
                                          <p:attrName>ppt_y</p:attrName>
                                        </p:attrNameLst>
                                      </p:cBhvr>
                                      <p:tavLst>
                                        <p:tav tm="0">
                                          <p:val>
                                            <p:strVal val="#ppt_y"/>
                                          </p:val>
                                        </p:tav>
                                        <p:tav tm="100000">
                                          <p:val>
                                            <p:strVal val="#ppt_y"/>
                                          </p:val>
                                        </p:tav>
                                      </p:tavLst>
                                    </p:anim>
                                  </p:childTnLst>
                                </p:cTn>
                              </p:par>
                              <p:par>
                                <p:cTn id="23" presetID="29" presetClass="exit" presetSubtype="0" fill="hold" grpId="1" nodeType="withEffect">
                                  <p:stCondLst>
                                    <p:cond delay="200"/>
                                  </p:stCondLst>
                                  <p:childTnLst>
                                    <p:anim calcmode="lin" valueType="num">
                                      <p:cBhvr>
                                        <p:cTn id="24" dur="1000"/>
                                        <p:tgtEl>
                                          <p:spTgt spid="5"/>
                                        </p:tgtEl>
                                        <p:attrNameLst>
                                          <p:attrName>ppt_x</p:attrName>
                                        </p:attrNameLst>
                                      </p:cBhvr>
                                      <p:tavLst>
                                        <p:tav tm="0">
                                          <p:val>
                                            <p:strVal val="ppt_x"/>
                                          </p:val>
                                        </p:tav>
                                        <p:tav tm="100000">
                                          <p:val>
                                            <p:strVal val="ppt_x-.2"/>
                                          </p:val>
                                        </p:tav>
                                      </p:tavLst>
                                    </p:anim>
                                    <p:anim calcmode="lin" valueType="num">
                                      <p:cBhvr>
                                        <p:cTn id="25" dur="1000"/>
                                        <p:tgtEl>
                                          <p:spTgt spid="5"/>
                                        </p:tgtEl>
                                        <p:attrNameLst>
                                          <p:attrName>ppt_y</p:attrName>
                                        </p:attrNameLst>
                                      </p:cBhvr>
                                      <p:tavLst>
                                        <p:tav tm="0">
                                          <p:val>
                                            <p:strVal val="ppt_y"/>
                                          </p:val>
                                        </p:tav>
                                        <p:tav tm="100000">
                                          <p:val>
                                            <p:strVal val="ppt_y"/>
                                          </p:val>
                                        </p:tav>
                                      </p:tavLst>
                                    </p:anim>
                                    <p:animEffect transition="out" filter="fade">
                                      <p:cBhvr>
                                        <p:cTn id="26" dur="1000"/>
                                        <p:tgtEl>
                                          <p:spTgt spid="5"/>
                                        </p:tgtEl>
                                      </p:cBhvr>
                                    </p:animEffect>
                                    <p:set>
                                      <p:cBhvr>
                                        <p:cTn id="27" dur="1" fill="hold">
                                          <p:stCondLst>
                                            <p:cond delay="999"/>
                                          </p:stCondLst>
                                        </p:cTn>
                                        <p:tgtEl>
                                          <p:spTgt spid="5"/>
                                        </p:tgtEl>
                                        <p:attrNameLst>
                                          <p:attrName>style.visibility</p:attrName>
                                        </p:attrNameLst>
                                      </p:cBhvr>
                                      <p:to>
                                        <p:strVal val="hidden"/>
                                      </p:to>
                                    </p:set>
                                  </p:childTnLst>
                                </p:cTn>
                              </p:par>
                              <p:par>
                                <p:cTn id="28" presetID="2" presetClass="entr" presetSubtype="8" fill="hold" grpId="0" nodeType="withEffect">
                                  <p:stCondLst>
                                    <p:cond delay="100"/>
                                  </p:stCondLst>
                                  <p:childTnLst>
                                    <p:set>
                                      <p:cBhvr>
                                        <p:cTn id="29" dur="1" fill="hold">
                                          <p:stCondLst>
                                            <p:cond delay="0"/>
                                          </p:stCondLst>
                                        </p:cTn>
                                        <p:tgtEl>
                                          <p:spTgt spid="6"/>
                                        </p:tgtEl>
                                        <p:attrNameLst>
                                          <p:attrName>style.visibility</p:attrName>
                                        </p:attrNameLst>
                                      </p:cBhvr>
                                      <p:to>
                                        <p:strVal val="visible"/>
                                      </p:to>
                                    </p:set>
                                    <p:anim calcmode="lin" valueType="num">
                                      <p:cBhvr additive="base">
                                        <p:cTn id="30" dur="300" fill="hold"/>
                                        <p:tgtEl>
                                          <p:spTgt spid="6"/>
                                        </p:tgtEl>
                                        <p:attrNameLst>
                                          <p:attrName>ppt_x</p:attrName>
                                        </p:attrNameLst>
                                      </p:cBhvr>
                                      <p:tavLst>
                                        <p:tav tm="0">
                                          <p:val>
                                            <p:strVal val="0-#ppt_w/2"/>
                                          </p:val>
                                        </p:tav>
                                        <p:tav tm="100000">
                                          <p:val>
                                            <p:strVal val="#ppt_x"/>
                                          </p:val>
                                        </p:tav>
                                      </p:tavLst>
                                    </p:anim>
                                    <p:anim calcmode="lin" valueType="num">
                                      <p:cBhvr additive="base">
                                        <p:cTn id="31" dur="300" fill="hold"/>
                                        <p:tgtEl>
                                          <p:spTgt spid="6"/>
                                        </p:tgtEl>
                                        <p:attrNameLst>
                                          <p:attrName>ppt_y</p:attrName>
                                        </p:attrNameLst>
                                      </p:cBhvr>
                                      <p:tavLst>
                                        <p:tav tm="0">
                                          <p:val>
                                            <p:strVal val="#ppt_y"/>
                                          </p:val>
                                        </p:tav>
                                        <p:tav tm="100000">
                                          <p:val>
                                            <p:strVal val="#ppt_y"/>
                                          </p:val>
                                        </p:tav>
                                      </p:tavLst>
                                    </p:anim>
                                  </p:childTnLst>
                                </p:cTn>
                              </p:par>
                              <p:par>
                                <p:cTn id="32" presetID="29" presetClass="exit" presetSubtype="0" fill="hold" grpId="1" nodeType="withEffect">
                                  <p:stCondLst>
                                    <p:cond delay="100"/>
                                  </p:stCondLst>
                                  <p:childTnLst>
                                    <p:anim calcmode="lin" valueType="num">
                                      <p:cBhvr>
                                        <p:cTn id="33" dur="1000"/>
                                        <p:tgtEl>
                                          <p:spTgt spid="6"/>
                                        </p:tgtEl>
                                        <p:attrNameLst>
                                          <p:attrName>ppt_x</p:attrName>
                                        </p:attrNameLst>
                                      </p:cBhvr>
                                      <p:tavLst>
                                        <p:tav tm="0">
                                          <p:val>
                                            <p:strVal val="ppt_x"/>
                                          </p:val>
                                        </p:tav>
                                        <p:tav tm="100000">
                                          <p:val>
                                            <p:strVal val="ppt_x-.2"/>
                                          </p:val>
                                        </p:tav>
                                      </p:tavLst>
                                    </p:anim>
                                    <p:anim calcmode="lin" valueType="num">
                                      <p:cBhvr>
                                        <p:cTn id="34" dur="1000"/>
                                        <p:tgtEl>
                                          <p:spTgt spid="6"/>
                                        </p:tgtEl>
                                        <p:attrNameLst>
                                          <p:attrName>ppt_y</p:attrName>
                                        </p:attrNameLst>
                                      </p:cBhvr>
                                      <p:tavLst>
                                        <p:tav tm="0">
                                          <p:val>
                                            <p:strVal val="ppt_y"/>
                                          </p:val>
                                        </p:tav>
                                        <p:tav tm="100000">
                                          <p:val>
                                            <p:strVal val="ppt_y"/>
                                          </p:val>
                                        </p:tav>
                                      </p:tavLst>
                                    </p:anim>
                                    <p:animEffect transition="out" filter="fade">
                                      <p:cBhvr>
                                        <p:cTn id="35" dur="1000"/>
                                        <p:tgtEl>
                                          <p:spTgt spid="6"/>
                                        </p:tgtEl>
                                      </p:cBhvr>
                                    </p:animEffect>
                                    <p:set>
                                      <p:cBhvr>
                                        <p:cTn id="36" dur="1" fill="hold">
                                          <p:stCondLst>
                                            <p:cond delay="999"/>
                                          </p:stCondLst>
                                        </p:cTn>
                                        <p:tgtEl>
                                          <p:spTgt spid="6"/>
                                        </p:tgtEl>
                                        <p:attrNameLst>
                                          <p:attrName>style.visibility</p:attrName>
                                        </p:attrNameLst>
                                      </p:cBhvr>
                                      <p:to>
                                        <p:strVal val="hidden"/>
                                      </p:to>
                                    </p:set>
                                  </p:childTnLst>
                                </p:cTn>
                              </p:par>
                              <p:par>
                                <p:cTn id="37" presetID="2" presetClass="entr" presetSubtype="8" fill="hold" grpId="0" nodeType="withEffect">
                                  <p:stCondLst>
                                    <p:cond delay="0"/>
                                  </p:stCondLst>
                                  <p:childTnLst>
                                    <p:set>
                                      <p:cBhvr>
                                        <p:cTn id="38" dur="1" fill="hold">
                                          <p:stCondLst>
                                            <p:cond delay="0"/>
                                          </p:stCondLst>
                                        </p:cTn>
                                        <p:tgtEl>
                                          <p:spTgt spid="7"/>
                                        </p:tgtEl>
                                        <p:attrNameLst>
                                          <p:attrName>style.visibility</p:attrName>
                                        </p:attrNameLst>
                                      </p:cBhvr>
                                      <p:to>
                                        <p:strVal val="visible"/>
                                      </p:to>
                                    </p:set>
                                    <p:anim calcmode="lin" valueType="num">
                                      <p:cBhvr additive="base">
                                        <p:cTn id="39" dur="300" fill="hold"/>
                                        <p:tgtEl>
                                          <p:spTgt spid="7"/>
                                        </p:tgtEl>
                                        <p:attrNameLst>
                                          <p:attrName>ppt_x</p:attrName>
                                        </p:attrNameLst>
                                      </p:cBhvr>
                                      <p:tavLst>
                                        <p:tav tm="0">
                                          <p:val>
                                            <p:strVal val="0-#ppt_w/2"/>
                                          </p:val>
                                        </p:tav>
                                        <p:tav tm="100000">
                                          <p:val>
                                            <p:strVal val="#ppt_x"/>
                                          </p:val>
                                        </p:tav>
                                      </p:tavLst>
                                    </p:anim>
                                    <p:anim calcmode="lin" valueType="num">
                                      <p:cBhvr additive="base">
                                        <p:cTn id="40" dur="300" fill="hold"/>
                                        <p:tgtEl>
                                          <p:spTgt spid="7"/>
                                        </p:tgtEl>
                                        <p:attrNameLst>
                                          <p:attrName>ppt_y</p:attrName>
                                        </p:attrNameLst>
                                      </p:cBhvr>
                                      <p:tavLst>
                                        <p:tav tm="0">
                                          <p:val>
                                            <p:strVal val="#ppt_y"/>
                                          </p:val>
                                        </p:tav>
                                        <p:tav tm="100000">
                                          <p:val>
                                            <p:strVal val="#ppt_y"/>
                                          </p:val>
                                        </p:tav>
                                      </p:tavLst>
                                    </p:anim>
                                  </p:childTnLst>
                                </p:cTn>
                              </p:par>
                              <p:par>
                                <p:cTn id="41" presetID="29" presetClass="exit" presetSubtype="0" fill="hold" grpId="1" nodeType="withEffect">
                                  <p:stCondLst>
                                    <p:cond delay="200"/>
                                  </p:stCondLst>
                                  <p:childTnLst>
                                    <p:anim calcmode="lin" valueType="num">
                                      <p:cBhvr>
                                        <p:cTn id="42" dur="1000"/>
                                        <p:tgtEl>
                                          <p:spTgt spid="7"/>
                                        </p:tgtEl>
                                        <p:attrNameLst>
                                          <p:attrName>ppt_x</p:attrName>
                                        </p:attrNameLst>
                                      </p:cBhvr>
                                      <p:tavLst>
                                        <p:tav tm="0">
                                          <p:val>
                                            <p:strVal val="ppt_x"/>
                                          </p:val>
                                        </p:tav>
                                        <p:tav tm="100000">
                                          <p:val>
                                            <p:strVal val="ppt_x-.2"/>
                                          </p:val>
                                        </p:tav>
                                      </p:tavLst>
                                    </p:anim>
                                    <p:anim calcmode="lin" valueType="num">
                                      <p:cBhvr>
                                        <p:cTn id="43" dur="1000"/>
                                        <p:tgtEl>
                                          <p:spTgt spid="7"/>
                                        </p:tgtEl>
                                        <p:attrNameLst>
                                          <p:attrName>ppt_y</p:attrName>
                                        </p:attrNameLst>
                                      </p:cBhvr>
                                      <p:tavLst>
                                        <p:tav tm="0">
                                          <p:val>
                                            <p:strVal val="ppt_y"/>
                                          </p:val>
                                        </p:tav>
                                        <p:tav tm="100000">
                                          <p:val>
                                            <p:strVal val="ppt_y"/>
                                          </p:val>
                                        </p:tav>
                                      </p:tavLst>
                                    </p:anim>
                                    <p:animEffect transition="out" filter="fade">
                                      <p:cBhvr>
                                        <p:cTn id="44" dur="1000"/>
                                        <p:tgtEl>
                                          <p:spTgt spid="7"/>
                                        </p:tgtEl>
                                      </p:cBhvr>
                                    </p:animEffect>
                                    <p:set>
                                      <p:cBhvr>
                                        <p:cTn id="45" dur="1" fill="hold">
                                          <p:stCondLst>
                                            <p:cond delay="999"/>
                                          </p:stCondLst>
                                        </p:cTn>
                                        <p:tgtEl>
                                          <p:spTgt spid="7"/>
                                        </p:tgtEl>
                                        <p:attrNameLst>
                                          <p:attrName>style.visibility</p:attrName>
                                        </p:attrNameLst>
                                      </p:cBhvr>
                                      <p:to>
                                        <p:strVal val="hidden"/>
                                      </p:to>
                                    </p:set>
                                  </p:childTnLst>
                                </p:cTn>
                              </p:par>
                              <p:par>
                                <p:cTn id="46" presetID="2" presetClass="entr" presetSubtype="8" fill="hold" grpId="0" nodeType="withEffect">
                                  <p:stCondLst>
                                    <p:cond delay="200"/>
                                  </p:stCondLst>
                                  <p:childTnLst>
                                    <p:set>
                                      <p:cBhvr>
                                        <p:cTn id="47" dur="1" fill="hold">
                                          <p:stCondLst>
                                            <p:cond delay="0"/>
                                          </p:stCondLst>
                                        </p:cTn>
                                        <p:tgtEl>
                                          <p:spTgt spid="8"/>
                                        </p:tgtEl>
                                        <p:attrNameLst>
                                          <p:attrName>style.visibility</p:attrName>
                                        </p:attrNameLst>
                                      </p:cBhvr>
                                      <p:to>
                                        <p:strVal val="visible"/>
                                      </p:to>
                                    </p:set>
                                    <p:anim calcmode="lin" valueType="num">
                                      <p:cBhvr additive="base">
                                        <p:cTn id="48" dur="300" fill="hold"/>
                                        <p:tgtEl>
                                          <p:spTgt spid="8"/>
                                        </p:tgtEl>
                                        <p:attrNameLst>
                                          <p:attrName>ppt_x</p:attrName>
                                        </p:attrNameLst>
                                      </p:cBhvr>
                                      <p:tavLst>
                                        <p:tav tm="0">
                                          <p:val>
                                            <p:strVal val="0-#ppt_w/2"/>
                                          </p:val>
                                        </p:tav>
                                        <p:tav tm="100000">
                                          <p:val>
                                            <p:strVal val="#ppt_x"/>
                                          </p:val>
                                        </p:tav>
                                      </p:tavLst>
                                    </p:anim>
                                    <p:anim calcmode="lin" valueType="num">
                                      <p:cBhvr additive="base">
                                        <p:cTn id="49" dur="300" fill="hold"/>
                                        <p:tgtEl>
                                          <p:spTgt spid="8"/>
                                        </p:tgtEl>
                                        <p:attrNameLst>
                                          <p:attrName>ppt_y</p:attrName>
                                        </p:attrNameLst>
                                      </p:cBhvr>
                                      <p:tavLst>
                                        <p:tav tm="0">
                                          <p:val>
                                            <p:strVal val="#ppt_y"/>
                                          </p:val>
                                        </p:tav>
                                        <p:tav tm="100000">
                                          <p:val>
                                            <p:strVal val="#ppt_y"/>
                                          </p:val>
                                        </p:tav>
                                      </p:tavLst>
                                    </p:anim>
                                  </p:childTnLst>
                                </p:cTn>
                              </p:par>
                              <p:par>
                                <p:cTn id="50" presetID="29" presetClass="exit" presetSubtype="0" fill="hold" grpId="1" nodeType="withEffect">
                                  <p:stCondLst>
                                    <p:cond delay="200"/>
                                  </p:stCondLst>
                                  <p:childTnLst>
                                    <p:anim calcmode="lin" valueType="num">
                                      <p:cBhvr>
                                        <p:cTn id="51" dur="1000"/>
                                        <p:tgtEl>
                                          <p:spTgt spid="8"/>
                                        </p:tgtEl>
                                        <p:attrNameLst>
                                          <p:attrName>ppt_x</p:attrName>
                                        </p:attrNameLst>
                                      </p:cBhvr>
                                      <p:tavLst>
                                        <p:tav tm="0">
                                          <p:val>
                                            <p:strVal val="ppt_x"/>
                                          </p:val>
                                        </p:tav>
                                        <p:tav tm="100000">
                                          <p:val>
                                            <p:strVal val="ppt_x-.2"/>
                                          </p:val>
                                        </p:tav>
                                      </p:tavLst>
                                    </p:anim>
                                    <p:anim calcmode="lin" valueType="num">
                                      <p:cBhvr>
                                        <p:cTn id="52" dur="1000"/>
                                        <p:tgtEl>
                                          <p:spTgt spid="8"/>
                                        </p:tgtEl>
                                        <p:attrNameLst>
                                          <p:attrName>ppt_y</p:attrName>
                                        </p:attrNameLst>
                                      </p:cBhvr>
                                      <p:tavLst>
                                        <p:tav tm="0">
                                          <p:val>
                                            <p:strVal val="ppt_y"/>
                                          </p:val>
                                        </p:tav>
                                        <p:tav tm="100000">
                                          <p:val>
                                            <p:strVal val="ppt_y"/>
                                          </p:val>
                                        </p:tav>
                                      </p:tavLst>
                                    </p:anim>
                                    <p:animEffect transition="out" filter="fade">
                                      <p:cBhvr>
                                        <p:cTn id="53" dur="1000"/>
                                        <p:tgtEl>
                                          <p:spTgt spid="8"/>
                                        </p:tgtEl>
                                      </p:cBhvr>
                                    </p:animEffect>
                                    <p:set>
                                      <p:cBhvr>
                                        <p:cTn id="54" dur="1" fill="hold">
                                          <p:stCondLst>
                                            <p:cond delay="999"/>
                                          </p:stCondLst>
                                        </p:cTn>
                                        <p:tgtEl>
                                          <p:spTgt spid="8"/>
                                        </p:tgtEl>
                                        <p:attrNameLst>
                                          <p:attrName>style.visibility</p:attrName>
                                        </p:attrNameLst>
                                      </p:cBhvr>
                                      <p:to>
                                        <p:strVal val="hidden"/>
                                      </p:to>
                                    </p:set>
                                  </p:childTnLst>
                                </p:cTn>
                              </p:par>
                              <p:par>
                                <p:cTn id="55" presetID="2" presetClass="entr" presetSubtype="8" fill="hold" grpId="0" nodeType="withEffect">
                                  <p:stCondLst>
                                    <p:cond delay="300"/>
                                  </p:stCondLst>
                                  <p:childTnLst>
                                    <p:set>
                                      <p:cBhvr>
                                        <p:cTn id="56" dur="1" fill="hold">
                                          <p:stCondLst>
                                            <p:cond delay="0"/>
                                          </p:stCondLst>
                                        </p:cTn>
                                        <p:tgtEl>
                                          <p:spTgt spid="9"/>
                                        </p:tgtEl>
                                        <p:attrNameLst>
                                          <p:attrName>style.visibility</p:attrName>
                                        </p:attrNameLst>
                                      </p:cBhvr>
                                      <p:to>
                                        <p:strVal val="visible"/>
                                      </p:to>
                                    </p:set>
                                    <p:anim calcmode="lin" valueType="num">
                                      <p:cBhvr additive="base">
                                        <p:cTn id="57" dur="300" fill="hold"/>
                                        <p:tgtEl>
                                          <p:spTgt spid="9"/>
                                        </p:tgtEl>
                                        <p:attrNameLst>
                                          <p:attrName>ppt_x</p:attrName>
                                        </p:attrNameLst>
                                      </p:cBhvr>
                                      <p:tavLst>
                                        <p:tav tm="0">
                                          <p:val>
                                            <p:strVal val="0-#ppt_w/2"/>
                                          </p:val>
                                        </p:tav>
                                        <p:tav tm="100000">
                                          <p:val>
                                            <p:strVal val="#ppt_x"/>
                                          </p:val>
                                        </p:tav>
                                      </p:tavLst>
                                    </p:anim>
                                    <p:anim calcmode="lin" valueType="num">
                                      <p:cBhvr additive="base">
                                        <p:cTn id="58" dur="300" fill="hold"/>
                                        <p:tgtEl>
                                          <p:spTgt spid="9"/>
                                        </p:tgtEl>
                                        <p:attrNameLst>
                                          <p:attrName>ppt_y</p:attrName>
                                        </p:attrNameLst>
                                      </p:cBhvr>
                                      <p:tavLst>
                                        <p:tav tm="0">
                                          <p:val>
                                            <p:strVal val="#ppt_y"/>
                                          </p:val>
                                        </p:tav>
                                        <p:tav tm="100000">
                                          <p:val>
                                            <p:strVal val="#ppt_y"/>
                                          </p:val>
                                        </p:tav>
                                      </p:tavLst>
                                    </p:anim>
                                  </p:childTnLst>
                                </p:cTn>
                              </p:par>
                              <p:par>
                                <p:cTn id="59" presetID="29" presetClass="exit" presetSubtype="0" fill="hold" grpId="1" nodeType="withEffect">
                                  <p:stCondLst>
                                    <p:cond delay="300"/>
                                  </p:stCondLst>
                                  <p:childTnLst>
                                    <p:anim calcmode="lin" valueType="num">
                                      <p:cBhvr>
                                        <p:cTn id="60" dur="1000"/>
                                        <p:tgtEl>
                                          <p:spTgt spid="9"/>
                                        </p:tgtEl>
                                        <p:attrNameLst>
                                          <p:attrName>ppt_x</p:attrName>
                                        </p:attrNameLst>
                                      </p:cBhvr>
                                      <p:tavLst>
                                        <p:tav tm="0">
                                          <p:val>
                                            <p:strVal val="ppt_x"/>
                                          </p:val>
                                        </p:tav>
                                        <p:tav tm="100000">
                                          <p:val>
                                            <p:strVal val="ppt_x-.2"/>
                                          </p:val>
                                        </p:tav>
                                      </p:tavLst>
                                    </p:anim>
                                    <p:anim calcmode="lin" valueType="num">
                                      <p:cBhvr>
                                        <p:cTn id="61" dur="1000"/>
                                        <p:tgtEl>
                                          <p:spTgt spid="9"/>
                                        </p:tgtEl>
                                        <p:attrNameLst>
                                          <p:attrName>ppt_y</p:attrName>
                                        </p:attrNameLst>
                                      </p:cBhvr>
                                      <p:tavLst>
                                        <p:tav tm="0">
                                          <p:val>
                                            <p:strVal val="ppt_y"/>
                                          </p:val>
                                        </p:tav>
                                        <p:tav tm="100000">
                                          <p:val>
                                            <p:strVal val="ppt_y"/>
                                          </p:val>
                                        </p:tav>
                                      </p:tavLst>
                                    </p:anim>
                                    <p:animEffect transition="out" filter="fade">
                                      <p:cBhvr>
                                        <p:cTn id="62" dur="1000"/>
                                        <p:tgtEl>
                                          <p:spTgt spid="9"/>
                                        </p:tgtEl>
                                      </p:cBhvr>
                                    </p:animEffect>
                                    <p:set>
                                      <p:cBhvr>
                                        <p:cTn id="63" dur="1" fill="hold">
                                          <p:stCondLst>
                                            <p:cond delay="999"/>
                                          </p:stCondLst>
                                        </p:cTn>
                                        <p:tgtEl>
                                          <p:spTgt spid="9"/>
                                        </p:tgtEl>
                                        <p:attrNameLst>
                                          <p:attrName>style.visibility</p:attrName>
                                        </p:attrNameLst>
                                      </p:cBhvr>
                                      <p:to>
                                        <p:strVal val="hidden"/>
                                      </p:to>
                                    </p:set>
                                  </p:childTnLst>
                                </p:cTn>
                              </p:par>
                              <p:par>
                                <p:cTn id="64" presetID="2" presetClass="entr" presetSubtype="8" fill="hold" grpId="0" nodeType="withEffect">
                                  <p:stCondLst>
                                    <p:cond delay="400"/>
                                  </p:stCondLst>
                                  <p:childTnLst>
                                    <p:set>
                                      <p:cBhvr>
                                        <p:cTn id="65" dur="1" fill="hold">
                                          <p:stCondLst>
                                            <p:cond delay="0"/>
                                          </p:stCondLst>
                                        </p:cTn>
                                        <p:tgtEl>
                                          <p:spTgt spid="10"/>
                                        </p:tgtEl>
                                        <p:attrNameLst>
                                          <p:attrName>style.visibility</p:attrName>
                                        </p:attrNameLst>
                                      </p:cBhvr>
                                      <p:to>
                                        <p:strVal val="visible"/>
                                      </p:to>
                                    </p:set>
                                    <p:anim calcmode="lin" valueType="num">
                                      <p:cBhvr additive="base">
                                        <p:cTn id="66" dur="300" fill="hold"/>
                                        <p:tgtEl>
                                          <p:spTgt spid="10"/>
                                        </p:tgtEl>
                                        <p:attrNameLst>
                                          <p:attrName>ppt_x</p:attrName>
                                        </p:attrNameLst>
                                      </p:cBhvr>
                                      <p:tavLst>
                                        <p:tav tm="0">
                                          <p:val>
                                            <p:strVal val="0-#ppt_w/2"/>
                                          </p:val>
                                        </p:tav>
                                        <p:tav tm="100000">
                                          <p:val>
                                            <p:strVal val="#ppt_x"/>
                                          </p:val>
                                        </p:tav>
                                      </p:tavLst>
                                    </p:anim>
                                    <p:anim calcmode="lin" valueType="num">
                                      <p:cBhvr additive="base">
                                        <p:cTn id="67" dur="300" fill="hold"/>
                                        <p:tgtEl>
                                          <p:spTgt spid="10"/>
                                        </p:tgtEl>
                                        <p:attrNameLst>
                                          <p:attrName>ppt_y</p:attrName>
                                        </p:attrNameLst>
                                      </p:cBhvr>
                                      <p:tavLst>
                                        <p:tav tm="0">
                                          <p:val>
                                            <p:strVal val="#ppt_y"/>
                                          </p:val>
                                        </p:tav>
                                        <p:tav tm="100000">
                                          <p:val>
                                            <p:strVal val="#ppt_y"/>
                                          </p:val>
                                        </p:tav>
                                      </p:tavLst>
                                    </p:anim>
                                  </p:childTnLst>
                                </p:cTn>
                              </p:par>
                              <p:par>
                                <p:cTn id="68" presetID="29" presetClass="exit" presetSubtype="0" fill="hold" grpId="1" nodeType="withEffect">
                                  <p:stCondLst>
                                    <p:cond delay="400"/>
                                  </p:stCondLst>
                                  <p:childTnLst>
                                    <p:anim calcmode="lin" valueType="num">
                                      <p:cBhvr>
                                        <p:cTn id="69" dur="1000"/>
                                        <p:tgtEl>
                                          <p:spTgt spid="10"/>
                                        </p:tgtEl>
                                        <p:attrNameLst>
                                          <p:attrName>ppt_x</p:attrName>
                                        </p:attrNameLst>
                                      </p:cBhvr>
                                      <p:tavLst>
                                        <p:tav tm="0">
                                          <p:val>
                                            <p:strVal val="ppt_x"/>
                                          </p:val>
                                        </p:tav>
                                        <p:tav tm="100000">
                                          <p:val>
                                            <p:strVal val="ppt_x-.2"/>
                                          </p:val>
                                        </p:tav>
                                      </p:tavLst>
                                    </p:anim>
                                    <p:anim calcmode="lin" valueType="num">
                                      <p:cBhvr>
                                        <p:cTn id="70" dur="1000"/>
                                        <p:tgtEl>
                                          <p:spTgt spid="10"/>
                                        </p:tgtEl>
                                        <p:attrNameLst>
                                          <p:attrName>ppt_y</p:attrName>
                                        </p:attrNameLst>
                                      </p:cBhvr>
                                      <p:tavLst>
                                        <p:tav tm="0">
                                          <p:val>
                                            <p:strVal val="ppt_y"/>
                                          </p:val>
                                        </p:tav>
                                        <p:tav tm="100000">
                                          <p:val>
                                            <p:strVal val="ppt_y"/>
                                          </p:val>
                                        </p:tav>
                                      </p:tavLst>
                                    </p:anim>
                                    <p:animEffect transition="out" filter="fade">
                                      <p:cBhvr>
                                        <p:cTn id="71" dur="1000"/>
                                        <p:tgtEl>
                                          <p:spTgt spid="10"/>
                                        </p:tgtEl>
                                      </p:cBhvr>
                                    </p:animEffect>
                                    <p:set>
                                      <p:cBhvr>
                                        <p:cTn id="72" dur="1" fill="hold">
                                          <p:stCondLst>
                                            <p:cond delay="999"/>
                                          </p:stCondLst>
                                        </p:cTn>
                                        <p:tgtEl>
                                          <p:spTgt spid="10"/>
                                        </p:tgtEl>
                                        <p:attrNameLst>
                                          <p:attrName>style.visibility</p:attrName>
                                        </p:attrNameLst>
                                      </p:cBhvr>
                                      <p:to>
                                        <p:strVal val="hidden"/>
                                      </p:to>
                                    </p:set>
                                  </p:childTnLst>
                                </p:cTn>
                              </p:par>
                              <p:par>
                                <p:cTn id="73" presetID="2" presetClass="entr" presetSubtype="8" fill="hold" grpId="0" nodeType="withEffect">
                                  <p:stCondLst>
                                    <p:cond delay="0"/>
                                  </p:stCondLst>
                                  <p:childTnLst>
                                    <p:set>
                                      <p:cBhvr>
                                        <p:cTn id="74" dur="1" fill="hold">
                                          <p:stCondLst>
                                            <p:cond delay="0"/>
                                          </p:stCondLst>
                                        </p:cTn>
                                        <p:tgtEl>
                                          <p:spTgt spid="11"/>
                                        </p:tgtEl>
                                        <p:attrNameLst>
                                          <p:attrName>style.visibility</p:attrName>
                                        </p:attrNameLst>
                                      </p:cBhvr>
                                      <p:to>
                                        <p:strVal val="visible"/>
                                      </p:to>
                                    </p:set>
                                    <p:anim calcmode="lin" valueType="num">
                                      <p:cBhvr additive="base">
                                        <p:cTn id="75" dur="300" fill="hold"/>
                                        <p:tgtEl>
                                          <p:spTgt spid="11"/>
                                        </p:tgtEl>
                                        <p:attrNameLst>
                                          <p:attrName>ppt_x</p:attrName>
                                        </p:attrNameLst>
                                      </p:cBhvr>
                                      <p:tavLst>
                                        <p:tav tm="0">
                                          <p:val>
                                            <p:strVal val="0-#ppt_w/2"/>
                                          </p:val>
                                        </p:tav>
                                        <p:tav tm="100000">
                                          <p:val>
                                            <p:strVal val="#ppt_x"/>
                                          </p:val>
                                        </p:tav>
                                      </p:tavLst>
                                    </p:anim>
                                    <p:anim calcmode="lin" valueType="num">
                                      <p:cBhvr additive="base">
                                        <p:cTn id="76" dur="300" fill="hold"/>
                                        <p:tgtEl>
                                          <p:spTgt spid="11"/>
                                        </p:tgtEl>
                                        <p:attrNameLst>
                                          <p:attrName>ppt_y</p:attrName>
                                        </p:attrNameLst>
                                      </p:cBhvr>
                                      <p:tavLst>
                                        <p:tav tm="0">
                                          <p:val>
                                            <p:strVal val="#ppt_y"/>
                                          </p:val>
                                        </p:tav>
                                        <p:tav tm="100000">
                                          <p:val>
                                            <p:strVal val="#ppt_y"/>
                                          </p:val>
                                        </p:tav>
                                      </p:tavLst>
                                    </p:anim>
                                  </p:childTnLst>
                                </p:cTn>
                              </p:par>
                              <p:par>
                                <p:cTn id="77" presetID="29" presetClass="exit" presetSubtype="0" fill="hold" grpId="1" nodeType="withEffect">
                                  <p:stCondLst>
                                    <p:cond delay="200"/>
                                  </p:stCondLst>
                                  <p:childTnLst>
                                    <p:anim calcmode="lin" valueType="num">
                                      <p:cBhvr>
                                        <p:cTn id="78" dur="1000"/>
                                        <p:tgtEl>
                                          <p:spTgt spid="11"/>
                                        </p:tgtEl>
                                        <p:attrNameLst>
                                          <p:attrName>ppt_x</p:attrName>
                                        </p:attrNameLst>
                                      </p:cBhvr>
                                      <p:tavLst>
                                        <p:tav tm="0">
                                          <p:val>
                                            <p:strVal val="ppt_x"/>
                                          </p:val>
                                        </p:tav>
                                        <p:tav tm="100000">
                                          <p:val>
                                            <p:strVal val="ppt_x-.2"/>
                                          </p:val>
                                        </p:tav>
                                      </p:tavLst>
                                    </p:anim>
                                    <p:anim calcmode="lin" valueType="num">
                                      <p:cBhvr>
                                        <p:cTn id="79" dur="1000"/>
                                        <p:tgtEl>
                                          <p:spTgt spid="11"/>
                                        </p:tgtEl>
                                        <p:attrNameLst>
                                          <p:attrName>ppt_y</p:attrName>
                                        </p:attrNameLst>
                                      </p:cBhvr>
                                      <p:tavLst>
                                        <p:tav tm="0">
                                          <p:val>
                                            <p:strVal val="ppt_y"/>
                                          </p:val>
                                        </p:tav>
                                        <p:tav tm="100000">
                                          <p:val>
                                            <p:strVal val="ppt_y"/>
                                          </p:val>
                                        </p:tav>
                                      </p:tavLst>
                                    </p:anim>
                                    <p:animEffect transition="out" filter="fade">
                                      <p:cBhvr>
                                        <p:cTn id="80" dur="1000"/>
                                        <p:tgtEl>
                                          <p:spTgt spid="11"/>
                                        </p:tgtEl>
                                      </p:cBhvr>
                                    </p:animEffect>
                                    <p:set>
                                      <p:cBhvr>
                                        <p:cTn id="81" dur="1" fill="hold">
                                          <p:stCondLst>
                                            <p:cond delay="999"/>
                                          </p:stCondLst>
                                        </p:cTn>
                                        <p:tgtEl>
                                          <p:spTgt spid="11"/>
                                        </p:tgtEl>
                                        <p:attrNameLst>
                                          <p:attrName>style.visibility</p:attrName>
                                        </p:attrNameLst>
                                      </p:cBhvr>
                                      <p:to>
                                        <p:strVal val="hidden"/>
                                      </p:to>
                                    </p:set>
                                  </p:childTnLst>
                                </p:cTn>
                              </p:par>
                              <p:par>
                                <p:cTn id="82" presetID="2" presetClass="entr" presetSubtype="8" fill="hold" grpId="0" nodeType="withEffect">
                                  <p:stCondLst>
                                    <p:cond delay="0"/>
                                  </p:stCondLst>
                                  <p:childTnLst>
                                    <p:set>
                                      <p:cBhvr>
                                        <p:cTn id="83" dur="1" fill="hold">
                                          <p:stCondLst>
                                            <p:cond delay="0"/>
                                          </p:stCondLst>
                                        </p:cTn>
                                        <p:tgtEl>
                                          <p:spTgt spid="12"/>
                                        </p:tgtEl>
                                        <p:attrNameLst>
                                          <p:attrName>style.visibility</p:attrName>
                                        </p:attrNameLst>
                                      </p:cBhvr>
                                      <p:to>
                                        <p:strVal val="visible"/>
                                      </p:to>
                                    </p:set>
                                    <p:anim calcmode="lin" valueType="num">
                                      <p:cBhvr additive="base">
                                        <p:cTn id="84" dur="300" fill="hold"/>
                                        <p:tgtEl>
                                          <p:spTgt spid="12"/>
                                        </p:tgtEl>
                                        <p:attrNameLst>
                                          <p:attrName>ppt_x</p:attrName>
                                        </p:attrNameLst>
                                      </p:cBhvr>
                                      <p:tavLst>
                                        <p:tav tm="0">
                                          <p:val>
                                            <p:strVal val="0-#ppt_w/2"/>
                                          </p:val>
                                        </p:tav>
                                        <p:tav tm="100000">
                                          <p:val>
                                            <p:strVal val="#ppt_x"/>
                                          </p:val>
                                        </p:tav>
                                      </p:tavLst>
                                    </p:anim>
                                    <p:anim calcmode="lin" valueType="num">
                                      <p:cBhvr additive="base">
                                        <p:cTn id="85" dur="300" fill="hold"/>
                                        <p:tgtEl>
                                          <p:spTgt spid="12"/>
                                        </p:tgtEl>
                                        <p:attrNameLst>
                                          <p:attrName>ppt_y</p:attrName>
                                        </p:attrNameLst>
                                      </p:cBhvr>
                                      <p:tavLst>
                                        <p:tav tm="0">
                                          <p:val>
                                            <p:strVal val="#ppt_y"/>
                                          </p:val>
                                        </p:tav>
                                        <p:tav tm="100000">
                                          <p:val>
                                            <p:strVal val="#ppt_y"/>
                                          </p:val>
                                        </p:tav>
                                      </p:tavLst>
                                    </p:anim>
                                  </p:childTnLst>
                                </p:cTn>
                              </p:par>
                              <p:par>
                                <p:cTn id="86" presetID="29" presetClass="exit" presetSubtype="0" fill="hold" grpId="1" nodeType="withEffect">
                                  <p:stCondLst>
                                    <p:cond delay="200"/>
                                  </p:stCondLst>
                                  <p:childTnLst>
                                    <p:anim calcmode="lin" valueType="num">
                                      <p:cBhvr>
                                        <p:cTn id="87" dur="1000"/>
                                        <p:tgtEl>
                                          <p:spTgt spid="12"/>
                                        </p:tgtEl>
                                        <p:attrNameLst>
                                          <p:attrName>ppt_x</p:attrName>
                                        </p:attrNameLst>
                                      </p:cBhvr>
                                      <p:tavLst>
                                        <p:tav tm="0">
                                          <p:val>
                                            <p:strVal val="ppt_x"/>
                                          </p:val>
                                        </p:tav>
                                        <p:tav tm="100000">
                                          <p:val>
                                            <p:strVal val="ppt_x-.2"/>
                                          </p:val>
                                        </p:tav>
                                      </p:tavLst>
                                    </p:anim>
                                    <p:anim calcmode="lin" valueType="num">
                                      <p:cBhvr>
                                        <p:cTn id="88" dur="1000"/>
                                        <p:tgtEl>
                                          <p:spTgt spid="12"/>
                                        </p:tgtEl>
                                        <p:attrNameLst>
                                          <p:attrName>ppt_y</p:attrName>
                                        </p:attrNameLst>
                                      </p:cBhvr>
                                      <p:tavLst>
                                        <p:tav tm="0">
                                          <p:val>
                                            <p:strVal val="ppt_y"/>
                                          </p:val>
                                        </p:tav>
                                        <p:tav tm="100000">
                                          <p:val>
                                            <p:strVal val="ppt_y"/>
                                          </p:val>
                                        </p:tav>
                                      </p:tavLst>
                                    </p:anim>
                                    <p:animEffect transition="out" filter="fade">
                                      <p:cBhvr>
                                        <p:cTn id="89" dur="1000"/>
                                        <p:tgtEl>
                                          <p:spTgt spid="12"/>
                                        </p:tgtEl>
                                      </p:cBhvr>
                                    </p:animEffect>
                                    <p:set>
                                      <p:cBhvr>
                                        <p:cTn id="90" dur="1" fill="hold">
                                          <p:stCondLst>
                                            <p:cond delay="999"/>
                                          </p:stCondLst>
                                        </p:cTn>
                                        <p:tgtEl>
                                          <p:spTgt spid="12"/>
                                        </p:tgtEl>
                                        <p:attrNameLst>
                                          <p:attrName>style.visibility</p:attrName>
                                        </p:attrNameLst>
                                      </p:cBhvr>
                                      <p:to>
                                        <p:strVal val="hidden"/>
                                      </p:to>
                                    </p:set>
                                  </p:childTnLst>
                                </p:cTn>
                              </p:par>
                              <p:par>
                                <p:cTn id="91" presetID="2" presetClass="entr" presetSubtype="8" fill="hold" grpId="0" nodeType="withEffect">
                                  <p:stCondLst>
                                    <p:cond delay="100"/>
                                  </p:stCondLst>
                                  <p:childTnLst>
                                    <p:set>
                                      <p:cBhvr>
                                        <p:cTn id="92" dur="1" fill="hold">
                                          <p:stCondLst>
                                            <p:cond delay="0"/>
                                          </p:stCondLst>
                                        </p:cTn>
                                        <p:tgtEl>
                                          <p:spTgt spid="13"/>
                                        </p:tgtEl>
                                        <p:attrNameLst>
                                          <p:attrName>style.visibility</p:attrName>
                                        </p:attrNameLst>
                                      </p:cBhvr>
                                      <p:to>
                                        <p:strVal val="visible"/>
                                      </p:to>
                                    </p:set>
                                    <p:anim calcmode="lin" valueType="num">
                                      <p:cBhvr additive="base">
                                        <p:cTn id="93" dur="300" fill="hold"/>
                                        <p:tgtEl>
                                          <p:spTgt spid="13"/>
                                        </p:tgtEl>
                                        <p:attrNameLst>
                                          <p:attrName>ppt_x</p:attrName>
                                        </p:attrNameLst>
                                      </p:cBhvr>
                                      <p:tavLst>
                                        <p:tav tm="0">
                                          <p:val>
                                            <p:strVal val="0-#ppt_w/2"/>
                                          </p:val>
                                        </p:tav>
                                        <p:tav tm="100000">
                                          <p:val>
                                            <p:strVal val="#ppt_x"/>
                                          </p:val>
                                        </p:tav>
                                      </p:tavLst>
                                    </p:anim>
                                    <p:anim calcmode="lin" valueType="num">
                                      <p:cBhvr additive="base">
                                        <p:cTn id="94" dur="300" fill="hold"/>
                                        <p:tgtEl>
                                          <p:spTgt spid="13"/>
                                        </p:tgtEl>
                                        <p:attrNameLst>
                                          <p:attrName>ppt_y</p:attrName>
                                        </p:attrNameLst>
                                      </p:cBhvr>
                                      <p:tavLst>
                                        <p:tav tm="0">
                                          <p:val>
                                            <p:strVal val="#ppt_y"/>
                                          </p:val>
                                        </p:tav>
                                        <p:tav tm="100000">
                                          <p:val>
                                            <p:strVal val="#ppt_y"/>
                                          </p:val>
                                        </p:tav>
                                      </p:tavLst>
                                    </p:anim>
                                  </p:childTnLst>
                                </p:cTn>
                              </p:par>
                              <p:par>
                                <p:cTn id="95" presetID="29" presetClass="exit" presetSubtype="0" fill="hold" grpId="1" nodeType="withEffect">
                                  <p:stCondLst>
                                    <p:cond delay="100"/>
                                  </p:stCondLst>
                                  <p:childTnLst>
                                    <p:anim calcmode="lin" valueType="num">
                                      <p:cBhvr>
                                        <p:cTn id="96" dur="1000"/>
                                        <p:tgtEl>
                                          <p:spTgt spid="13"/>
                                        </p:tgtEl>
                                        <p:attrNameLst>
                                          <p:attrName>ppt_x</p:attrName>
                                        </p:attrNameLst>
                                      </p:cBhvr>
                                      <p:tavLst>
                                        <p:tav tm="0">
                                          <p:val>
                                            <p:strVal val="ppt_x"/>
                                          </p:val>
                                        </p:tav>
                                        <p:tav tm="100000">
                                          <p:val>
                                            <p:strVal val="ppt_x-.2"/>
                                          </p:val>
                                        </p:tav>
                                      </p:tavLst>
                                    </p:anim>
                                    <p:anim calcmode="lin" valueType="num">
                                      <p:cBhvr>
                                        <p:cTn id="97" dur="1000"/>
                                        <p:tgtEl>
                                          <p:spTgt spid="13"/>
                                        </p:tgtEl>
                                        <p:attrNameLst>
                                          <p:attrName>ppt_y</p:attrName>
                                        </p:attrNameLst>
                                      </p:cBhvr>
                                      <p:tavLst>
                                        <p:tav tm="0">
                                          <p:val>
                                            <p:strVal val="ppt_y"/>
                                          </p:val>
                                        </p:tav>
                                        <p:tav tm="100000">
                                          <p:val>
                                            <p:strVal val="ppt_y"/>
                                          </p:val>
                                        </p:tav>
                                      </p:tavLst>
                                    </p:anim>
                                    <p:animEffect transition="out" filter="fade">
                                      <p:cBhvr>
                                        <p:cTn id="98" dur="1000"/>
                                        <p:tgtEl>
                                          <p:spTgt spid="13"/>
                                        </p:tgtEl>
                                      </p:cBhvr>
                                    </p:animEffect>
                                    <p:set>
                                      <p:cBhvr>
                                        <p:cTn id="99" dur="1" fill="hold">
                                          <p:stCondLst>
                                            <p:cond delay="999"/>
                                          </p:stCondLst>
                                        </p:cTn>
                                        <p:tgtEl>
                                          <p:spTgt spid="13"/>
                                        </p:tgtEl>
                                        <p:attrNameLst>
                                          <p:attrName>style.visibility</p:attrName>
                                        </p:attrNameLst>
                                      </p:cBhvr>
                                      <p:to>
                                        <p:strVal val="hidden"/>
                                      </p:to>
                                    </p:set>
                                  </p:childTnLst>
                                </p:cTn>
                              </p:par>
                              <p:par>
                                <p:cTn id="100" presetID="2" presetClass="entr" presetSubtype="8" fill="hold" grpId="0" nodeType="withEffect">
                                  <p:stCondLst>
                                    <p:cond delay="0"/>
                                  </p:stCondLst>
                                  <p:childTnLst>
                                    <p:set>
                                      <p:cBhvr>
                                        <p:cTn id="101" dur="1" fill="hold">
                                          <p:stCondLst>
                                            <p:cond delay="0"/>
                                          </p:stCondLst>
                                        </p:cTn>
                                        <p:tgtEl>
                                          <p:spTgt spid="14"/>
                                        </p:tgtEl>
                                        <p:attrNameLst>
                                          <p:attrName>style.visibility</p:attrName>
                                        </p:attrNameLst>
                                      </p:cBhvr>
                                      <p:to>
                                        <p:strVal val="visible"/>
                                      </p:to>
                                    </p:set>
                                    <p:anim calcmode="lin" valueType="num">
                                      <p:cBhvr additive="base">
                                        <p:cTn id="102" dur="300" fill="hold"/>
                                        <p:tgtEl>
                                          <p:spTgt spid="14"/>
                                        </p:tgtEl>
                                        <p:attrNameLst>
                                          <p:attrName>ppt_x</p:attrName>
                                        </p:attrNameLst>
                                      </p:cBhvr>
                                      <p:tavLst>
                                        <p:tav tm="0">
                                          <p:val>
                                            <p:strVal val="0-#ppt_w/2"/>
                                          </p:val>
                                        </p:tav>
                                        <p:tav tm="100000">
                                          <p:val>
                                            <p:strVal val="#ppt_x"/>
                                          </p:val>
                                        </p:tav>
                                      </p:tavLst>
                                    </p:anim>
                                    <p:anim calcmode="lin" valueType="num">
                                      <p:cBhvr additive="base">
                                        <p:cTn id="103" dur="300" fill="hold"/>
                                        <p:tgtEl>
                                          <p:spTgt spid="14"/>
                                        </p:tgtEl>
                                        <p:attrNameLst>
                                          <p:attrName>ppt_y</p:attrName>
                                        </p:attrNameLst>
                                      </p:cBhvr>
                                      <p:tavLst>
                                        <p:tav tm="0">
                                          <p:val>
                                            <p:strVal val="#ppt_y"/>
                                          </p:val>
                                        </p:tav>
                                        <p:tav tm="100000">
                                          <p:val>
                                            <p:strVal val="#ppt_y"/>
                                          </p:val>
                                        </p:tav>
                                      </p:tavLst>
                                    </p:anim>
                                  </p:childTnLst>
                                </p:cTn>
                              </p:par>
                              <p:par>
                                <p:cTn id="104" presetID="29" presetClass="exit" presetSubtype="0" fill="hold" grpId="1" nodeType="withEffect">
                                  <p:stCondLst>
                                    <p:cond delay="200"/>
                                  </p:stCondLst>
                                  <p:childTnLst>
                                    <p:anim calcmode="lin" valueType="num">
                                      <p:cBhvr>
                                        <p:cTn id="105" dur="1000"/>
                                        <p:tgtEl>
                                          <p:spTgt spid="14"/>
                                        </p:tgtEl>
                                        <p:attrNameLst>
                                          <p:attrName>ppt_x</p:attrName>
                                        </p:attrNameLst>
                                      </p:cBhvr>
                                      <p:tavLst>
                                        <p:tav tm="0">
                                          <p:val>
                                            <p:strVal val="ppt_x"/>
                                          </p:val>
                                        </p:tav>
                                        <p:tav tm="100000">
                                          <p:val>
                                            <p:strVal val="ppt_x-.2"/>
                                          </p:val>
                                        </p:tav>
                                      </p:tavLst>
                                    </p:anim>
                                    <p:anim calcmode="lin" valueType="num">
                                      <p:cBhvr>
                                        <p:cTn id="106" dur="1000"/>
                                        <p:tgtEl>
                                          <p:spTgt spid="14"/>
                                        </p:tgtEl>
                                        <p:attrNameLst>
                                          <p:attrName>ppt_y</p:attrName>
                                        </p:attrNameLst>
                                      </p:cBhvr>
                                      <p:tavLst>
                                        <p:tav tm="0">
                                          <p:val>
                                            <p:strVal val="ppt_y"/>
                                          </p:val>
                                        </p:tav>
                                        <p:tav tm="100000">
                                          <p:val>
                                            <p:strVal val="ppt_y"/>
                                          </p:val>
                                        </p:tav>
                                      </p:tavLst>
                                    </p:anim>
                                    <p:animEffect transition="out" filter="fade">
                                      <p:cBhvr>
                                        <p:cTn id="107" dur="1000"/>
                                        <p:tgtEl>
                                          <p:spTgt spid="14"/>
                                        </p:tgtEl>
                                      </p:cBhvr>
                                    </p:animEffect>
                                    <p:set>
                                      <p:cBhvr>
                                        <p:cTn id="108" dur="1" fill="hold">
                                          <p:stCondLst>
                                            <p:cond delay="999"/>
                                          </p:stCondLst>
                                        </p:cTn>
                                        <p:tgtEl>
                                          <p:spTgt spid="14"/>
                                        </p:tgtEl>
                                        <p:attrNameLst>
                                          <p:attrName>style.visibility</p:attrName>
                                        </p:attrNameLst>
                                      </p:cBhvr>
                                      <p:to>
                                        <p:strVal val="hidden"/>
                                      </p:to>
                                    </p:set>
                                  </p:childTnLst>
                                </p:cTn>
                              </p:par>
                              <p:par>
                                <p:cTn id="109" presetID="2" presetClass="entr" presetSubtype="8" fill="hold" grpId="0" nodeType="withEffect">
                                  <p:stCondLst>
                                    <p:cond delay="200"/>
                                  </p:stCondLst>
                                  <p:childTnLst>
                                    <p:set>
                                      <p:cBhvr>
                                        <p:cTn id="110" dur="1" fill="hold">
                                          <p:stCondLst>
                                            <p:cond delay="0"/>
                                          </p:stCondLst>
                                        </p:cTn>
                                        <p:tgtEl>
                                          <p:spTgt spid="15"/>
                                        </p:tgtEl>
                                        <p:attrNameLst>
                                          <p:attrName>style.visibility</p:attrName>
                                        </p:attrNameLst>
                                      </p:cBhvr>
                                      <p:to>
                                        <p:strVal val="visible"/>
                                      </p:to>
                                    </p:set>
                                    <p:anim calcmode="lin" valueType="num">
                                      <p:cBhvr additive="base">
                                        <p:cTn id="111" dur="300" fill="hold"/>
                                        <p:tgtEl>
                                          <p:spTgt spid="15"/>
                                        </p:tgtEl>
                                        <p:attrNameLst>
                                          <p:attrName>ppt_x</p:attrName>
                                        </p:attrNameLst>
                                      </p:cBhvr>
                                      <p:tavLst>
                                        <p:tav tm="0">
                                          <p:val>
                                            <p:strVal val="0-#ppt_w/2"/>
                                          </p:val>
                                        </p:tav>
                                        <p:tav tm="100000">
                                          <p:val>
                                            <p:strVal val="#ppt_x"/>
                                          </p:val>
                                        </p:tav>
                                      </p:tavLst>
                                    </p:anim>
                                    <p:anim calcmode="lin" valueType="num">
                                      <p:cBhvr additive="base">
                                        <p:cTn id="112" dur="300" fill="hold"/>
                                        <p:tgtEl>
                                          <p:spTgt spid="15"/>
                                        </p:tgtEl>
                                        <p:attrNameLst>
                                          <p:attrName>ppt_y</p:attrName>
                                        </p:attrNameLst>
                                      </p:cBhvr>
                                      <p:tavLst>
                                        <p:tav tm="0">
                                          <p:val>
                                            <p:strVal val="#ppt_y"/>
                                          </p:val>
                                        </p:tav>
                                        <p:tav tm="100000">
                                          <p:val>
                                            <p:strVal val="#ppt_y"/>
                                          </p:val>
                                        </p:tav>
                                      </p:tavLst>
                                    </p:anim>
                                  </p:childTnLst>
                                </p:cTn>
                              </p:par>
                              <p:par>
                                <p:cTn id="113" presetID="29" presetClass="exit" presetSubtype="0" fill="hold" grpId="1" nodeType="withEffect">
                                  <p:stCondLst>
                                    <p:cond delay="200"/>
                                  </p:stCondLst>
                                  <p:childTnLst>
                                    <p:anim calcmode="lin" valueType="num">
                                      <p:cBhvr>
                                        <p:cTn id="114" dur="1000"/>
                                        <p:tgtEl>
                                          <p:spTgt spid="15"/>
                                        </p:tgtEl>
                                        <p:attrNameLst>
                                          <p:attrName>ppt_x</p:attrName>
                                        </p:attrNameLst>
                                      </p:cBhvr>
                                      <p:tavLst>
                                        <p:tav tm="0">
                                          <p:val>
                                            <p:strVal val="ppt_x"/>
                                          </p:val>
                                        </p:tav>
                                        <p:tav tm="100000">
                                          <p:val>
                                            <p:strVal val="ppt_x-.2"/>
                                          </p:val>
                                        </p:tav>
                                      </p:tavLst>
                                    </p:anim>
                                    <p:anim calcmode="lin" valueType="num">
                                      <p:cBhvr>
                                        <p:cTn id="115" dur="1000"/>
                                        <p:tgtEl>
                                          <p:spTgt spid="15"/>
                                        </p:tgtEl>
                                        <p:attrNameLst>
                                          <p:attrName>ppt_y</p:attrName>
                                        </p:attrNameLst>
                                      </p:cBhvr>
                                      <p:tavLst>
                                        <p:tav tm="0">
                                          <p:val>
                                            <p:strVal val="ppt_y"/>
                                          </p:val>
                                        </p:tav>
                                        <p:tav tm="100000">
                                          <p:val>
                                            <p:strVal val="ppt_y"/>
                                          </p:val>
                                        </p:tav>
                                      </p:tavLst>
                                    </p:anim>
                                    <p:animEffect transition="out" filter="fade">
                                      <p:cBhvr>
                                        <p:cTn id="116" dur="1000"/>
                                        <p:tgtEl>
                                          <p:spTgt spid="15"/>
                                        </p:tgtEl>
                                      </p:cBhvr>
                                    </p:animEffect>
                                    <p:set>
                                      <p:cBhvr>
                                        <p:cTn id="117" dur="1" fill="hold">
                                          <p:stCondLst>
                                            <p:cond delay="999"/>
                                          </p:stCondLst>
                                        </p:cTn>
                                        <p:tgtEl>
                                          <p:spTgt spid="15"/>
                                        </p:tgtEl>
                                        <p:attrNameLst>
                                          <p:attrName>style.visibility</p:attrName>
                                        </p:attrNameLst>
                                      </p:cBhvr>
                                      <p:to>
                                        <p:strVal val="hidden"/>
                                      </p:to>
                                    </p:set>
                                  </p:childTnLst>
                                </p:cTn>
                              </p:par>
                              <p:par>
                                <p:cTn id="118" presetID="2" presetClass="entr" presetSubtype="8" fill="hold" grpId="0" nodeType="withEffect">
                                  <p:stCondLst>
                                    <p:cond delay="300"/>
                                  </p:stCondLst>
                                  <p:childTnLst>
                                    <p:set>
                                      <p:cBhvr>
                                        <p:cTn id="119" dur="1" fill="hold">
                                          <p:stCondLst>
                                            <p:cond delay="0"/>
                                          </p:stCondLst>
                                        </p:cTn>
                                        <p:tgtEl>
                                          <p:spTgt spid="16"/>
                                        </p:tgtEl>
                                        <p:attrNameLst>
                                          <p:attrName>style.visibility</p:attrName>
                                        </p:attrNameLst>
                                      </p:cBhvr>
                                      <p:to>
                                        <p:strVal val="visible"/>
                                      </p:to>
                                    </p:set>
                                    <p:anim calcmode="lin" valueType="num">
                                      <p:cBhvr additive="base">
                                        <p:cTn id="120" dur="300" fill="hold"/>
                                        <p:tgtEl>
                                          <p:spTgt spid="16"/>
                                        </p:tgtEl>
                                        <p:attrNameLst>
                                          <p:attrName>ppt_x</p:attrName>
                                        </p:attrNameLst>
                                      </p:cBhvr>
                                      <p:tavLst>
                                        <p:tav tm="0">
                                          <p:val>
                                            <p:strVal val="0-#ppt_w/2"/>
                                          </p:val>
                                        </p:tav>
                                        <p:tav tm="100000">
                                          <p:val>
                                            <p:strVal val="#ppt_x"/>
                                          </p:val>
                                        </p:tav>
                                      </p:tavLst>
                                    </p:anim>
                                    <p:anim calcmode="lin" valueType="num">
                                      <p:cBhvr additive="base">
                                        <p:cTn id="121" dur="300" fill="hold"/>
                                        <p:tgtEl>
                                          <p:spTgt spid="16"/>
                                        </p:tgtEl>
                                        <p:attrNameLst>
                                          <p:attrName>ppt_y</p:attrName>
                                        </p:attrNameLst>
                                      </p:cBhvr>
                                      <p:tavLst>
                                        <p:tav tm="0">
                                          <p:val>
                                            <p:strVal val="#ppt_y"/>
                                          </p:val>
                                        </p:tav>
                                        <p:tav tm="100000">
                                          <p:val>
                                            <p:strVal val="#ppt_y"/>
                                          </p:val>
                                        </p:tav>
                                      </p:tavLst>
                                    </p:anim>
                                  </p:childTnLst>
                                </p:cTn>
                              </p:par>
                              <p:par>
                                <p:cTn id="122" presetID="29" presetClass="exit" presetSubtype="0" fill="hold" grpId="1" nodeType="withEffect">
                                  <p:stCondLst>
                                    <p:cond delay="300"/>
                                  </p:stCondLst>
                                  <p:childTnLst>
                                    <p:anim calcmode="lin" valueType="num">
                                      <p:cBhvr>
                                        <p:cTn id="123" dur="1000"/>
                                        <p:tgtEl>
                                          <p:spTgt spid="16"/>
                                        </p:tgtEl>
                                        <p:attrNameLst>
                                          <p:attrName>ppt_x</p:attrName>
                                        </p:attrNameLst>
                                      </p:cBhvr>
                                      <p:tavLst>
                                        <p:tav tm="0">
                                          <p:val>
                                            <p:strVal val="ppt_x"/>
                                          </p:val>
                                        </p:tav>
                                        <p:tav tm="100000">
                                          <p:val>
                                            <p:strVal val="ppt_x-.2"/>
                                          </p:val>
                                        </p:tav>
                                      </p:tavLst>
                                    </p:anim>
                                    <p:anim calcmode="lin" valueType="num">
                                      <p:cBhvr>
                                        <p:cTn id="124" dur="1000"/>
                                        <p:tgtEl>
                                          <p:spTgt spid="16"/>
                                        </p:tgtEl>
                                        <p:attrNameLst>
                                          <p:attrName>ppt_y</p:attrName>
                                        </p:attrNameLst>
                                      </p:cBhvr>
                                      <p:tavLst>
                                        <p:tav tm="0">
                                          <p:val>
                                            <p:strVal val="ppt_y"/>
                                          </p:val>
                                        </p:tav>
                                        <p:tav tm="100000">
                                          <p:val>
                                            <p:strVal val="ppt_y"/>
                                          </p:val>
                                        </p:tav>
                                      </p:tavLst>
                                    </p:anim>
                                    <p:animEffect transition="out" filter="fade">
                                      <p:cBhvr>
                                        <p:cTn id="125" dur="1000"/>
                                        <p:tgtEl>
                                          <p:spTgt spid="16"/>
                                        </p:tgtEl>
                                      </p:cBhvr>
                                    </p:animEffect>
                                    <p:set>
                                      <p:cBhvr>
                                        <p:cTn id="126" dur="1" fill="hold">
                                          <p:stCondLst>
                                            <p:cond delay="999"/>
                                          </p:stCondLst>
                                        </p:cTn>
                                        <p:tgtEl>
                                          <p:spTgt spid="16"/>
                                        </p:tgtEl>
                                        <p:attrNameLst>
                                          <p:attrName>style.visibility</p:attrName>
                                        </p:attrNameLst>
                                      </p:cBhvr>
                                      <p:to>
                                        <p:strVal val="hidden"/>
                                      </p:to>
                                    </p:set>
                                  </p:childTnLst>
                                </p:cTn>
                              </p:par>
                              <p:par>
                                <p:cTn id="127" presetID="2" presetClass="entr" presetSubtype="8" fill="hold" grpId="0" nodeType="withEffect">
                                  <p:stCondLst>
                                    <p:cond delay="400"/>
                                  </p:stCondLst>
                                  <p:childTnLst>
                                    <p:set>
                                      <p:cBhvr>
                                        <p:cTn id="128" dur="1" fill="hold">
                                          <p:stCondLst>
                                            <p:cond delay="0"/>
                                          </p:stCondLst>
                                        </p:cTn>
                                        <p:tgtEl>
                                          <p:spTgt spid="17"/>
                                        </p:tgtEl>
                                        <p:attrNameLst>
                                          <p:attrName>style.visibility</p:attrName>
                                        </p:attrNameLst>
                                      </p:cBhvr>
                                      <p:to>
                                        <p:strVal val="visible"/>
                                      </p:to>
                                    </p:set>
                                    <p:anim calcmode="lin" valueType="num">
                                      <p:cBhvr additive="base">
                                        <p:cTn id="129" dur="300" fill="hold"/>
                                        <p:tgtEl>
                                          <p:spTgt spid="17"/>
                                        </p:tgtEl>
                                        <p:attrNameLst>
                                          <p:attrName>ppt_x</p:attrName>
                                        </p:attrNameLst>
                                      </p:cBhvr>
                                      <p:tavLst>
                                        <p:tav tm="0">
                                          <p:val>
                                            <p:strVal val="0-#ppt_w/2"/>
                                          </p:val>
                                        </p:tav>
                                        <p:tav tm="100000">
                                          <p:val>
                                            <p:strVal val="#ppt_x"/>
                                          </p:val>
                                        </p:tav>
                                      </p:tavLst>
                                    </p:anim>
                                    <p:anim calcmode="lin" valueType="num">
                                      <p:cBhvr additive="base">
                                        <p:cTn id="130" dur="300" fill="hold"/>
                                        <p:tgtEl>
                                          <p:spTgt spid="17"/>
                                        </p:tgtEl>
                                        <p:attrNameLst>
                                          <p:attrName>ppt_y</p:attrName>
                                        </p:attrNameLst>
                                      </p:cBhvr>
                                      <p:tavLst>
                                        <p:tav tm="0">
                                          <p:val>
                                            <p:strVal val="#ppt_y"/>
                                          </p:val>
                                        </p:tav>
                                        <p:tav tm="100000">
                                          <p:val>
                                            <p:strVal val="#ppt_y"/>
                                          </p:val>
                                        </p:tav>
                                      </p:tavLst>
                                    </p:anim>
                                  </p:childTnLst>
                                </p:cTn>
                              </p:par>
                              <p:par>
                                <p:cTn id="131" presetID="29" presetClass="exit" presetSubtype="0" fill="hold" grpId="1" nodeType="withEffect">
                                  <p:stCondLst>
                                    <p:cond delay="400"/>
                                  </p:stCondLst>
                                  <p:childTnLst>
                                    <p:anim calcmode="lin" valueType="num">
                                      <p:cBhvr>
                                        <p:cTn id="132" dur="1000"/>
                                        <p:tgtEl>
                                          <p:spTgt spid="17"/>
                                        </p:tgtEl>
                                        <p:attrNameLst>
                                          <p:attrName>ppt_x</p:attrName>
                                        </p:attrNameLst>
                                      </p:cBhvr>
                                      <p:tavLst>
                                        <p:tav tm="0">
                                          <p:val>
                                            <p:strVal val="ppt_x"/>
                                          </p:val>
                                        </p:tav>
                                        <p:tav tm="100000">
                                          <p:val>
                                            <p:strVal val="ppt_x-.2"/>
                                          </p:val>
                                        </p:tav>
                                      </p:tavLst>
                                    </p:anim>
                                    <p:anim calcmode="lin" valueType="num">
                                      <p:cBhvr>
                                        <p:cTn id="133" dur="1000"/>
                                        <p:tgtEl>
                                          <p:spTgt spid="17"/>
                                        </p:tgtEl>
                                        <p:attrNameLst>
                                          <p:attrName>ppt_y</p:attrName>
                                        </p:attrNameLst>
                                      </p:cBhvr>
                                      <p:tavLst>
                                        <p:tav tm="0">
                                          <p:val>
                                            <p:strVal val="ppt_y"/>
                                          </p:val>
                                        </p:tav>
                                        <p:tav tm="100000">
                                          <p:val>
                                            <p:strVal val="ppt_y"/>
                                          </p:val>
                                        </p:tav>
                                      </p:tavLst>
                                    </p:anim>
                                    <p:animEffect transition="out" filter="fade">
                                      <p:cBhvr>
                                        <p:cTn id="134" dur="1000"/>
                                        <p:tgtEl>
                                          <p:spTgt spid="17"/>
                                        </p:tgtEl>
                                      </p:cBhvr>
                                    </p:animEffect>
                                    <p:set>
                                      <p:cBhvr>
                                        <p:cTn id="135" dur="1" fill="hold">
                                          <p:stCondLst>
                                            <p:cond delay="999"/>
                                          </p:stCondLst>
                                        </p:cTn>
                                        <p:tgtEl>
                                          <p:spTgt spid="17"/>
                                        </p:tgtEl>
                                        <p:attrNameLst>
                                          <p:attrName>style.visibility</p:attrName>
                                        </p:attrNameLst>
                                      </p:cBhvr>
                                      <p:to>
                                        <p:strVal val="hidden"/>
                                      </p:to>
                                    </p:set>
                                  </p:childTnLst>
                                </p:cTn>
                              </p:par>
                              <p:par>
                                <p:cTn id="136" presetID="2" presetClass="entr" presetSubtype="8" fill="hold" grpId="0" nodeType="withEffect">
                                  <p:stCondLst>
                                    <p:cond delay="0"/>
                                  </p:stCondLst>
                                  <p:childTnLst>
                                    <p:set>
                                      <p:cBhvr>
                                        <p:cTn id="137" dur="1" fill="hold">
                                          <p:stCondLst>
                                            <p:cond delay="0"/>
                                          </p:stCondLst>
                                        </p:cTn>
                                        <p:tgtEl>
                                          <p:spTgt spid="18"/>
                                        </p:tgtEl>
                                        <p:attrNameLst>
                                          <p:attrName>style.visibility</p:attrName>
                                        </p:attrNameLst>
                                      </p:cBhvr>
                                      <p:to>
                                        <p:strVal val="visible"/>
                                      </p:to>
                                    </p:set>
                                    <p:anim calcmode="lin" valueType="num">
                                      <p:cBhvr additive="base">
                                        <p:cTn id="138" dur="300" fill="hold"/>
                                        <p:tgtEl>
                                          <p:spTgt spid="18"/>
                                        </p:tgtEl>
                                        <p:attrNameLst>
                                          <p:attrName>ppt_x</p:attrName>
                                        </p:attrNameLst>
                                      </p:cBhvr>
                                      <p:tavLst>
                                        <p:tav tm="0">
                                          <p:val>
                                            <p:strVal val="0-#ppt_w/2"/>
                                          </p:val>
                                        </p:tav>
                                        <p:tav tm="100000">
                                          <p:val>
                                            <p:strVal val="#ppt_x"/>
                                          </p:val>
                                        </p:tav>
                                      </p:tavLst>
                                    </p:anim>
                                    <p:anim calcmode="lin" valueType="num">
                                      <p:cBhvr additive="base">
                                        <p:cTn id="139" dur="300" fill="hold"/>
                                        <p:tgtEl>
                                          <p:spTgt spid="18"/>
                                        </p:tgtEl>
                                        <p:attrNameLst>
                                          <p:attrName>ppt_y</p:attrName>
                                        </p:attrNameLst>
                                      </p:cBhvr>
                                      <p:tavLst>
                                        <p:tav tm="0">
                                          <p:val>
                                            <p:strVal val="#ppt_y"/>
                                          </p:val>
                                        </p:tav>
                                        <p:tav tm="100000">
                                          <p:val>
                                            <p:strVal val="#ppt_y"/>
                                          </p:val>
                                        </p:tav>
                                      </p:tavLst>
                                    </p:anim>
                                  </p:childTnLst>
                                </p:cTn>
                              </p:par>
                              <p:par>
                                <p:cTn id="140" presetID="29" presetClass="exit" presetSubtype="0" fill="hold" grpId="1" nodeType="withEffect">
                                  <p:stCondLst>
                                    <p:cond delay="200"/>
                                  </p:stCondLst>
                                  <p:childTnLst>
                                    <p:anim calcmode="lin" valueType="num">
                                      <p:cBhvr>
                                        <p:cTn id="141" dur="1000"/>
                                        <p:tgtEl>
                                          <p:spTgt spid="18"/>
                                        </p:tgtEl>
                                        <p:attrNameLst>
                                          <p:attrName>ppt_x</p:attrName>
                                        </p:attrNameLst>
                                      </p:cBhvr>
                                      <p:tavLst>
                                        <p:tav tm="0">
                                          <p:val>
                                            <p:strVal val="ppt_x"/>
                                          </p:val>
                                        </p:tav>
                                        <p:tav tm="100000">
                                          <p:val>
                                            <p:strVal val="ppt_x-.2"/>
                                          </p:val>
                                        </p:tav>
                                      </p:tavLst>
                                    </p:anim>
                                    <p:anim calcmode="lin" valueType="num">
                                      <p:cBhvr>
                                        <p:cTn id="142" dur="1000"/>
                                        <p:tgtEl>
                                          <p:spTgt spid="18"/>
                                        </p:tgtEl>
                                        <p:attrNameLst>
                                          <p:attrName>ppt_y</p:attrName>
                                        </p:attrNameLst>
                                      </p:cBhvr>
                                      <p:tavLst>
                                        <p:tav tm="0">
                                          <p:val>
                                            <p:strVal val="ppt_y"/>
                                          </p:val>
                                        </p:tav>
                                        <p:tav tm="100000">
                                          <p:val>
                                            <p:strVal val="ppt_y"/>
                                          </p:val>
                                        </p:tav>
                                      </p:tavLst>
                                    </p:anim>
                                    <p:animEffect transition="out" filter="fade">
                                      <p:cBhvr>
                                        <p:cTn id="143" dur="1000"/>
                                        <p:tgtEl>
                                          <p:spTgt spid="18"/>
                                        </p:tgtEl>
                                      </p:cBhvr>
                                    </p:animEffect>
                                    <p:set>
                                      <p:cBhvr>
                                        <p:cTn id="144" dur="1" fill="hold">
                                          <p:stCondLst>
                                            <p:cond delay="999"/>
                                          </p:stCondLst>
                                        </p:cTn>
                                        <p:tgtEl>
                                          <p:spTgt spid="18"/>
                                        </p:tgtEl>
                                        <p:attrNameLst>
                                          <p:attrName>style.visibility</p:attrName>
                                        </p:attrNameLst>
                                      </p:cBhvr>
                                      <p:to>
                                        <p:strVal val="hidden"/>
                                      </p:to>
                                    </p:set>
                                  </p:childTnLst>
                                </p:cTn>
                              </p:par>
                              <p:par>
                                <p:cTn id="145" presetID="2" presetClass="entr" presetSubtype="8" fill="hold" grpId="0" nodeType="withEffect">
                                  <p:stCondLst>
                                    <p:cond delay="0"/>
                                  </p:stCondLst>
                                  <p:childTnLst>
                                    <p:set>
                                      <p:cBhvr>
                                        <p:cTn id="146" dur="1" fill="hold">
                                          <p:stCondLst>
                                            <p:cond delay="0"/>
                                          </p:stCondLst>
                                        </p:cTn>
                                        <p:tgtEl>
                                          <p:spTgt spid="19"/>
                                        </p:tgtEl>
                                        <p:attrNameLst>
                                          <p:attrName>style.visibility</p:attrName>
                                        </p:attrNameLst>
                                      </p:cBhvr>
                                      <p:to>
                                        <p:strVal val="visible"/>
                                      </p:to>
                                    </p:set>
                                    <p:anim calcmode="lin" valueType="num">
                                      <p:cBhvr additive="base">
                                        <p:cTn id="147" dur="300" fill="hold"/>
                                        <p:tgtEl>
                                          <p:spTgt spid="19"/>
                                        </p:tgtEl>
                                        <p:attrNameLst>
                                          <p:attrName>ppt_x</p:attrName>
                                        </p:attrNameLst>
                                      </p:cBhvr>
                                      <p:tavLst>
                                        <p:tav tm="0">
                                          <p:val>
                                            <p:strVal val="0-#ppt_w/2"/>
                                          </p:val>
                                        </p:tav>
                                        <p:tav tm="100000">
                                          <p:val>
                                            <p:strVal val="#ppt_x"/>
                                          </p:val>
                                        </p:tav>
                                      </p:tavLst>
                                    </p:anim>
                                    <p:anim calcmode="lin" valueType="num">
                                      <p:cBhvr additive="base">
                                        <p:cTn id="148" dur="300" fill="hold"/>
                                        <p:tgtEl>
                                          <p:spTgt spid="19"/>
                                        </p:tgtEl>
                                        <p:attrNameLst>
                                          <p:attrName>ppt_y</p:attrName>
                                        </p:attrNameLst>
                                      </p:cBhvr>
                                      <p:tavLst>
                                        <p:tav tm="0">
                                          <p:val>
                                            <p:strVal val="#ppt_y"/>
                                          </p:val>
                                        </p:tav>
                                        <p:tav tm="100000">
                                          <p:val>
                                            <p:strVal val="#ppt_y"/>
                                          </p:val>
                                        </p:tav>
                                      </p:tavLst>
                                    </p:anim>
                                  </p:childTnLst>
                                </p:cTn>
                              </p:par>
                              <p:par>
                                <p:cTn id="149" presetID="29" presetClass="exit" presetSubtype="0" fill="hold" grpId="1" nodeType="withEffect">
                                  <p:stCondLst>
                                    <p:cond delay="200"/>
                                  </p:stCondLst>
                                  <p:childTnLst>
                                    <p:anim calcmode="lin" valueType="num">
                                      <p:cBhvr>
                                        <p:cTn id="150" dur="1000"/>
                                        <p:tgtEl>
                                          <p:spTgt spid="19"/>
                                        </p:tgtEl>
                                        <p:attrNameLst>
                                          <p:attrName>ppt_x</p:attrName>
                                        </p:attrNameLst>
                                      </p:cBhvr>
                                      <p:tavLst>
                                        <p:tav tm="0">
                                          <p:val>
                                            <p:strVal val="ppt_x"/>
                                          </p:val>
                                        </p:tav>
                                        <p:tav tm="100000">
                                          <p:val>
                                            <p:strVal val="ppt_x-.2"/>
                                          </p:val>
                                        </p:tav>
                                      </p:tavLst>
                                    </p:anim>
                                    <p:anim calcmode="lin" valueType="num">
                                      <p:cBhvr>
                                        <p:cTn id="151" dur="1000"/>
                                        <p:tgtEl>
                                          <p:spTgt spid="19"/>
                                        </p:tgtEl>
                                        <p:attrNameLst>
                                          <p:attrName>ppt_y</p:attrName>
                                        </p:attrNameLst>
                                      </p:cBhvr>
                                      <p:tavLst>
                                        <p:tav tm="0">
                                          <p:val>
                                            <p:strVal val="ppt_y"/>
                                          </p:val>
                                        </p:tav>
                                        <p:tav tm="100000">
                                          <p:val>
                                            <p:strVal val="ppt_y"/>
                                          </p:val>
                                        </p:tav>
                                      </p:tavLst>
                                    </p:anim>
                                    <p:animEffect transition="out" filter="fade">
                                      <p:cBhvr>
                                        <p:cTn id="152" dur="1000"/>
                                        <p:tgtEl>
                                          <p:spTgt spid="19"/>
                                        </p:tgtEl>
                                      </p:cBhvr>
                                    </p:animEffect>
                                    <p:set>
                                      <p:cBhvr>
                                        <p:cTn id="153" dur="1" fill="hold">
                                          <p:stCondLst>
                                            <p:cond delay="999"/>
                                          </p:stCondLst>
                                        </p:cTn>
                                        <p:tgtEl>
                                          <p:spTgt spid="19"/>
                                        </p:tgtEl>
                                        <p:attrNameLst>
                                          <p:attrName>style.visibility</p:attrName>
                                        </p:attrNameLst>
                                      </p:cBhvr>
                                      <p:to>
                                        <p:strVal val="hidden"/>
                                      </p:to>
                                    </p:set>
                                  </p:childTnLst>
                                </p:cTn>
                              </p:par>
                              <p:par>
                                <p:cTn id="154" presetID="2" presetClass="entr" presetSubtype="8" fill="hold" grpId="0" nodeType="withEffect">
                                  <p:stCondLst>
                                    <p:cond delay="100"/>
                                  </p:stCondLst>
                                  <p:childTnLst>
                                    <p:set>
                                      <p:cBhvr>
                                        <p:cTn id="155" dur="1" fill="hold">
                                          <p:stCondLst>
                                            <p:cond delay="0"/>
                                          </p:stCondLst>
                                        </p:cTn>
                                        <p:tgtEl>
                                          <p:spTgt spid="20"/>
                                        </p:tgtEl>
                                        <p:attrNameLst>
                                          <p:attrName>style.visibility</p:attrName>
                                        </p:attrNameLst>
                                      </p:cBhvr>
                                      <p:to>
                                        <p:strVal val="visible"/>
                                      </p:to>
                                    </p:set>
                                    <p:anim calcmode="lin" valueType="num">
                                      <p:cBhvr additive="base">
                                        <p:cTn id="156" dur="300" fill="hold"/>
                                        <p:tgtEl>
                                          <p:spTgt spid="20"/>
                                        </p:tgtEl>
                                        <p:attrNameLst>
                                          <p:attrName>ppt_x</p:attrName>
                                        </p:attrNameLst>
                                      </p:cBhvr>
                                      <p:tavLst>
                                        <p:tav tm="0">
                                          <p:val>
                                            <p:strVal val="0-#ppt_w/2"/>
                                          </p:val>
                                        </p:tav>
                                        <p:tav tm="100000">
                                          <p:val>
                                            <p:strVal val="#ppt_x"/>
                                          </p:val>
                                        </p:tav>
                                      </p:tavLst>
                                    </p:anim>
                                    <p:anim calcmode="lin" valueType="num">
                                      <p:cBhvr additive="base">
                                        <p:cTn id="157" dur="300" fill="hold"/>
                                        <p:tgtEl>
                                          <p:spTgt spid="20"/>
                                        </p:tgtEl>
                                        <p:attrNameLst>
                                          <p:attrName>ppt_y</p:attrName>
                                        </p:attrNameLst>
                                      </p:cBhvr>
                                      <p:tavLst>
                                        <p:tav tm="0">
                                          <p:val>
                                            <p:strVal val="#ppt_y"/>
                                          </p:val>
                                        </p:tav>
                                        <p:tav tm="100000">
                                          <p:val>
                                            <p:strVal val="#ppt_y"/>
                                          </p:val>
                                        </p:tav>
                                      </p:tavLst>
                                    </p:anim>
                                  </p:childTnLst>
                                </p:cTn>
                              </p:par>
                              <p:par>
                                <p:cTn id="158" presetID="29" presetClass="exit" presetSubtype="0" fill="hold" grpId="1" nodeType="withEffect">
                                  <p:stCondLst>
                                    <p:cond delay="100"/>
                                  </p:stCondLst>
                                  <p:childTnLst>
                                    <p:anim calcmode="lin" valueType="num">
                                      <p:cBhvr>
                                        <p:cTn id="159" dur="1000"/>
                                        <p:tgtEl>
                                          <p:spTgt spid="20"/>
                                        </p:tgtEl>
                                        <p:attrNameLst>
                                          <p:attrName>ppt_x</p:attrName>
                                        </p:attrNameLst>
                                      </p:cBhvr>
                                      <p:tavLst>
                                        <p:tav tm="0">
                                          <p:val>
                                            <p:strVal val="ppt_x"/>
                                          </p:val>
                                        </p:tav>
                                        <p:tav tm="100000">
                                          <p:val>
                                            <p:strVal val="ppt_x-.2"/>
                                          </p:val>
                                        </p:tav>
                                      </p:tavLst>
                                    </p:anim>
                                    <p:anim calcmode="lin" valueType="num">
                                      <p:cBhvr>
                                        <p:cTn id="160" dur="1000"/>
                                        <p:tgtEl>
                                          <p:spTgt spid="20"/>
                                        </p:tgtEl>
                                        <p:attrNameLst>
                                          <p:attrName>ppt_y</p:attrName>
                                        </p:attrNameLst>
                                      </p:cBhvr>
                                      <p:tavLst>
                                        <p:tav tm="0">
                                          <p:val>
                                            <p:strVal val="ppt_y"/>
                                          </p:val>
                                        </p:tav>
                                        <p:tav tm="100000">
                                          <p:val>
                                            <p:strVal val="ppt_y"/>
                                          </p:val>
                                        </p:tav>
                                      </p:tavLst>
                                    </p:anim>
                                    <p:animEffect transition="out" filter="fade">
                                      <p:cBhvr>
                                        <p:cTn id="161" dur="1000"/>
                                        <p:tgtEl>
                                          <p:spTgt spid="20"/>
                                        </p:tgtEl>
                                      </p:cBhvr>
                                    </p:animEffect>
                                    <p:set>
                                      <p:cBhvr>
                                        <p:cTn id="162" dur="1" fill="hold">
                                          <p:stCondLst>
                                            <p:cond delay="999"/>
                                          </p:stCondLst>
                                        </p:cTn>
                                        <p:tgtEl>
                                          <p:spTgt spid="20"/>
                                        </p:tgtEl>
                                        <p:attrNameLst>
                                          <p:attrName>style.visibility</p:attrName>
                                        </p:attrNameLst>
                                      </p:cBhvr>
                                      <p:to>
                                        <p:strVal val="hidden"/>
                                      </p:to>
                                    </p:set>
                                  </p:childTnLst>
                                </p:cTn>
                              </p:par>
                              <p:par>
                                <p:cTn id="163" presetID="2" presetClass="entr" presetSubtype="8" fill="hold" grpId="0" nodeType="withEffect">
                                  <p:stCondLst>
                                    <p:cond delay="0"/>
                                  </p:stCondLst>
                                  <p:childTnLst>
                                    <p:set>
                                      <p:cBhvr>
                                        <p:cTn id="164" dur="1" fill="hold">
                                          <p:stCondLst>
                                            <p:cond delay="0"/>
                                          </p:stCondLst>
                                        </p:cTn>
                                        <p:tgtEl>
                                          <p:spTgt spid="21"/>
                                        </p:tgtEl>
                                        <p:attrNameLst>
                                          <p:attrName>style.visibility</p:attrName>
                                        </p:attrNameLst>
                                      </p:cBhvr>
                                      <p:to>
                                        <p:strVal val="visible"/>
                                      </p:to>
                                    </p:set>
                                    <p:anim calcmode="lin" valueType="num">
                                      <p:cBhvr additive="base">
                                        <p:cTn id="165" dur="300" fill="hold"/>
                                        <p:tgtEl>
                                          <p:spTgt spid="21"/>
                                        </p:tgtEl>
                                        <p:attrNameLst>
                                          <p:attrName>ppt_x</p:attrName>
                                        </p:attrNameLst>
                                      </p:cBhvr>
                                      <p:tavLst>
                                        <p:tav tm="0">
                                          <p:val>
                                            <p:strVal val="0-#ppt_w/2"/>
                                          </p:val>
                                        </p:tav>
                                        <p:tav tm="100000">
                                          <p:val>
                                            <p:strVal val="#ppt_x"/>
                                          </p:val>
                                        </p:tav>
                                      </p:tavLst>
                                    </p:anim>
                                    <p:anim calcmode="lin" valueType="num">
                                      <p:cBhvr additive="base">
                                        <p:cTn id="166" dur="300" fill="hold"/>
                                        <p:tgtEl>
                                          <p:spTgt spid="21"/>
                                        </p:tgtEl>
                                        <p:attrNameLst>
                                          <p:attrName>ppt_y</p:attrName>
                                        </p:attrNameLst>
                                      </p:cBhvr>
                                      <p:tavLst>
                                        <p:tav tm="0">
                                          <p:val>
                                            <p:strVal val="#ppt_y"/>
                                          </p:val>
                                        </p:tav>
                                        <p:tav tm="100000">
                                          <p:val>
                                            <p:strVal val="#ppt_y"/>
                                          </p:val>
                                        </p:tav>
                                      </p:tavLst>
                                    </p:anim>
                                  </p:childTnLst>
                                </p:cTn>
                              </p:par>
                              <p:par>
                                <p:cTn id="167" presetID="29" presetClass="exit" presetSubtype="0" fill="hold" grpId="1" nodeType="withEffect">
                                  <p:stCondLst>
                                    <p:cond delay="200"/>
                                  </p:stCondLst>
                                  <p:childTnLst>
                                    <p:anim calcmode="lin" valueType="num">
                                      <p:cBhvr>
                                        <p:cTn id="168" dur="1000"/>
                                        <p:tgtEl>
                                          <p:spTgt spid="21"/>
                                        </p:tgtEl>
                                        <p:attrNameLst>
                                          <p:attrName>ppt_x</p:attrName>
                                        </p:attrNameLst>
                                      </p:cBhvr>
                                      <p:tavLst>
                                        <p:tav tm="0">
                                          <p:val>
                                            <p:strVal val="ppt_x"/>
                                          </p:val>
                                        </p:tav>
                                        <p:tav tm="100000">
                                          <p:val>
                                            <p:strVal val="ppt_x-.2"/>
                                          </p:val>
                                        </p:tav>
                                      </p:tavLst>
                                    </p:anim>
                                    <p:anim calcmode="lin" valueType="num">
                                      <p:cBhvr>
                                        <p:cTn id="169" dur="1000"/>
                                        <p:tgtEl>
                                          <p:spTgt spid="21"/>
                                        </p:tgtEl>
                                        <p:attrNameLst>
                                          <p:attrName>ppt_y</p:attrName>
                                        </p:attrNameLst>
                                      </p:cBhvr>
                                      <p:tavLst>
                                        <p:tav tm="0">
                                          <p:val>
                                            <p:strVal val="ppt_y"/>
                                          </p:val>
                                        </p:tav>
                                        <p:tav tm="100000">
                                          <p:val>
                                            <p:strVal val="ppt_y"/>
                                          </p:val>
                                        </p:tav>
                                      </p:tavLst>
                                    </p:anim>
                                    <p:animEffect transition="out" filter="fade">
                                      <p:cBhvr>
                                        <p:cTn id="170" dur="1000"/>
                                        <p:tgtEl>
                                          <p:spTgt spid="21"/>
                                        </p:tgtEl>
                                      </p:cBhvr>
                                    </p:animEffect>
                                    <p:set>
                                      <p:cBhvr>
                                        <p:cTn id="171" dur="1" fill="hold">
                                          <p:stCondLst>
                                            <p:cond delay="999"/>
                                          </p:stCondLst>
                                        </p:cTn>
                                        <p:tgtEl>
                                          <p:spTgt spid="21"/>
                                        </p:tgtEl>
                                        <p:attrNameLst>
                                          <p:attrName>style.visibility</p:attrName>
                                        </p:attrNameLst>
                                      </p:cBhvr>
                                      <p:to>
                                        <p:strVal val="hidden"/>
                                      </p:to>
                                    </p:set>
                                  </p:childTnLst>
                                </p:cTn>
                              </p:par>
                              <p:par>
                                <p:cTn id="172" presetID="2" presetClass="entr" presetSubtype="8" fill="hold" grpId="0" nodeType="withEffect">
                                  <p:stCondLst>
                                    <p:cond delay="200"/>
                                  </p:stCondLst>
                                  <p:childTnLst>
                                    <p:set>
                                      <p:cBhvr>
                                        <p:cTn id="173" dur="1" fill="hold">
                                          <p:stCondLst>
                                            <p:cond delay="0"/>
                                          </p:stCondLst>
                                        </p:cTn>
                                        <p:tgtEl>
                                          <p:spTgt spid="22"/>
                                        </p:tgtEl>
                                        <p:attrNameLst>
                                          <p:attrName>style.visibility</p:attrName>
                                        </p:attrNameLst>
                                      </p:cBhvr>
                                      <p:to>
                                        <p:strVal val="visible"/>
                                      </p:to>
                                    </p:set>
                                    <p:anim calcmode="lin" valueType="num">
                                      <p:cBhvr additive="base">
                                        <p:cTn id="174" dur="300" fill="hold"/>
                                        <p:tgtEl>
                                          <p:spTgt spid="22"/>
                                        </p:tgtEl>
                                        <p:attrNameLst>
                                          <p:attrName>ppt_x</p:attrName>
                                        </p:attrNameLst>
                                      </p:cBhvr>
                                      <p:tavLst>
                                        <p:tav tm="0">
                                          <p:val>
                                            <p:strVal val="0-#ppt_w/2"/>
                                          </p:val>
                                        </p:tav>
                                        <p:tav tm="100000">
                                          <p:val>
                                            <p:strVal val="#ppt_x"/>
                                          </p:val>
                                        </p:tav>
                                      </p:tavLst>
                                    </p:anim>
                                    <p:anim calcmode="lin" valueType="num">
                                      <p:cBhvr additive="base">
                                        <p:cTn id="175" dur="300" fill="hold"/>
                                        <p:tgtEl>
                                          <p:spTgt spid="22"/>
                                        </p:tgtEl>
                                        <p:attrNameLst>
                                          <p:attrName>ppt_y</p:attrName>
                                        </p:attrNameLst>
                                      </p:cBhvr>
                                      <p:tavLst>
                                        <p:tav tm="0">
                                          <p:val>
                                            <p:strVal val="#ppt_y"/>
                                          </p:val>
                                        </p:tav>
                                        <p:tav tm="100000">
                                          <p:val>
                                            <p:strVal val="#ppt_y"/>
                                          </p:val>
                                        </p:tav>
                                      </p:tavLst>
                                    </p:anim>
                                  </p:childTnLst>
                                </p:cTn>
                              </p:par>
                              <p:par>
                                <p:cTn id="176" presetID="29" presetClass="exit" presetSubtype="0" fill="hold" grpId="1" nodeType="withEffect">
                                  <p:stCondLst>
                                    <p:cond delay="200"/>
                                  </p:stCondLst>
                                  <p:childTnLst>
                                    <p:anim calcmode="lin" valueType="num">
                                      <p:cBhvr>
                                        <p:cTn id="177" dur="1000"/>
                                        <p:tgtEl>
                                          <p:spTgt spid="22"/>
                                        </p:tgtEl>
                                        <p:attrNameLst>
                                          <p:attrName>ppt_x</p:attrName>
                                        </p:attrNameLst>
                                      </p:cBhvr>
                                      <p:tavLst>
                                        <p:tav tm="0">
                                          <p:val>
                                            <p:strVal val="ppt_x"/>
                                          </p:val>
                                        </p:tav>
                                        <p:tav tm="100000">
                                          <p:val>
                                            <p:strVal val="ppt_x-.2"/>
                                          </p:val>
                                        </p:tav>
                                      </p:tavLst>
                                    </p:anim>
                                    <p:anim calcmode="lin" valueType="num">
                                      <p:cBhvr>
                                        <p:cTn id="178" dur="1000"/>
                                        <p:tgtEl>
                                          <p:spTgt spid="22"/>
                                        </p:tgtEl>
                                        <p:attrNameLst>
                                          <p:attrName>ppt_y</p:attrName>
                                        </p:attrNameLst>
                                      </p:cBhvr>
                                      <p:tavLst>
                                        <p:tav tm="0">
                                          <p:val>
                                            <p:strVal val="ppt_y"/>
                                          </p:val>
                                        </p:tav>
                                        <p:tav tm="100000">
                                          <p:val>
                                            <p:strVal val="ppt_y"/>
                                          </p:val>
                                        </p:tav>
                                      </p:tavLst>
                                    </p:anim>
                                    <p:animEffect transition="out" filter="fade">
                                      <p:cBhvr>
                                        <p:cTn id="179" dur="1000"/>
                                        <p:tgtEl>
                                          <p:spTgt spid="22"/>
                                        </p:tgtEl>
                                      </p:cBhvr>
                                    </p:animEffect>
                                    <p:set>
                                      <p:cBhvr>
                                        <p:cTn id="180" dur="1" fill="hold">
                                          <p:stCondLst>
                                            <p:cond delay="999"/>
                                          </p:stCondLst>
                                        </p:cTn>
                                        <p:tgtEl>
                                          <p:spTgt spid="22"/>
                                        </p:tgtEl>
                                        <p:attrNameLst>
                                          <p:attrName>style.visibility</p:attrName>
                                        </p:attrNameLst>
                                      </p:cBhvr>
                                      <p:to>
                                        <p:strVal val="hidden"/>
                                      </p:to>
                                    </p:set>
                                  </p:childTnLst>
                                </p:cTn>
                              </p:par>
                              <p:par>
                                <p:cTn id="181" presetID="2" presetClass="entr" presetSubtype="8" fill="hold" grpId="0" nodeType="withEffect">
                                  <p:stCondLst>
                                    <p:cond delay="300"/>
                                  </p:stCondLst>
                                  <p:childTnLst>
                                    <p:set>
                                      <p:cBhvr>
                                        <p:cTn id="182" dur="1" fill="hold">
                                          <p:stCondLst>
                                            <p:cond delay="0"/>
                                          </p:stCondLst>
                                        </p:cTn>
                                        <p:tgtEl>
                                          <p:spTgt spid="23"/>
                                        </p:tgtEl>
                                        <p:attrNameLst>
                                          <p:attrName>style.visibility</p:attrName>
                                        </p:attrNameLst>
                                      </p:cBhvr>
                                      <p:to>
                                        <p:strVal val="visible"/>
                                      </p:to>
                                    </p:set>
                                    <p:anim calcmode="lin" valueType="num">
                                      <p:cBhvr additive="base">
                                        <p:cTn id="183" dur="300" fill="hold"/>
                                        <p:tgtEl>
                                          <p:spTgt spid="23"/>
                                        </p:tgtEl>
                                        <p:attrNameLst>
                                          <p:attrName>ppt_x</p:attrName>
                                        </p:attrNameLst>
                                      </p:cBhvr>
                                      <p:tavLst>
                                        <p:tav tm="0">
                                          <p:val>
                                            <p:strVal val="0-#ppt_w/2"/>
                                          </p:val>
                                        </p:tav>
                                        <p:tav tm="100000">
                                          <p:val>
                                            <p:strVal val="#ppt_x"/>
                                          </p:val>
                                        </p:tav>
                                      </p:tavLst>
                                    </p:anim>
                                    <p:anim calcmode="lin" valueType="num">
                                      <p:cBhvr additive="base">
                                        <p:cTn id="184" dur="300" fill="hold"/>
                                        <p:tgtEl>
                                          <p:spTgt spid="23"/>
                                        </p:tgtEl>
                                        <p:attrNameLst>
                                          <p:attrName>ppt_y</p:attrName>
                                        </p:attrNameLst>
                                      </p:cBhvr>
                                      <p:tavLst>
                                        <p:tav tm="0">
                                          <p:val>
                                            <p:strVal val="#ppt_y"/>
                                          </p:val>
                                        </p:tav>
                                        <p:tav tm="100000">
                                          <p:val>
                                            <p:strVal val="#ppt_y"/>
                                          </p:val>
                                        </p:tav>
                                      </p:tavLst>
                                    </p:anim>
                                  </p:childTnLst>
                                </p:cTn>
                              </p:par>
                              <p:par>
                                <p:cTn id="185" presetID="29" presetClass="exit" presetSubtype="0" fill="hold" grpId="1" nodeType="withEffect">
                                  <p:stCondLst>
                                    <p:cond delay="300"/>
                                  </p:stCondLst>
                                  <p:childTnLst>
                                    <p:anim calcmode="lin" valueType="num">
                                      <p:cBhvr>
                                        <p:cTn id="186" dur="1000"/>
                                        <p:tgtEl>
                                          <p:spTgt spid="23"/>
                                        </p:tgtEl>
                                        <p:attrNameLst>
                                          <p:attrName>ppt_x</p:attrName>
                                        </p:attrNameLst>
                                      </p:cBhvr>
                                      <p:tavLst>
                                        <p:tav tm="0">
                                          <p:val>
                                            <p:strVal val="ppt_x"/>
                                          </p:val>
                                        </p:tav>
                                        <p:tav tm="100000">
                                          <p:val>
                                            <p:strVal val="ppt_x-.2"/>
                                          </p:val>
                                        </p:tav>
                                      </p:tavLst>
                                    </p:anim>
                                    <p:anim calcmode="lin" valueType="num">
                                      <p:cBhvr>
                                        <p:cTn id="187" dur="1000"/>
                                        <p:tgtEl>
                                          <p:spTgt spid="23"/>
                                        </p:tgtEl>
                                        <p:attrNameLst>
                                          <p:attrName>ppt_y</p:attrName>
                                        </p:attrNameLst>
                                      </p:cBhvr>
                                      <p:tavLst>
                                        <p:tav tm="0">
                                          <p:val>
                                            <p:strVal val="ppt_y"/>
                                          </p:val>
                                        </p:tav>
                                        <p:tav tm="100000">
                                          <p:val>
                                            <p:strVal val="ppt_y"/>
                                          </p:val>
                                        </p:tav>
                                      </p:tavLst>
                                    </p:anim>
                                    <p:animEffect transition="out" filter="fade">
                                      <p:cBhvr>
                                        <p:cTn id="188" dur="1000"/>
                                        <p:tgtEl>
                                          <p:spTgt spid="23"/>
                                        </p:tgtEl>
                                      </p:cBhvr>
                                    </p:animEffect>
                                    <p:set>
                                      <p:cBhvr>
                                        <p:cTn id="189" dur="1" fill="hold">
                                          <p:stCondLst>
                                            <p:cond delay="999"/>
                                          </p:stCondLst>
                                        </p:cTn>
                                        <p:tgtEl>
                                          <p:spTgt spid="23"/>
                                        </p:tgtEl>
                                        <p:attrNameLst>
                                          <p:attrName>style.visibility</p:attrName>
                                        </p:attrNameLst>
                                      </p:cBhvr>
                                      <p:to>
                                        <p:strVal val="hidden"/>
                                      </p:to>
                                    </p:set>
                                  </p:childTnLst>
                                </p:cTn>
                              </p:par>
                              <p:par>
                                <p:cTn id="190" presetID="2" presetClass="entr" presetSubtype="8" fill="hold" grpId="0" nodeType="withEffect">
                                  <p:stCondLst>
                                    <p:cond delay="400"/>
                                  </p:stCondLst>
                                  <p:childTnLst>
                                    <p:set>
                                      <p:cBhvr>
                                        <p:cTn id="191" dur="1" fill="hold">
                                          <p:stCondLst>
                                            <p:cond delay="0"/>
                                          </p:stCondLst>
                                        </p:cTn>
                                        <p:tgtEl>
                                          <p:spTgt spid="24"/>
                                        </p:tgtEl>
                                        <p:attrNameLst>
                                          <p:attrName>style.visibility</p:attrName>
                                        </p:attrNameLst>
                                      </p:cBhvr>
                                      <p:to>
                                        <p:strVal val="visible"/>
                                      </p:to>
                                    </p:set>
                                    <p:anim calcmode="lin" valueType="num">
                                      <p:cBhvr additive="base">
                                        <p:cTn id="192" dur="300" fill="hold"/>
                                        <p:tgtEl>
                                          <p:spTgt spid="24"/>
                                        </p:tgtEl>
                                        <p:attrNameLst>
                                          <p:attrName>ppt_x</p:attrName>
                                        </p:attrNameLst>
                                      </p:cBhvr>
                                      <p:tavLst>
                                        <p:tav tm="0">
                                          <p:val>
                                            <p:strVal val="0-#ppt_w/2"/>
                                          </p:val>
                                        </p:tav>
                                        <p:tav tm="100000">
                                          <p:val>
                                            <p:strVal val="#ppt_x"/>
                                          </p:val>
                                        </p:tav>
                                      </p:tavLst>
                                    </p:anim>
                                    <p:anim calcmode="lin" valueType="num">
                                      <p:cBhvr additive="base">
                                        <p:cTn id="193" dur="300" fill="hold"/>
                                        <p:tgtEl>
                                          <p:spTgt spid="24"/>
                                        </p:tgtEl>
                                        <p:attrNameLst>
                                          <p:attrName>ppt_y</p:attrName>
                                        </p:attrNameLst>
                                      </p:cBhvr>
                                      <p:tavLst>
                                        <p:tav tm="0">
                                          <p:val>
                                            <p:strVal val="#ppt_y"/>
                                          </p:val>
                                        </p:tav>
                                        <p:tav tm="100000">
                                          <p:val>
                                            <p:strVal val="#ppt_y"/>
                                          </p:val>
                                        </p:tav>
                                      </p:tavLst>
                                    </p:anim>
                                  </p:childTnLst>
                                </p:cTn>
                              </p:par>
                              <p:par>
                                <p:cTn id="194" presetID="29" presetClass="exit" presetSubtype="0" fill="hold" grpId="1" nodeType="withEffect">
                                  <p:stCondLst>
                                    <p:cond delay="400"/>
                                  </p:stCondLst>
                                  <p:childTnLst>
                                    <p:anim calcmode="lin" valueType="num">
                                      <p:cBhvr>
                                        <p:cTn id="195" dur="1000"/>
                                        <p:tgtEl>
                                          <p:spTgt spid="24"/>
                                        </p:tgtEl>
                                        <p:attrNameLst>
                                          <p:attrName>ppt_x</p:attrName>
                                        </p:attrNameLst>
                                      </p:cBhvr>
                                      <p:tavLst>
                                        <p:tav tm="0">
                                          <p:val>
                                            <p:strVal val="ppt_x"/>
                                          </p:val>
                                        </p:tav>
                                        <p:tav tm="100000">
                                          <p:val>
                                            <p:strVal val="ppt_x-.2"/>
                                          </p:val>
                                        </p:tav>
                                      </p:tavLst>
                                    </p:anim>
                                    <p:anim calcmode="lin" valueType="num">
                                      <p:cBhvr>
                                        <p:cTn id="196" dur="1000"/>
                                        <p:tgtEl>
                                          <p:spTgt spid="24"/>
                                        </p:tgtEl>
                                        <p:attrNameLst>
                                          <p:attrName>ppt_y</p:attrName>
                                        </p:attrNameLst>
                                      </p:cBhvr>
                                      <p:tavLst>
                                        <p:tav tm="0">
                                          <p:val>
                                            <p:strVal val="ppt_y"/>
                                          </p:val>
                                        </p:tav>
                                        <p:tav tm="100000">
                                          <p:val>
                                            <p:strVal val="ppt_y"/>
                                          </p:val>
                                        </p:tav>
                                      </p:tavLst>
                                    </p:anim>
                                    <p:animEffect transition="out" filter="fade">
                                      <p:cBhvr>
                                        <p:cTn id="197" dur="1000"/>
                                        <p:tgtEl>
                                          <p:spTgt spid="24"/>
                                        </p:tgtEl>
                                      </p:cBhvr>
                                    </p:animEffect>
                                    <p:set>
                                      <p:cBhvr>
                                        <p:cTn id="198" dur="1" fill="hold">
                                          <p:stCondLst>
                                            <p:cond delay="999"/>
                                          </p:stCondLst>
                                        </p:cTn>
                                        <p:tgtEl>
                                          <p:spTgt spid="24"/>
                                        </p:tgtEl>
                                        <p:attrNameLst>
                                          <p:attrName>style.visibility</p:attrName>
                                        </p:attrNameLst>
                                      </p:cBhvr>
                                      <p:to>
                                        <p:strVal val="hidden"/>
                                      </p:to>
                                    </p:set>
                                  </p:childTnLst>
                                </p:cTn>
                              </p:par>
                              <p:par>
                                <p:cTn id="199" presetID="2" presetClass="entr" presetSubtype="8" fill="hold" grpId="0" nodeType="withEffect">
                                  <p:stCondLst>
                                    <p:cond delay="0"/>
                                  </p:stCondLst>
                                  <p:childTnLst>
                                    <p:set>
                                      <p:cBhvr>
                                        <p:cTn id="200" dur="1" fill="hold">
                                          <p:stCondLst>
                                            <p:cond delay="0"/>
                                          </p:stCondLst>
                                        </p:cTn>
                                        <p:tgtEl>
                                          <p:spTgt spid="25"/>
                                        </p:tgtEl>
                                        <p:attrNameLst>
                                          <p:attrName>style.visibility</p:attrName>
                                        </p:attrNameLst>
                                      </p:cBhvr>
                                      <p:to>
                                        <p:strVal val="visible"/>
                                      </p:to>
                                    </p:set>
                                    <p:anim calcmode="lin" valueType="num">
                                      <p:cBhvr additive="base">
                                        <p:cTn id="201" dur="300" fill="hold"/>
                                        <p:tgtEl>
                                          <p:spTgt spid="25"/>
                                        </p:tgtEl>
                                        <p:attrNameLst>
                                          <p:attrName>ppt_x</p:attrName>
                                        </p:attrNameLst>
                                      </p:cBhvr>
                                      <p:tavLst>
                                        <p:tav tm="0">
                                          <p:val>
                                            <p:strVal val="0-#ppt_w/2"/>
                                          </p:val>
                                        </p:tav>
                                        <p:tav tm="100000">
                                          <p:val>
                                            <p:strVal val="#ppt_x"/>
                                          </p:val>
                                        </p:tav>
                                      </p:tavLst>
                                    </p:anim>
                                    <p:anim calcmode="lin" valueType="num">
                                      <p:cBhvr additive="base">
                                        <p:cTn id="202" dur="300" fill="hold"/>
                                        <p:tgtEl>
                                          <p:spTgt spid="25"/>
                                        </p:tgtEl>
                                        <p:attrNameLst>
                                          <p:attrName>ppt_y</p:attrName>
                                        </p:attrNameLst>
                                      </p:cBhvr>
                                      <p:tavLst>
                                        <p:tav tm="0">
                                          <p:val>
                                            <p:strVal val="#ppt_y"/>
                                          </p:val>
                                        </p:tav>
                                        <p:tav tm="100000">
                                          <p:val>
                                            <p:strVal val="#ppt_y"/>
                                          </p:val>
                                        </p:tav>
                                      </p:tavLst>
                                    </p:anim>
                                  </p:childTnLst>
                                </p:cTn>
                              </p:par>
                              <p:par>
                                <p:cTn id="203" presetID="29" presetClass="exit" presetSubtype="0" fill="hold" grpId="1" nodeType="withEffect">
                                  <p:stCondLst>
                                    <p:cond delay="200"/>
                                  </p:stCondLst>
                                  <p:childTnLst>
                                    <p:anim calcmode="lin" valueType="num">
                                      <p:cBhvr>
                                        <p:cTn id="204" dur="1000"/>
                                        <p:tgtEl>
                                          <p:spTgt spid="25"/>
                                        </p:tgtEl>
                                        <p:attrNameLst>
                                          <p:attrName>ppt_x</p:attrName>
                                        </p:attrNameLst>
                                      </p:cBhvr>
                                      <p:tavLst>
                                        <p:tav tm="0">
                                          <p:val>
                                            <p:strVal val="ppt_x"/>
                                          </p:val>
                                        </p:tav>
                                        <p:tav tm="100000">
                                          <p:val>
                                            <p:strVal val="ppt_x-.2"/>
                                          </p:val>
                                        </p:tav>
                                      </p:tavLst>
                                    </p:anim>
                                    <p:anim calcmode="lin" valueType="num">
                                      <p:cBhvr>
                                        <p:cTn id="205" dur="1000"/>
                                        <p:tgtEl>
                                          <p:spTgt spid="25"/>
                                        </p:tgtEl>
                                        <p:attrNameLst>
                                          <p:attrName>ppt_y</p:attrName>
                                        </p:attrNameLst>
                                      </p:cBhvr>
                                      <p:tavLst>
                                        <p:tav tm="0">
                                          <p:val>
                                            <p:strVal val="ppt_y"/>
                                          </p:val>
                                        </p:tav>
                                        <p:tav tm="100000">
                                          <p:val>
                                            <p:strVal val="ppt_y"/>
                                          </p:val>
                                        </p:tav>
                                      </p:tavLst>
                                    </p:anim>
                                    <p:animEffect transition="out" filter="fade">
                                      <p:cBhvr>
                                        <p:cTn id="206" dur="1000"/>
                                        <p:tgtEl>
                                          <p:spTgt spid="25"/>
                                        </p:tgtEl>
                                      </p:cBhvr>
                                    </p:animEffect>
                                    <p:set>
                                      <p:cBhvr>
                                        <p:cTn id="207" dur="1" fill="hold">
                                          <p:stCondLst>
                                            <p:cond delay="999"/>
                                          </p:stCondLst>
                                        </p:cTn>
                                        <p:tgtEl>
                                          <p:spTgt spid="25"/>
                                        </p:tgtEl>
                                        <p:attrNameLst>
                                          <p:attrName>style.visibility</p:attrName>
                                        </p:attrNameLst>
                                      </p:cBhvr>
                                      <p:to>
                                        <p:strVal val="hidden"/>
                                      </p:to>
                                    </p:set>
                                  </p:childTnLst>
                                </p:cTn>
                              </p:par>
                              <p:par>
                                <p:cTn id="208" presetID="2" presetClass="entr" presetSubtype="8" fill="hold" grpId="0" nodeType="withEffect">
                                  <p:stCondLst>
                                    <p:cond delay="0"/>
                                  </p:stCondLst>
                                  <p:childTnLst>
                                    <p:set>
                                      <p:cBhvr>
                                        <p:cTn id="209" dur="1" fill="hold">
                                          <p:stCondLst>
                                            <p:cond delay="0"/>
                                          </p:stCondLst>
                                        </p:cTn>
                                        <p:tgtEl>
                                          <p:spTgt spid="26"/>
                                        </p:tgtEl>
                                        <p:attrNameLst>
                                          <p:attrName>style.visibility</p:attrName>
                                        </p:attrNameLst>
                                      </p:cBhvr>
                                      <p:to>
                                        <p:strVal val="visible"/>
                                      </p:to>
                                    </p:set>
                                    <p:anim calcmode="lin" valueType="num">
                                      <p:cBhvr additive="base">
                                        <p:cTn id="210" dur="300" fill="hold"/>
                                        <p:tgtEl>
                                          <p:spTgt spid="26"/>
                                        </p:tgtEl>
                                        <p:attrNameLst>
                                          <p:attrName>ppt_x</p:attrName>
                                        </p:attrNameLst>
                                      </p:cBhvr>
                                      <p:tavLst>
                                        <p:tav tm="0">
                                          <p:val>
                                            <p:strVal val="0-#ppt_w/2"/>
                                          </p:val>
                                        </p:tav>
                                        <p:tav tm="100000">
                                          <p:val>
                                            <p:strVal val="#ppt_x"/>
                                          </p:val>
                                        </p:tav>
                                      </p:tavLst>
                                    </p:anim>
                                    <p:anim calcmode="lin" valueType="num">
                                      <p:cBhvr additive="base">
                                        <p:cTn id="211" dur="300" fill="hold"/>
                                        <p:tgtEl>
                                          <p:spTgt spid="26"/>
                                        </p:tgtEl>
                                        <p:attrNameLst>
                                          <p:attrName>ppt_y</p:attrName>
                                        </p:attrNameLst>
                                      </p:cBhvr>
                                      <p:tavLst>
                                        <p:tav tm="0">
                                          <p:val>
                                            <p:strVal val="#ppt_y"/>
                                          </p:val>
                                        </p:tav>
                                        <p:tav tm="100000">
                                          <p:val>
                                            <p:strVal val="#ppt_y"/>
                                          </p:val>
                                        </p:tav>
                                      </p:tavLst>
                                    </p:anim>
                                  </p:childTnLst>
                                </p:cTn>
                              </p:par>
                              <p:par>
                                <p:cTn id="212" presetID="29" presetClass="exit" presetSubtype="0" fill="hold" grpId="1" nodeType="withEffect">
                                  <p:stCondLst>
                                    <p:cond delay="200"/>
                                  </p:stCondLst>
                                  <p:childTnLst>
                                    <p:anim calcmode="lin" valueType="num">
                                      <p:cBhvr>
                                        <p:cTn id="213" dur="1000"/>
                                        <p:tgtEl>
                                          <p:spTgt spid="26"/>
                                        </p:tgtEl>
                                        <p:attrNameLst>
                                          <p:attrName>ppt_x</p:attrName>
                                        </p:attrNameLst>
                                      </p:cBhvr>
                                      <p:tavLst>
                                        <p:tav tm="0">
                                          <p:val>
                                            <p:strVal val="ppt_x"/>
                                          </p:val>
                                        </p:tav>
                                        <p:tav tm="100000">
                                          <p:val>
                                            <p:strVal val="ppt_x-.2"/>
                                          </p:val>
                                        </p:tav>
                                      </p:tavLst>
                                    </p:anim>
                                    <p:anim calcmode="lin" valueType="num">
                                      <p:cBhvr>
                                        <p:cTn id="214" dur="1000"/>
                                        <p:tgtEl>
                                          <p:spTgt spid="26"/>
                                        </p:tgtEl>
                                        <p:attrNameLst>
                                          <p:attrName>ppt_y</p:attrName>
                                        </p:attrNameLst>
                                      </p:cBhvr>
                                      <p:tavLst>
                                        <p:tav tm="0">
                                          <p:val>
                                            <p:strVal val="ppt_y"/>
                                          </p:val>
                                        </p:tav>
                                        <p:tav tm="100000">
                                          <p:val>
                                            <p:strVal val="ppt_y"/>
                                          </p:val>
                                        </p:tav>
                                      </p:tavLst>
                                    </p:anim>
                                    <p:animEffect transition="out" filter="fade">
                                      <p:cBhvr>
                                        <p:cTn id="215" dur="1000"/>
                                        <p:tgtEl>
                                          <p:spTgt spid="26"/>
                                        </p:tgtEl>
                                      </p:cBhvr>
                                    </p:animEffect>
                                    <p:set>
                                      <p:cBhvr>
                                        <p:cTn id="216" dur="1" fill="hold">
                                          <p:stCondLst>
                                            <p:cond delay="999"/>
                                          </p:stCondLst>
                                        </p:cTn>
                                        <p:tgtEl>
                                          <p:spTgt spid="26"/>
                                        </p:tgtEl>
                                        <p:attrNameLst>
                                          <p:attrName>style.visibility</p:attrName>
                                        </p:attrNameLst>
                                      </p:cBhvr>
                                      <p:to>
                                        <p:strVal val="hidden"/>
                                      </p:to>
                                    </p:set>
                                  </p:childTnLst>
                                </p:cTn>
                              </p:par>
                              <p:par>
                                <p:cTn id="217" presetID="2" presetClass="entr" presetSubtype="8" fill="hold" grpId="0" nodeType="withEffect">
                                  <p:stCondLst>
                                    <p:cond delay="100"/>
                                  </p:stCondLst>
                                  <p:childTnLst>
                                    <p:set>
                                      <p:cBhvr>
                                        <p:cTn id="218" dur="1" fill="hold">
                                          <p:stCondLst>
                                            <p:cond delay="0"/>
                                          </p:stCondLst>
                                        </p:cTn>
                                        <p:tgtEl>
                                          <p:spTgt spid="27"/>
                                        </p:tgtEl>
                                        <p:attrNameLst>
                                          <p:attrName>style.visibility</p:attrName>
                                        </p:attrNameLst>
                                      </p:cBhvr>
                                      <p:to>
                                        <p:strVal val="visible"/>
                                      </p:to>
                                    </p:set>
                                    <p:anim calcmode="lin" valueType="num">
                                      <p:cBhvr additive="base">
                                        <p:cTn id="219" dur="300" fill="hold"/>
                                        <p:tgtEl>
                                          <p:spTgt spid="27"/>
                                        </p:tgtEl>
                                        <p:attrNameLst>
                                          <p:attrName>ppt_x</p:attrName>
                                        </p:attrNameLst>
                                      </p:cBhvr>
                                      <p:tavLst>
                                        <p:tav tm="0">
                                          <p:val>
                                            <p:strVal val="0-#ppt_w/2"/>
                                          </p:val>
                                        </p:tav>
                                        <p:tav tm="100000">
                                          <p:val>
                                            <p:strVal val="#ppt_x"/>
                                          </p:val>
                                        </p:tav>
                                      </p:tavLst>
                                    </p:anim>
                                    <p:anim calcmode="lin" valueType="num">
                                      <p:cBhvr additive="base">
                                        <p:cTn id="220" dur="300" fill="hold"/>
                                        <p:tgtEl>
                                          <p:spTgt spid="27"/>
                                        </p:tgtEl>
                                        <p:attrNameLst>
                                          <p:attrName>ppt_y</p:attrName>
                                        </p:attrNameLst>
                                      </p:cBhvr>
                                      <p:tavLst>
                                        <p:tav tm="0">
                                          <p:val>
                                            <p:strVal val="#ppt_y"/>
                                          </p:val>
                                        </p:tav>
                                        <p:tav tm="100000">
                                          <p:val>
                                            <p:strVal val="#ppt_y"/>
                                          </p:val>
                                        </p:tav>
                                      </p:tavLst>
                                    </p:anim>
                                  </p:childTnLst>
                                </p:cTn>
                              </p:par>
                              <p:par>
                                <p:cTn id="221" presetID="29" presetClass="exit" presetSubtype="0" fill="hold" grpId="1" nodeType="withEffect">
                                  <p:stCondLst>
                                    <p:cond delay="100"/>
                                  </p:stCondLst>
                                  <p:childTnLst>
                                    <p:anim calcmode="lin" valueType="num">
                                      <p:cBhvr>
                                        <p:cTn id="222" dur="1000"/>
                                        <p:tgtEl>
                                          <p:spTgt spid="27"/>
                                        </p:tgtEl>
                                        <p:attrNameLst>
                                          <p:attrName>ppt_x</p:attrName>
                                        </p:attrNameLst>
                                      </p:cBhvr>
                                      <p:tavLst>
                                        <p:tav tm="0">
                                          <p:val>
                                            <p:strVal val="ppt_x"/>
                                          </p:val>
                                        </p:tav>
                                        <p:tav tm="100000">
                                          <p:val>
                                            <p:strVal val="ppt_x-.2"/>
                                          </p:val>
                                        </p:tav>
                                      </p:tavLst>
                                    </p:anim>
                                    <p:anim calcmode="lin" valueType="num">
                                      <p:cBhvr>
                                        <p:cTn id="223" dur="1000"/>
                                        <p:tgtEl>
                                          <p:spTgt spid="27"/>
                                        </p:tgtEl>
                                        <p:attrNameLst>
                                          <p:attrName>ppt_y</p:attrName>
                                        </p:attrNameLst>
                                      </p:cBhvr>
                                      <p:tavLst>
                                        <p:tav tm="0">
                                          <p:val>
                                            <p:strVal val="ppt_y"/>
                                          </p:val>
                                        </p:tav>
                                        <p:tav tm="100000">
                                          <p:val>
                                            <p:strVal val="ppt_y"/>
                                          </p:val>
                                        </p:tav>
                                      </p:tavLst>
                                    </p:anim>
                                    <p:animEffect transition="out" filter="fade">
                                      <p:cBhvr>
                                        <p:cTn id="224" dur="1000"/>
                                        <p:tgtEl>
                                          <p:spTgt spid="27"/>
                                        </p:tgtEl>
                                      </p:cBhvr>
                                    </p:animEffect>
                                    <p:set>
                                      <p:cBhvr>
                                        <p:cTn id="225" dur="1" fill="hold">
                                          <p:stCondLst>
                                            <p:cond delay="999"/>
                                          </p:stCondLst>
                                        </p:cTn>
                                        <p:tgtEl>
                                          <p:spTgt spid="27"/>
                                        </p:tgtEl>
                                        <p:attrNameLst>
                                          <p:attrName>style.visibility</p:attrName>
                                        </p:attrNameLst>
                                      </p:cBhvr>
                                      <p:to>
                                        <p:strVal val="hidden"/>
                                      </p:to>
                                    </p:set>
                                  </p:childTnLst>
                                </p:cTn>
                              </p:par>
                              <p:par>
                                <p:cTn id="226" presetID="2" presetClass="entr" presetSubtype="8" fill="hold" grpId="0" nodeType="withEffect">
                                  <p:stCondLst>
                                    <p:cond delay="0"/>
                                  </p:stCondLst>
                                  <p:childTnLst>
                                    <p:set>
                                      <p:cBhvr>
                                        <p:cTn id="227" dur="1" fill="hold">
                                          <p:stCondLst>
                                            <p:cond delay="0"/>
                                          </p:stCondLst>
                                        </p:cTn>
                                        <p:tgtEl>
                                          <p:spTgt spid="28"/>
                                        </p:tgtEl>
                                        <p:attrNameLst>
                                          <p:attrName>style.visibility</p:attrName>
                                        </p:attrNameLst>
                                      </p:cBhvr>
                                      <p:to>
                                        <p:strVal val="visible"/>
                                      </p:to>
                                    </p:set>
                                    <p:anim calcmode="lin" valueType="num">
                                      <p:cBhvr additive="base">
                                        <p:cTn id="228" dur="300" fill="hold"/>
                                        <p:tgtEl>
                                          <p:spTgt spid="28"/>
                                        </p:tgtEl>
                                        <p:attrNameLst>
                                          <p:attrName>ppt_x</p:attrName>
                                        </p:attrNameLst>
                                      </p:cBhvr>
                                      <p:tavLst>
                                        <p:tav tm="0">
                                          <p:val>
                                            <p:strVal val="0-#ppt_w/2"/>
                                          </p:val>
                                        </p:tav>
                                        <p:tav tm="100000">
                                          <p:val>
                                            <p:strVal val="#ppt_x"/>
                                          </p:val>
                                        </p:tav>
                                      </p:tavLst>
                                    </p:anim>
                                    <p:anim calcmode="lin" valueType="num">
                                      <p:cBhvr additive="base">
                                        <p:cTn id="229" dur="300" fill="hold"/>
                                        <p:tgtEl>
                                          <p:spTgt spid="28"/>
                                        </p:tgtEl>
                                        <p:attrNameLst>
                                          <p:attrName>ppt_y</p:attrName>
                                        </p:attrNameLst>
                                      </p:cBhvr>
                                      <p:tavLst>
                                        <p:tav tm="0">
                                          <p:val>
                                            <p:strVal val="#ppt_y"/>
                                          </p:val>
                                        </p:tav>
                                        <p:tav tm="100000">
                                          <p:val>
                                            <p:strVal val="#ppt_y"/>
                                          </p:val>
                                        </p:tav>
                                      </p:tavLst>
                                    </p:anim>
                                  </p:childTnLst>
                                </p:cTn>
                              </p:par>
                              <p:par>
                                <p:cTn id="230" presetID="29" presetClass="exit" presetSubtype="0" fill="hold" grpId="1" nodeType="withEffect">
                                  <p:stCondLst>
                                    <p:cond delay="200"/>
                                  </p:stCondLst>
                                  <p:childTnLst>
                                    <p:anim calcmode="lin" valueType="num">
                                      <p:cBhvr>
                                        <p:cTn id="231" dur="1000"/>
                                        <p:tgtEl>
                                          <p:spTgt spid="28"/>
                                        </p:tgtEl>
                                        <p:attrNameLst>
                                          <p:attrName>ppt_x</p:attrName>
                                        </p:attrNameLst>
                                      </p:cBhvr>
                                      <p:tavLst>
                                        <p:tav tm="0">
                                          <p:val>
                                            <p:strVal val="ppt_x"/>
                                          </p:val>
                                        </p:tav>
                                        <p:tav tm="100000">
                                          <p:val>
                                            <p:strVal val="ppt_x-.2"/>
                                          </p:val>
                                        </p:tav>
                                      </p:tavLst>
                                    </p:anim>
                                    <p:anim calcmode="lin" valueType="num">
                                      <p:cBhvr>
                                        <p:cTn id="232" dur="1000"/>
                                        <p:tgtEl>
                                          <p:spTgt spid="28"/>
                                        </p:tgtEl>
                                        <p:attrNameLst>
                                          <p:attrName>ppt_y</p:attrName>
                                        </p:attrNameLst>
                                      </p:cBhvr>
                                      <p:tavLst>
                                        <p:tav tm="0">
                                          <p:val>
                                            <p:strVal val="ppt_y"/>
                                          </p:val>
                                        </p:tav>
                                        <p:tav tm="100000">
                                          <p:val>
                                            <p:strVal val="ppt_y"/>
                                          </p:val>
                                        </p:tav>
                                      </p:tavLst>
                                    </p:anim>
                                    <p:animEffect transition="out" filter="fade">
                                      <p:cBhvr>
                                        <p:cTn id="233" dur="1000"/>
                                        <p:tgtEl>
                                          <p:spTgt spid="28"/>
                                        </p:tgtEl>
                                      </p:cBhvr>
                                    </p:animEffect>
                                    <p:set>
                                      <p:cBhvr>
                                        <p:cTn id="234" dur="1" fill="hold">
                                          <p:stCondLst>
                                            <p:cond delay="999"/>
                                          </p:stCondLst>
                                        </p:cTn>
                                        <p:tgtEl>
                                          <p:spTgt spid="28"/>
                                        </p:tgtEl>
                                        <p:attrNameLst>
                                          <p:attrName>style.visibility</p:attrName>
                                        </p:attrNameLst>
                                      </p:cBhvr>
                                      <p:to>
                                        <p:strVal val="hidden"/>
                                      </p:to>
                                    </p:set>
                                  </p:childTnLst>
                                </p:cTn>
                              </p:par>
                              <p:par>
                                <p:cTn id="235" presetID="2" presetClass="entr" presetSubtype="8" fill="hold" grpId="0" nodeType="withEffect">
                                  <p:stCondLst>
                                    <p:cond delay="200"/>
                                  </p:stCondLst>
                                  <p:childTnLst>
                                    <p:set>
                                      <p:cBhvr>
                                        <p:cTn id="236" dur="1" fill="hold">
                                          <p:stCondLst>
                                            <p:cond delay="0"/>
                                          </p:stCondLst>
                                        </p:cTn>
                                        <p:tgtEl>
                                          <p:spTgt spid="29"/>
                                        </p:tgtEl>
                                        <p:attrNameLst>
                                          <p:attrName>style.visibility</p:attrName>
                                        </p:attrNameLst>
                                      </p:cBhvr>
                                      <p:to>
                                        <p:strVal val="visible"/>
                                      </p:to>
                                    </p:set>
                                    <p:anim calcmode="lin" valueType="num">
                                      <p:cBhvr additive="base">
                                        <p:cTn id="237" dur="300" fill="hold"/>
                                        <p:tgtEl>
                                          <p:spTgt spid="29"/>
                                        </p:tgtEl>
                                        <p:attrNameLst>
                                          <p:attrName>ppt_x</p:attrName>
                                        </p:attrNameLst>
                                      </p:cBhvr>
                                      <p:tavLst>
                                        <p:tav tm="0">
                                          <p:val>
                                            <p:strVal val="0-#ppt_w/2"/>
                                          </p:val>
                                        </p:tav>
                                        <p:tav tm="100000">
                                          <p:val>
                                            <p:strVal val="#ppt_x"/>
                                          </p:val>
                                        </p:tav>
                                      </p:tavLst>
                                    </p:anim>
                                    <p:anim calcmode="lin" valueType="num">
                                      <p:cBhvr additive="base">
                                        <p:cTn id="238" dur="300" fill="hold"/>
                                        <p:tgtEl>
                                          <p:spTgt spid="29"/>
                                        </p:tgtEl>
                                        <p:attrNameLst>
                                          <p:attrName>ppt_y</p:attrName>
                                        </p:attrNameLst>
                                      </p:cBhvr>
                                      <p:tavLst>
                                        <p:tav tm="0">
                                          <p:val>
                                            <p:strVal val="#ppt_y"/>
                                          </p:val>
                                        </p:tav>
                                        <p:tav tm="100000">
                                          <p:val>
                                            <p:strVal val="#ppt_y"/>
                                          </p:val>
                                        </p:tav>
                                      </p:tavLst>
                                    </p:anim>
                                  </p:childTnLst>
                                </p:cTn>
                              </p:par>
                              <p:par>
                                <p:cTn id="239" presetID="29" presetClass="exit" presetSubtype="0" fill="hold" grpId="1" nodeType="withEffect">
                                  <p:stCondLst>
                                    <p:cond delay="200"/>
                                  </p:stCondLst>
                                  <p:childTnLst>
                                    <p:anim calcmode="lin" valueType="num">
                                      <p:cBhvr>
                                        <p:cTn id="240" dur="1000"/>
                                        <p:tgtEl>
                                          <p:spTgt spid="29"/>
                                        </p:tgtEl>
                                        <p:attrNameLst>
                                          <p:attrName>ppt_x</p:attrName>
                                        </p:attrNameLst>
                                      </p:cBhvr>
                                      <p:tavLst>
                                        <p:tav tm="0">
                                          <p:val>
                                            <p:strVal val="ppt_x"/>
                                          </p:val>
                                        </p:tav>
                                        <p:tav tm="100000">
                                          <p:val>
                                            <p:strVal val="ppt_x-.2"/>
                                          </p:val>
                                        </p:tav>
                                      </p:tavLst>
                                    </p:anim>
                                    <p:anim calcmode="lin" valueType="num">
                                      <p:cBhvr>
                                        <p:cTn id="241" dur="1000"/>
                                        <p:tgtEl>
                                          <p:spTgt spid="29"/>
                                        </p:tgtEl>
                                        <p:attrNameLst>
                                          <p:attrName>ppt_y</p:attrName>
                                        </p:attrNameLst>
                                      </p:cBhvr>
                                      <p:tavLst>
                                        <p:tav tm="0">
                                          <p:val>
                                            <p:strVal val="ppt_y"/>
                                          </p:val>
                                        </p:tav>
                                        <p:tav tm="100000">
                                          <p:val>
                                            <p:strVal val="ppt_y"/>
                                          </p:val>
                                        </p:tav>
                                      </p:tavLst>
                                    </p:anim>
                                    <p:animEffect transition="out" filter="fade">
                                      <p:cBhvr>
                                        <p:cTn id="242" dur="1000"/>
                                        <p:tgtEl>
                                          <p:spTgt spid="29"/>
                                        </p:tgtEl>
                                      </p:cBhvr>
                                    </p:animEffect>
                                    <p:set>
                                      <p:cBhvr>
                                        <p:cTn id="243" dur="1" fill="hold">
                                          <p:stCondLst>
                                            <p:cond delay="999"/>
                                          </p:stCondLst>
                                        </p:cTn>
                                        <p:tgtEl>
                                          <p:spTgt spid="29"/>
                                        </p:tgtEl>
                                        <p:attrNameLst>
                                          <p:attrName>style.visibility</p:attrName>
                                        </p:attrNameLst>
                                      </p:cBhvr>
                                      <p:to>
                                        <p:strVal val="hidden"/>
                                      </p:to>
                                    </p:set>
                                  </p:childTnLst>
                                </p:cTn>
                              </p:par>
                              <p:par>
                                <p:cTn id="244" presetID="2" presetClass="entr" presetSubtype="8" fill="hold" grpId="0" nodeType="withEffect">
                                  <p:stCondLst>
                                    <p:cond delay="400"/>
                                  </p:stCondLst>
                                  <p:childTnLst>
                                    <p:set>
                                      <p:cBhvr>
                                        <p:cTn id="245" dur="1" fill="hold">
                                          <p:stCondLst>
                                            <p:cond delay="0"/>
                                          </p:stCondLst>
                                        </p:cTn>
                                        <p:tgtEl>
                                          <p:spTgt spid="30"/>
                                        </p:tgtEl>
                                        <p:attrNameLst>
                                          <p:attrName>style.visibility</p:attrName>
                                        </p:attrNameLst>
                                      </p:cBhvr>
                                      <p:to>
                                        <p:strVal val="visible"/>
                                      </p:to>
                                    </p:set>
                                    <p:anim calcmode="lin" valueType="num">
                                      <p:cBhvr additive="base">
                                        <p:cTn id="246" dur="300" fill="hold"/>
                                        <p:tgtEl>
                                          <p:spTgt spid="30"/>
                                        </p:tgtEl>
                                        <p:attrNameLst>
                                          <p:attrName>ppt_x</p:attrName>
                                        </p:attrNameLst>
                                      </p:cBhvr>
                                      <p:tavLst>
                                        <p:tav tm="0">
                                          <p:val>
                                            <p:strVal val="0-#ppt_w/2"/>
                                          </p:val>
                                        </p:tav>
                                        <p:tav tm="100000">
                                          <p:val>
                                            <p:strVal val="#ppt_x"/>
                                          </p:val>
                                        </p:tav>
                                      </p:tavLst>
                                    </p:anim>
                                    <p:anim calcmode="lin" valueType="num">
                                      <p:cBhvr additive="base">
                                        <p:cTn id="247" dur="300" fill="hold"/>
                                        <p:tgtEl>
                                          <p:spTgt spid="30"/>
                                        </p:tgtEl>
                                        <p:attrNameLst>
                                          <p:attrName>ppt_y</p:attrName>
                                        </p:attrNameLst>
                                      </p:cBhvr>
                                      <p:tavLst>
                                        <p:tav tm="0">
                                          <p:val>
                                            <p:strVal val="#ppt_y"/>
                                          </p:val>
                                        </p:tav>
                                        <p:tav tm="100000">
                                          <p:val>
                                            <p:strVal val="#ppt_y"/>
                                          </p:val>
                                        </p:tav>
                                      </p:tavLst>
                                    </p:anim>
                                  </p:childTnLst>
                                </p:cTn>
                              </p:par>
                              <p:par>
                                <p:cTn id="248" presetID="29" presetClass="exit" presetSubtype="0" fill="hold" grpId="1" nodeType="withEffect">
                                  <p:stCondLst>
                                    <p:cond delay="400"/>
                                  </p:stCondLst>
                                  <p:childTnLst>
                                    <p:anim calcmode="lin" valueType="num">
                                      <p:cBhvr>
                                        <p:cTn id="249" dur="1000"/>
                                        <p:tgtEl>
                                          <p:spTgt spid="30"/>
                                        </p:tgtEl>
                                        <p:attrNameLst>
                                          <p:attrName>ppt_x</p:attrName>
                                        </p:attrNameLst>
                                      </p:cBhvr>
                                      <p:tavLst>
                                        <p:tav tm="0">
                                          <p:val>
                                            <p:strVal val="ppt_x"/>
                                          </p:val>
                                        </p:tav>
                                        <p:tav tm="100000">
                                          <p:val>
                                            <p:strVal val="ppt_x-.2"/>
                                          </p:val>
                                        </p:tav>
                                      </p:tavLst>
                                    </p:anim>
                                    <p:anim calcmode="lin" valueType="num">
                                      <p:cBhvr>
                                        <p:cTn id="250" dur="1000"/>
                                        <p:tgtEl>
                                          <p:spTgt spid="30"/>
                                        </p:tgtEl>
                                        <p:attrNameLst>
                                          <p:attrName>ppt_y</p:attrName>
                                        </p:attrNameLst>
                                      </p:cBhvr>
                                      <p:tavLst>
                                        <p:tav tm="0">
                                          <p:val>
                                            <p:strVal val="ppt_y"/>
                                          </p:val>
                                        </p:tav>
                                        <p:tav tm="100000">
                                          <p:val>
                                            <p:strVal val="ppt_y"/>
                                          </p:val>
                                        </p:tav>
                                      </p:tavLst>
                                    </p:anim>
                                    <p:animEffect transition="out" filter="fade">
                                      <p:cBhvr>
                                        <p:cTn id="251" dur="1000"/>
                                        <p:tgtEl>
                                          <p:spTgt spid="30"/>
                                        </p:tgtEl>
                                      </p:cBhvr>
                                    </p:animEffect>
                                    <p:set>
                                      <p:cBhvr>
                                        <p:cTn id="252" dur="1" fill="hold">
                                          <p:stCondLst>
                                            <p:cond delay="999"/>
                                          </p:stCondLst>
                                        </p:cTn>
                                        <p:tgtEl>
                                          <p:spTgt spid="30"/>
                                        </p:tgtEl>
                                        <p:attrNameLst>
                                          <p:attrName>style.visibility</p:attrName>
                                        </p:attrNameLst>
                                      </p:cBhvr>
                                      <p:to>
                                        <p:strVal val="hidden"/>
                                      </p:to>
                                    </p:set>
                                  </p:childTnLst>
                                </p:cTn>
                              </p:par>
                              <p:par>
                                <p:cTn id="253" presetID="2" presetClass="entr" presetSubtype="8" fill="hold" grpId="0" nodeType="withEffect">
                                  <p:stCondLst>
                                    <p:cond delay="0"/>
                                  </p:stCondLst>
                                  <p:childTnLst>
                                    <p:set>
                                      <p:cBhvr>
                                        <p:cTn id="254" dur="1" fill="hold">
                                          <p:stCondLst>
                                            <p:cond delay="0"/>
                                          </p:stCondLst>
                                        </p:cTn>
                                        <p:tgtEl>
                                          <p:spTgt spid="31"/>
                                        </p:tgtEl>
                                        <p:attrNameLst>
                                          <p:attrName>style.visibility</p:attrName>
                                        </p:attrNameLst>
                                      </p:cBhvr>
                                      <p:to>
                                        <p:strVal val="visible"/>
                                      </p:to>
                                    </p:set>
                                    <p:anim calcmode="lin" valueType="num">
                                      <p:cBhvr additive="base">
                                        <p:cTn id="255" dur="300" fill="hold"/>
                                        <p:tgtEl>
                                          <p:spTgt spid="31"/>
                                        </p:tgtEl>
                                        <p:attrNameLst>
                                          <p:attrName>ppt_x</p:attrName>
                                        </p:attrNameLst>
                                      </p:cBhvr>
                                      <p:tavLst>
                                        <p:tav tm="0">
                                          <p:val>
                                            <p:strVal val="0-#ppt_w/2"/>
                                          </p:val>
                                        </p:tav>
                                        <p:tav tm="100000">
                                          <p:val>
                                            <p:strVal val="#ppt_x"/>
                                          </p:val>
                                        </p:tav>
                                      </p:tavLst>
                                    </p:anim>
                                    <p:anim calcmode="lin" valueType="num">
                                      <p:cBhvr additive="base">
                                        <p:cTn id="256" dur="300" fill="hold"/>
                                        <p:tgtEl>
                                          <p:spTgt spid="31"/>
                                        </p:tgtEl>
                                        <p:attrNameLst>
                                          <p:attrName>ppt_y</p:attrName>
                                        </p:attrNameLst>
                                      </p:cBhvr>
                                      <p:tavLst>
                                        <p:tav tm="0">
                                          <p:val>
                                            <p:strVal val="#ppt_y"/>
                                          </p:val>
                                        </p:tav>
                                        <p:tav tm="100000">
                                          <p:val>
                                            <p:strVal val="#ppt_y"/>
                                          </p:val>
                                        </p:tav>
                                      </p:tavLst>
                                    </p:anim>
                                  </p:childTnLst>
                                </p:cTn>
                              </p:par>
                              <p:par>
                                <p:cTn id="257" presetID="29" presetClass="exit" presetSubtype="0" fill="hold" grpId="1" nodeType="withEffect">
                                  <p:stCondLst>
                                    <p:cond delay="200"/>
                                  </p:stCondLst>
                                  <p:childTnLst>
                                    <p:anim calcmode="lin" valueType="num">
                                      <p:cBhvr>
                                        <p:cTn id="258" dur="1000"/>
                                        <p:tgtEl>
                                          <p:spTgt spid="31"/>
                                        </p:tgtEl>
                                        <p:attrNameLst>
                                          <p:attrName>ppt_x</p:attrName>
                                        </p:attrNameLst>
                                      </p:cBhvr>
                                      <p:tavLst>
                                        <p:tav tm="0">
                                          <p:val>
                                            <p:strVal val="ppt_x"/>
                                          </p:val>
                                        </p:tav>
                                        <p:tav tm="100000">
                                          <p:val>
                                            <p:strVal val="ppt_x-.2"/>
                                          </p:val>
                                        </p:tav>
                                      </p:tavLst>
                                    </p:anim>
                                    <p:anim calcmode="lin" valueType="num">
                                      <p:cBhvr>
                                        <p:cTn id="259" dur="1000"/>
                                        <p:tgtEl>
                                          <p:spTgt spid="31"/>
                                        </p:tgtEl>
                                        <p:attrNameLst>
                                          <p:attrName>ppt_y</p:attrName>
                                        </p:attrNameLst>
                                      </p:cBhvr>
                                      <p:tavLst>
                                        <p:tav tm="0">
                                          <p:val>
                                            <p:strVal val="ppt_y"/>
                                          </p:val>
                                        </p:tav>
                                        <p:tav tm="100000">
                                          <p:val>
                                            <p:strVal val="ppt_y"/>
                                          </p:val>
                                        </p:tav>
                                      </p:tavLst>
                                    </p:anim>
                                    <p:animEffect transition="out" filter="fade">
                                      <p:cBhvr>
                                        <p:cTn id="260" dur="1000"/>
                                        <p:tgtEl>
                                          <p:spTgt spid="31"/>
                                        </p:tgtEl>
                                      </p:cBhvr>
                                    </p:animEffect>
                                    <p:set>
                                      <p:cBhvr>
                                        <p:cTn id="261" dur="1" fill="hold">
                                          <p:stCondLst>
                                            <p:cond delay="999"/>
                                          </p:stCondLst>
                                        </p:cTn>
                                        <p:tgtEl>
                                          <p:spTgt spid="31"/>
                                        </p:tgtEl>
                                        <p:attrNameLst>
                                          <p:attrName>style.visibility</p:attrName>
                                        </p:attrNameLst>
                                      </p:cBhvr>
                                      <p:to>
                                        <p:strVal val="hidden"/>
                                      </p:to>
                                    </p:set>
                                  </p:childTnLst>
                                </p:cTn>
                              </p:par>
                              <p:par>
                                <p:cTn id="262" presetID="2" presetClass="entr" presetSubtype="8" fill="hold" grpId="0" nodeType="withEffect">
                                  <p:stCondLst>
                                    <p:cond delay="300"/>
                                  </p:stCondLst>
                                  <p:childTnLst>
                                    <p:set>
                                      <p:cBhvr>
                                        <p:cTn id="263" dur="1" fill="hold">
                                          <p:stCondLst>
                                            <p:cond delay="0"/>
                                          </p:stCondLst>
                                        </p:cTn>
                                        <p:tgtEl>
                                          <p:spTgt spid="32"/>
                                        </p:tgtEl>
                                        <p:attrNameLst>
                                          <p:attrName>style.visibility</p:attrName>
                                        </p:attrNameLst>
                                      </p:cBhvr>
                                      <p:to>
                                        <p:strVal val="visible"/>
                                      </p:to>
                                    </p:set>
                                    <p:anim calcmode="lin" valueType="num">
                                      <p:cBhvr additive="base">
                                        <p:cTn id="264" dur="300" fill="hold"/>
                                        <p:tgtEl>
                                          <p:spTgt spid="32"/>
                                        </p:tgtEl>
                                        <p:attrNameLst>
                                          <p:attrName>ppt_x</p:attrName>
                                        </p:attrNameLst>
                                      </p:cBhvr>
                                      <p:tavLst>
                                        <p:tav tm="0">
                                          <p:val>
                                            <p:strVal val="0-#ppt_w/2"/>
                                          </p:val>
                                        </p:tav>
                                        <p:tav tm="100000">
                                          <p:val>
                                            <p:strVal val="#ppt_x"/>
                                          </p:val>
                                        </p:tav>
                                      </p:tavLst>
                                    </p:anim>
                                    <p:anim calcmode="lin" valueType="num">
                                      <p:cBhvr additive="base">
                                        <p:cTn id="265" dur="300" fill="hold"/>
                                        <p:tgtEl>
                                          <p:spTgt spid="32"/>
                                        </p:tgtEl>
                                        <p:attrNameLst>
                                          <p:attrName>ppt_y</p:attrName>
                                        </p:attrNameLst>
                                      </p:cBhvr>
                                      <p:tavLst>
                                        <p:tav tm="0">
                                          <p:val>
                                            <p:strVal val="#ppt_y"/>
                                          </p:val>
                                        </p:tav>
                                        <p:tav tm="100000">
                                          <p:val>
                                            <p:strVal val="#ppt_y"/>
                                          </p:val>
                                        </p:tav>
                                      </p:tavLst>
                                    </p:anim>
                                  </p:childTnLst>
                                </p:cTn>
                              </p:par>
                              <p:par>
                                <p:cTn id="266" presetID="29" presetClass="exit" presetSubtype="0" fill="hold" grpId="1" nodeType="withEffect">
                                  <p:stCondLst>
                                    <p:cond delay="300"/>
                                  </p:stCondLst>
                                  <p:childTnLst>
                                    <p:anim calcmode="lin" valueType="num">
                                      <p:cBhvr>
                                        <p:cTn id="267" dur="1000"/>
                                        <p:tgtEl>
                                          <p:spTgt spid="32"/>
                                        </p:tgtEl>
                                        <p:attrNameLst>
                                          <p:attrName>ppt_x</p:attrName>
                                        </p:attrNameLst>
                                      </p:cBhvr>
                                      <p:tavLst>
                                        <p:tav tm="0">
                                          <p:val>
                                            <p:strVal val="ppt_x"/>
                                          </p:val>
                                        </p:tav>
                                        <p:tav tm="100000">
                                          <p:val>
                                            <p:strVal val="ppt_x-.2"/>
                                          </p:val>
                                        </p:tav>
                                      </p:tavLst>
                                    </p:anim>
                                    <p:anim calcmode="lin" valueType="num">
                                      <p:cBhvr>
                                        <p:cTn id="268" dur="1000"/>
                                        <p:tgtEl>
                                          <p:spTgt spid="32"/>
                                        </p:tgtEl>
                                        <p:attrNameLst>
                                          <p:attrName>ppt_y</p:attrName>
                                        </p:attrNameLst>
                                      </p:cBhvr>
                                      <p:tavLst>
                                        <p:tav tm="0">
                                          <p:val>
                                            <p:strVal val="ppt_y"/>
                                          </p:val>
                                        </p:tav>
                                        <p:tav tm="100000">
                                          <p:val>
                                            <p:strVal val="ppt_y"/>
                                          </p:val>
                                        </p:tav>
                                      </p:tavLst>
                                    </p:anim>
                                    <p:animEffect transition="out" filter="fade">
                                      <p:cBhvr>
                                        <p:cTn id="269" dur="1000"/>
                                        <p:tgtEl>
                                          <p:spTgt spid="32"/>
                                        </p:tgtEl>
                                      </p:cBhvr>
                                    </p:animEffect>
                                    <p:set>
                                      <p:cBhvr>
                                        <p:cTn id="270" dur="1" fill="hold">
                                          <p:stCondLst>
                                            <p:cond delay="999"/>
                                          </p:stCondLst>
                                        </p:cTn>
                                        <p:tgtEl>
                                          <p:spTgt spid="32"/>
                                        </p:tgtEl>
                                        <p:attrNameLst>
                                          <p:attrName>style.visibility</p:attrName>
                                        </p:attrNameLst>
                                      </p:cBhvr>
                                      <p:to>
                                        <p:strVal val="hidden"/>
                                      </p:to>
                                    </p:set>
                                  </p:childTnLst>
                                </p:cTn>
                              </p:par>
                              <p:par>
                                <p:cTn id="271" presetID="2" presetClass="entr" presetSubtype="8" fill="hold" grpId="0" nodeType="withEffect">
                                  <p:stCondLst>
                                    <p:cond delay="0"/>
                                  </p:stCondLst>
                                  <p:childTnLst>
                                    <p:set>
                                      <p:cBhvr>
                                        <p:cTn id="272" dur="1" fill="hold">
                                          <p:stCondLst>
                                            <p:cond delay="0"/>
                                          </p:stCondLst>
                                        </p:cTn>
                                        <p:tgtEl>
                                          <p:spTgt spid="33"/>
                                        </p:tgtEl>
                                        <p:attrNameLst>
                                          <p:attrName>style.visibility</p:attrName>
                                        </p:attrNameLst>
                                      </p:cBhvr>
                                      <p:to>
                                        <p:strVal val="visible"/>
                                      </p:to>
                                    </p:set>
                                    <p:anim calcmode="lin" valueType="num">
                                      <p:cBhvr additive="base">
                                        <p:cTn id="273" dur="300" fill="hold"/>
                                        <p:tgtEl>
                                          <p:spTgt spid="33"/>
                                        </p:tgtEl>
                                        <p:attrNameLst>
                                          <p:attrName>ppt_x</p:attrName>
                                        </p:attrNameLst>
                                      </p:cBhvr>
                                      <p:tavLst>
                                        <p:tav tm="0">
                                          <p:val>
                                            <p:strVal val="0-#ppt_w/2"/>
                                          </p:val>
                                        </p:tav>
                                        <p:tav tm="100000">
                                          <p:val>
                                            <p:strVal val="#ppt_x"/>
                                          </p:val>
                                        </p:tav>
                                      </p:tavLst>
                                    </p:anim>
                                    <p:anim calcmode="lin" valueType="num">
                                      <p:cBhvr additive="base">
                                        <p:cTn id="274" dur="300" fill="hold"/>
                                        <p:tgtEl>
                                          <p:spTgt spid="33"/>
                                        </p:tgtEl>
                                        <p:attrNameLst>
                                          <p:attrName>ppt_y</p:attrName>
                                        </p:attrNameLst>
                                      </p:cBhvr>
                                      <p:tavLst>
                                        <p:tav tm="0">
                                          <p:val>
                                            <p:strVal val="#ppt_y"/>
                                          </p:val>
                                        </p:tav>
                                        <p:tav tm="100000">
                                          <p:val>
                                            <p:strVal val="#ppt_y"/>
                                          </p:val>
                                        </p:tav>
                                      </p:tavLst>
                                    </p:anim>
                                  </p:childTnLst>
                                </p:cTn>
                              </p:par>
                              <p:par>
                                <p:cTn id="275" presetID="29" presetClass="exit" presetSubtype="0" fill="hold" grpId="1" nodeType="withEffect">
                                  <p:stCondLst>
                                    <p:cond delay="200"/>
                                  </p:stCondLst>
                                  <p:childTnLst>
                                    <p:anim calcmode="lin" valueType="num">
                                      <p:cBhvr>
                                        <p:cTn id="276" dur="1000"/>
                                        <p:tgtEl>
                                          <p:spTgt spid="33"/>
                                        </p:tgtEl>
                                        <p:attrNameLst>
                                          <p:attrName>ppt_x</p:attrName>
                                        </p:attrNameLst>
                                      </p:cBhvr>
                                      <p:tavLst>
                                        <p:tav tm="0">
                                          <p:val>
                                            <p:strVal val="ppt_x"/>
                                          </p:val>
                                        </p:tav>
                                        <p:tav tm="100000">
                                          <p:val>
                                            <p:strVal val="ppt_x-.2"/>
                                          </p:val>
                                        </p:tav>
                                      </p:tavLst>
                                    </p:anim>
                                    <p:anim calcmode="lin" valueType="num">
                                      <p:cBhvr>
                                        <p:cTn id="277" dur="1000"/>
                                        <p:tgtEl>
                                          <p:spTgt spid="33"/>
                                        </p:tgtEl>
                                        <p:attrNameLst>
                                          <p:attrName>ppt_y</p:attrName>
                                        </p:attrNameLst>
                                      </p:cBhvr>
                                      <p:tavLst>
                                        <p:tav tm="0">
                                          <p:val>
                                            <p:strVal val="ppt_y"/>
                                          </p:val>
                                        </p:tav>
                                        <p:tav tm="100000">
                                          <p:val>
                                            <p:strVal val="ppt_y"/>
                                          </p:val>
                                        </p:tav>
                                      </p:tavLst>
                                    </p:anim>
                                    <p:animEffect transition="out" filter="fade">
                                      <p:cBhvr>
                                        <p:cTn id="278" dur="1000"/>
                                        <p:tgtEl>
                                          <p:spTgt spid="33"/>
                                        </p:tgtEl>
                                      </p:cBhvr>
                                    </p:animEffect>
                                    <p:set>
                                      <p:cBhvr>
                                        <p:cTn id="279" dur="1" fill="hold">
                                          <p:stCondLst>
                                            <p:cond delay="999"/>
                                          </p:stCondLst>
                                        </p:cTn>
                                        <p:tgtEl>
                                          <p:spTgt spid="33"/>
                                        </p:tgtEl>
                                        <p:attrNameLst>
                                          <p:attrName>style.visibility</p:attrName>
                                        </p:attrNameLst>
                                      </p:cBhvr>
                                      <p:to>
                                        <p:strVal val="hidden"/>
                                      </p:to>
                                    </p:set>
                                  </p:childTnLst>
                                </p:cTn>
                              </p:par>
                              <p:par>
                                <p:cTn id="280" presetID="2" presetClass="entr" presetSubtype="8" fill="hold" grpId="0" nodeType="withEffect">
                                  <p:stCondLst>
                                    <p:cond delay="100"/>
                                  </p:stCondLst>
                                  <p:childTnLst>
                                    <p:set>
                                      <p:cBhvr>
                                        <p:cTn id="281" dur="1" fill="hold">
                                          <p:stCondLst>
                                            <p:cond delay="0"/>
                                          </p:stCondLst>
                                        </p:cTn>
                                        <p:tgtEl>
                                          <p:spTgt spid="34"/>
                                        </p:tgtEl>
                                        <p:attrNameLst>
                                          <p:attrName>style.visibility</p:attrName>
                                        </p:attrNameLst>
                                      </p:cBhvr>
                                      <p:to>
                                        <p:strVal val="visible"/>
                                      </p:to>
                                    </p:set>
                                    <p:anim calcmode="lin" valueType="num">
                                      <p:cBhvr additive="base">
                                        <p:cTn id="282" dur="300" fill="hold"/>
                                        <p:tgtEl>
                                          <p:spTgt spid="34"/>
                                        </p:tgtEl>
                                        <p:attrNameLst>
                                          <p:attrName>ppt_x</p:attrName>
                                        </p:attrNameLst>
                                      </p:cBhvr>
                                      <p:tavLst>
                                        <p:tav tm="0">
                                          <p:val>
                                            <p:strVal val="0-#ppt_w/2"/>
                                          </p:val>
                                        </p:tav>
                                        <p:tav tm="100000">
                                          <p:val>
                                            <p:strVal val="#ppt_x"/>
                                          </p:val>
                                        </p:tav>
                                      </p:tavLst>
                                    </p:anim>
                                    <p:anim calcmode="lin" valueType="num">
                                      <p:cBhvr additive="base">
                                        <p:cTn id="283" dur="300" fill="hold"/>
                                        <p:tgtEl>
                                          <p:spTgt spid="34"/>
                                        </p:tgtEl>
                                        <p:attrNameLst>
                                          <p:attrName>ppt_y</p:attrName>
                                        </p:attrNameLst>
                                      </p:cBhvr>
                                      <p:tavLst>
                                        <p:tav tm="0">
                                          <p:val>
                                            <p:strVal val="#ppt_y"/>
                                          </p:val>
                                        </p:tav>
                                        <p:tav tm="100000">
                                          <p:val>
                                            <p:strVal val="#ppt_y"/>
                                          </p:val>
                                        </p:tav>
                                      </p:tavLst>
                                    </p:anim>
                                  </p:childTnLst>
                                </p:cTn>
                              </p:par>
                              <p:par>
                                <p:cTn id="284" presetID="29" presetClass="exit" presetSubtype="0" fill="hold" grpId="1" nodeType="withEffect">
                                  <p:stCondLst>
                                    <p:cond delay="100"/>
                                  </p:stCondLst>
                                  <p:childTnLst>
                                    <p:anim calcmode="lin" valueType="num">
                                      <p:cBhvr>
                                        <p:cTn id="285" dur="1000"/>
                                        <p:tgtEl>
                                          <p:spTgt spid="34"/>
                                        </p:tgtEl>
                                        <p:attrNameLst>
                                          <p:attrName>ppt_x</p:attrName>
                                        </p:attrNameLst>
                                      </p:cBhvr>
                                      <p:tavLst>
                                        <p:tav tm="0">
                                          <p:val>
                                            <p:strVal val="ppt_x"/>
                                          </p:val>
                                        </p:tav>
                                        <p:tav tm="100000">
                                          <p:val>
                                            <p:strVal val="ppt_x-.2"/>
                                          </p:val>
                                        </p:tav>
                                      </p:tavLst>
                                    </p:anim>
                                    <p:anim calcmode="lin" valueType="num">
                                      <p:cBhvr>
                                        <p:cTn id="286" dur="1000"/>
                                        <p:tgtEl>
                                          <p:spTgt spid="34"/>
                                        </p:tgtEl>
                                        <p:attrNameLst>
                                          <p:attrName>ppt_y</p:attrName>
                                        </p:attrNameLst>
                                      </p:cBhvr>
                                      <p:tavLst>
                                        <p:tav tm="0">
                                          <p:val>
                                            <p:strVal val="ppt_y"/>
                                          </p:val>
                                        </p:tav>
                                        <p:tav tm="100000">
                                          <p:val>
                                            <p:strVal val="ppt_y"/>
                                          </p:val>
                                        </p:tav>
                                      </p:tavLst>
                                    </p:anim>
                                    <p:animEffect transition="out" filter="fade">
                                      <p:cBhvr>
                                        <p:cTn id="287" dur="1000"/>
                                        <p:tgtEl>
                                          <p:spTgt spid="34"/>
                                        </p:tgtEl>
                                      </p:cBhvr>
                                    </p:animEffect>
                                    <p:set>
                                      <p:cBhvr>
                                        <p:cTn id="288" dur="1" fill="hold">
                                          <p:stCondLst>
                                            <p:cond delay="999"/>
                                          </p:stCondLst>
                                        </p:cTn>
                                        <p:tgtEl>
                                          <p:spTgt spid="34"/>
                                        </p:tgtEl>
                                        <p:attrNameLst>
                                          <p:attrName>style.visibility</p:attrName>
                                        </p:attrNameLst>
                                      </p:cBhvr>
                                      <p:to>
                                        <p:strVal val="hidden"/>
                                      </p:to>
                                    </p:set>
                                  </p:childTnLst>
                                </p:cTn>
                              </p:par>
                              <p:par>
                                <p:cTn id="289" presetID="2" presetClass="entr" presetSubtype="8" fill="hold" grpId="0" nodeType="withEffect">
                                  <p:stCondLst>
                                    <p:cond delay="0"/>
                                  </p:stCondLst>
                                  <p:childTnLst>
                                    <p:set>
                                      <p:cBhvr>
                                        <p:cTn id="290" dur="1" fill="hold">
                                          <p:stCondLst>
                                            <p:cond delay="0"/>
                                          </p:stCondLst>
                                        </p:cTn>
                                        <p:tgtEl>
                                          <p:spTgt spid="35"/>
                                        </p:tgtEl>
                                        <p:attrNameLst>
                                          <p:attrName>style.visibility</p:attrName>
                                        </p:attrNameLst>
                                      </p:cBhvr>
                                      <p:to>
                                        <p:strVal val="visible"/>
                                      </p:to>
                                    </p:set>
                                    <p:anim calcmode="lin" valueType="num">
                                      <p:cBhvr additive="base">
                                        <p:cTn id="291" dur="300" fill="hold"/>
                                        <p:tgtEl>
                                          <p:spTgt spid="35"/>
                                        </p:tgtEl>
                                        <p:attrNameLst>
                                          <p:attrName>ppt_x</p:attrName>
                                        </p:attrNameLst>
                                      </p:cBhvr>
                                      <p:tavLst>
                                        <p:tav tm="0">
                                          <p:val>
                                            <p:strVal val="0-#ppt_w/2"/>
                                          </p:val>
                                        </p:tav>
                                        <p:tav tm="100000">
                                          <p:val>
                                            <p:strVal val="#ppt_x"/>
                                          </p:val>
                                        </p:tav>
                                      </p:tavLst>
                                    </p:anim>
                                    <p:anim calcmode="lin" valueType="num">
                                      <p:cBhvr additive="base">
                                        <p:cTn id="292" dur="300" fill="hold"/>
                                        <p:tgtEl>
                                          <p:spTgt spid="35"/>
                                        </p:tgtEl>
                                        <p:attrNameLst>
                                          <p:attrName>ppt_y</p:attrName>
                                        </p:attrNameLst>
                                      </p:cBhvr>
                                      <p:tavLst>
                                        <p:tav tm="0">
                                          <p:val>
                                            <p:strVal val="#ppt_y"/>
                                          </p:val>
                                        </p:tav>
                                        <p:tav tm="100000">
                                          <p:val>
                                            <p:strVal val="#ppt_y"/>
                                          </p:val>
                                        </p:tav>
                                      </p:tavLst>
                                    </p:anim>
                                  </p:childTnLst>
                                </p:cTn>
                              </p:par>
                              <p:par>
                                <p:cTn id="293" presetID="29" presetClass="exit" presetSubtype="0" fill="hold" grpId="1" nodeType="withEffect">
                                  <p:stCondLst>
                                    <p:cond delay="200"/>
                                  </p:stCondLst>
                                  <p:childTnLst>
                                    <p:anim calcmode="lin" valueType="num">
                                      <p:cBhvr>
                                        <p:cTn id="294" dur="1000"/>
                                        <p:tgtEl>
                                          <p:spTgt spid="35"/>
                                        </p:tgtEl>
                                        <p:attrNameLst>
                                          <p:attrName>ppt_x</p:attrName>
                                        </p:attrNameLst>
                                      </p:cBhvr>
                                      <p:tavLst>
                                        <p:tav tm="0">
                                          <p:val>
                                            <p:strVal val="ppt_x"/>
                                          </p:val>
                                        </p:tav>
                                        <p:tav tm="100000">
                                          <p:val>
                                            <p:strVal val="ppt_x-.2"/>
                                          </p:val>
                                        </p:tav>
                                      </p:tavLst>
                                    </p:anim>
                                    <p:anim calcmode="lin" valueType="num">
                                      <p:cBhvr>
                                        <p:cTn id="295" dur="1000"/>
                                        <p:tgtEl>
                                          <p:spTgt spid="35"/>
                                        </p:tgtEl>
                                        <p:attrNameLst>
                                          <p:attrName>ppt_y</p:attrName>
                                        </p:attrNameLst>
                                      </p:cBhvr>
                                      <p:tavLst>
                                        <p:tav tm="0">
                                          <p:val>
                                            <p:strVal val="ppt_y"/>
                                          </p:val>
                                        </p:tav>
                                        <p:tav tm="100000">
                                          <p:val>
                                            <p:strVal val="ppt_y"/>
                                          </p:val>
                                        </p:tav>
                                      </p:tavLst>
                                    </p:anim>
                                    <p:animEffect transition="out" filter="fade">
                                      <p:cBhvr>
                                        <p:cTn id="296" dur="1000"/>
                                        <p:tgtEl>
                                          <p:spTgt spid="35"/>
                                        </p:tgtEl>
                                      </p:cBhvr>
                                    </p:animEffect>
                                    <p:set>
                                      <p:cBhvr>
                                        <p:cTn id="297" dur="1" fill="hold">
                                          <p:stCondLst>
                                            <p:cond delay="999"/>
                                          </p:stCondLst>
                                        </p:cTn>
                                        <p:tgtEl>
                                          <p:spTgt spid="35"/>
                                        </p:tgtEl>
                                        <p:attrNameLst>
                                          <p:attrName>style.visibility</p:attrName>
                                        </p:attrNameLst>
                                      </p:cBhvr>
                                      <p:to>
                                        <p:strVal val="hidden"/>
                                      </p:to>
                                    </p:set>
                                  </p:childTnLst>
                                </p:cTn>
                              </p:par>
                              <p:par>
                                <p:cTn id="298" presetID="2" presetClass="entr" presetSubtype="8" fill="hold" grpId="0" nodeType="withEffect">
                                  <p:stCondLst>
                                    <p:cond delay="200"/>
                                  </p:stCondLst>
                                  <p:childTnLst>
                                    <p:set>
                                      <p:cBhvr>
                                        <p:cTn id="299" dur="1" fill="hold">
                                          <p:stCondLst>
                                            <p:cond delay="0"/>
                                          </p:stCondLst>
                                        </p:cTn>
                                        <p:tgtEl>
                                          <p:spTgt spid="36"/>
                                        </p:tgtEl>
                                        <p:attrNameLst>
                                          <p:attrName>style.visibility</p:attrName>
                                        </p:attrNameLst>
                                      </p:cBhvr>
                                      <p:to>
                                        <p:strVal val="visible"/>
                                      </p:to>
                                    </p:set>
                                    <p:anim calcmode="lin" valueType="num">
                                      <p:cBhvr additive="base">
                                        <p:cTn id="300" dur="300" fill="hold"/>
                                        <p:tgtEl>
                                          <p:spTgt spid="36"/>
                                        </p:tgtEl>
                                        <p:attrNameLst>
                                          <p:attrName>ppt_x</p:attrName>
                                        </p:attrNameLst>
                                      </p:cBhvr>
                                      <p:tavLst>
                                        <p:tav tm="0">
                                          <p:val>
                                            <p:strVal val="0-#ppt_w/2"/>
                                          </p:val>
                                        </p:tav>
                                        <p:tav tm="100000">
                                          <p:val>
                                            <p:strVal val="#ppt_x"/>
                                          </p:val>
                                        </p:tav>
                                      </p:tavLst>
                                    </p:anim>
                                    <p:anim calcmode="lin" valueType="num">
                                      <p:cBhvr additive="base">
                                        <p:cTn id="301" dur="300" fill="hold"/>
                                        <p:tgtEl>
                                          <p:spTgt spid="36"/>
                                        </p:tgtEl>
                                        <p:attrNameLst>
                                          <p:attrName>ppt_y</p:attrName>
                                        </p:attrNameLst>
                                      </p:cBhvr>
                                      <p:tavLst>
                                        <p:tav tm="0">
                                          <p:val>
                                            <p:strVal val="#ppt_y"/>
                                          </p:val>
                                        </p:tav>
                                        <p:tav tm="100000">
                                          <p:val>
                                            <p:strVal val="#ppt_y"/>
                                          </p:val>
                                        </p:tav>
                                      </p:tavLst>
                                    </p:anim>
                                  </p:childTnLst>
                                </p:cTn>
                              </p:par>
                              <p:par>
                                <p:cTn id="302" presetID="29" presetClass="exit" presetSubtype="0" fill="hold" grpId="1" nodeType="withEffect">
                                  <p:stCondLst>
                                    <p:cond delay="200"/>
                                  </p:stCondLst>
                                  <p:childTnLst>
                                    <p:anim calcmode="lin" valueType="num">
                                      <p:cBhvr>
                                        <p:cTn id="303" dur="1000"/>
                                        <p:tgtEl>
                                          <p:spTgt spid="36"/>
                                        </p:tgtEl>
                                        <p:attrNameLst>
                                          <p:attrName>ppt_x</p:attrName>
                                        </p:attrNameLst>
                                      </p:cBhvr>
                                      <p:tavLst>
                                        <p:tav tm="0">
                                          <p:val>
                                            <p:strVal val="ppt_x"/>
                                          </p:val>
                                        </p:tav>
                                        <p:tav tm="100000">
                                          <p:val>
                                            <p:strVal val="ppt_x-.2"/>
                                          </p:val>
                                        </p:tav>
                                      </p:tavLst>
                                    </p:anim>
                                    <p:anim calcmode="lin" valueType="num">
                                      <p:cBhvr>
                                        <p:cTn id="304" dur="1000"/>
                                        <p:tgtEl>
                                          <p:spTgt spid="36"/>
                                        </p:tgtEl>
                                        <p:attrNameLst>
                                          <p:attrName>ppt_y</p:attrName>
                                        </p:attrNameLst>
                                      </p:cBhvr>
                                      <p:tavLst>
                                        <p:tav tm="0">
                                          <p:val>
                                            <p:strVal val="ppt_y"/>
                                          </p:val>
                                        </p:tav>
                                        <p:tav tm="100000">
                                          <p:val>
                                            <p:strVal val="ppt_y"/>
                                          </p:val>
                                        </p:tav>
                                      </p:tavLst>
                                    </p:anim>
                                    <p:animEffect transition="out" filter="fade">
                                      <p:cBhvr>
                                        <p:cTn id="305" dur="1000"/>
                                        <p:tgtEl>
                                          <p:spTgt spid="36"/>
                                        </p:tgtEl>
                                      </p:cBhvr>
                                    </p:animEffect>
                                    <p:set>
                                      <p:cBhvr>
                                        <p:cTn id="306" dur="1" fill="hold">
                                          <p:stCondLst>
                                            <p:cond delay="999"/>
                                          </p:stCondLst>
                                        </p:cTn>
                                        <p:tgtEl>
                                          <p:spTgt spid="36"/>
                                        </p:tgtEl>
                                        <p:attrNameLst>
                                          <p:attrName>style.visibility</p:attrName>
                                        </p:attrNameLst>
                                      </p:cBhvr>
                                      <p:to>
                                        <p:strVal val="hidden"/>
                                      </p:to>
                                    </p:set>
                                  </p:childTnLst>
                                </p:cTn>
                              </p:par>
                              <p:par>
                                <p:cTn id="307" presetID="2" presetClass="entr" presetSubtype="8" fill="hold" grpId="0" nodeType="withEffect">
                                  <p:stCondLst>
                                    <p:cond delay="300"/>
                                  </p:stCondLst>
                                  <p:childTnLst>
                                    <p:set>
                                      <p:cBhvr>
                                        <p:cTn id="308" dur="1" fill="hold">
                                          <p:stCondLst>
                                            <p:cond delay="0"/>
                                          </p:stCondLst>
                                        </p:cTn>
                                        <p:tgtEl>
                                          <p:spTgt spid="37"/>
                                        </p:tgtEl>
                                        <p:attrNameLst>
                                          <p:attrName>style.visibility</p:attrName>
                                        </p:attrNameLst>
                                      </p:cBhvr>
                                      <p:to>
                                        <p:strVal val="visible"/>
                                      </p:to>
                                    </p:set>
                                    <p:anim calcmode="lin" valueType="num">
                                      <p:cBhvr additive="base">
                                        <p:cTn id="309" dur="300" fill="hold"/>
                                        <p:tgtEl>
                                          <p:spTgt spid="37"/>
                                        </p:tgtEl>
                                        <p:attrNameLst>
                                          <p:attrName>ppt_x</p:attrName>
                                        </p:attrNameLst>
                                      </p:cBhvr>
                                      <p:tavLst>
                                        <p:tav tm="0">
                                          <p:val>
                                            <p:strVal val="0-#ppt_w/2"/>
                                          </p:val>
                                        </p:tav>
                                        <p:tav tm="100000">
                                          <p:val>
                                            <p:strVal val="#ppt_x"/>
                                          </p:val>
                                        </p:tav>
                                      </p:tavLst>
                                    </p:anim>
                                    <p:anim calcmode="lin" valueType="num">
                                      <p:cBhvr additive="base">
                                        <p:cTn id="310" dur="300" fill="hold"/>
                                        <p:tgtEl>
                                          <p:spTgt spid="37"/>
                                        </p:tgtEl>
                                        <p:attrNameLst>
                                          <p:attrName>ppt_y</p:attrName>
                                        </p:attrNameLst>
                                      </p:cBhvr>
                                      <p:tavLst>
                                        <p:tav tm="0">
                                          <p:val>
                                            <p:strVal val="#ppt_y"/>
                                          </p:val>
                                        </p:tav>
                                        <p:tav tm="100000">
                                          <p:val>
                                            <p:strVal val="#ppt_y"/>
                                          </p:val>
                                        </p:tav>
                                      </p:tavLst>
                                    </p:anim>
                                  </p:childTnLst>
                                </p:cTn>
                              </p:par>
                              <p:par>
                                <p:cTn id="311" presetID="29" presetClass="exit" presetSubtype="0" fill="hold" grpId="1" nodeType="withEffect">
                                  <p:stCondLst>
                                    <p:cond delay="300"/>
                                  </p:stCondLst>
                                  <p:childTnLst>
                                    <p:anim calcmode="lin" valueType="num">
                                      <p:cBhvr>
                                        <p:cTn id="312" dur="1000"/>
                                        <p:tgtEl>
                                          <p:spTgt spid="37"/>
                                        </p:tgtEl>
                                        <p:attrNameLst>
                                          <p:attrName>ppt_x</p:attrName>
                                        </p:attrNameLst>
                                      </p:cBhvr>
                                      <p:tavLst>
                                        <p:tav tm="0">
                                          <p:val>
                                            <p:strVal val="ppt_x"/>
                                          </p:val>
                                        </p:tav>
                                        <p:tav tm="100000">
                                          <p:val>
                                            <p:strVal val="ppt_x-.2"/>
                                          </p:val>
                                        </p:tav>
                                      </p:tavLst>
                                    </p:anim>
                                    <p:anim calcmode="lin" valueType="num">
                                      <p:cBhvr>
                                        <p:cTn id="313" dur="1000"/>
                                        <p:tgtEl>
                                          <p:spTgt spid="37"/>
                                        </p:tgtEl>
                                        <p:attrNameLst>
                                          <p:attrName>ppt_y</p:attrName>
                                        </p:attrNameLst>
                                      </p:cBhvr>
                                      <p:tavLst>
                                        <p:tav tm="0">
                                          <p:val>
                                            <p:strVal val="ppt_y"/>
                                          </p:val>
                                        </p:tav>
                                        <p:tav tm="100000">
                                          <p:val>
                                            <p:strVal val="ppt_y"/>
                                          </p:val>
                                        </p:tav>
                                      </p:tavLst>
                                    </p:anim>
                                    <p:animEffect transition="out" filter="fade">
                                      <p:cBhvr>
                                        <p:cTn id="314" dur="1000"/>
                                        <p:tgtEl>
                                          <p:spTgt spid="37"/>
                                        </p:tgtEl>
                                      </p:cBhvr>
                                    </p:animEffect>
                                    <p:set>
                                      <p:cBhvr>
                                        <p:cTn id="315" dur="1" fill="hold">
                                          <p:stCondLst>
                                            <p:cond delay="999"/>
                                          </p:stCondLst>
                                        </p:cTn>
                                        <p:tgtEl>
                                          <p:spTgt spid="37"/>
                                        </p:tgtEl>
                                        <p:attrNameLst>
                                          <p:attrName>style.visibility</p:attrName>
                                        </p:attrNameLst>
                                      </p:cBhvr>
                                      <p:to>
                                        <p:strVal val="hidden"/>
                                      </p:to>
                                    </p:set>
                                  </p:childTnLst>
                                </p:cTn>
                              </p:par>
                              <p:par>
                                <p:cTn id="316" presetID="2" presetClass="entr" presetSubtype="8" fill="hold" grpId="0" nodeType="withEffect">
                                  <p:stCondLst>
                                    <p:cond delay="0"/>
                                  </p:stCondLst>
                                  <p:childTnLst>
                                    <p:set>
                                      <p:cBhvr>
                                        <p:cTn id="317" dur="1" fill="hold">
                                          <p:stCondLst>
                                            <p:cond delay="0"/>
                                          </p:stCondLst>
                                        </p:cTn>
                                        <p:tgtEl>
                                          <p:spTgt spid="38"/>
                                        </p:tgtEl>
                                        <p:attrNameLst>
                                          <p:attrName>style.visibility</p:attrName>
                                        </p:attrNameLst>
                                      </p:cBhvr>
                                      <p:to>
                                        <p:strVal val="visible"/>
                                      </p:to>
                                    </p:set>
                                    <p:anim calcmode="lin" valueType="num">
                                      <p:cBhvr additive="base">
                                        <p:cTn id="318" dur="300" fill="hold"/>
                                        <p:tgtEl>
                                          <p:spTgt spid="38"/>
                                        </p:tgtEl>
                                        <p:attrNameLst>
                                          <p:attrName>ppt_x</p:attrName>
                                        </p:attrNameLst>
                                      </p:cBhvr>
                                      <p:tavLst>
                                        <p:tav tm="0">
                                          <p:val>
                                            <p:strVal val="0-#ppt_w/2"/>
                                          </p:val>
                                        </p:tav>
                                        <p:tav tm="100000">
                                          <p:val>
                                            <p:strVal val="#ppt_x"/>
                                          </p:val>
                                        </p:tav>
                                      </p:tavLst>
                                    </p:anim>
                                    <p:anim calcmode="lin" valueType="num">
                                      <p:cBhvr additive="base">
                                        <p:cTn id="319" dur="300" fill="hold"/>
                                        <p:tgtEl>
                                          <p:spTgt spid="38"/>
                                        </p:tgtEl>
                                        <p:attrNameLst>
                                          <p:attrName>ppt_y</p:attrName>
                                        </p:attrNameLst>
                                      </p:cBhvr>
                                      <p:tavLst>
                                        <p:tav tm="0">
                                          <p:val>
                                            <p:strVal val="#ppt_y"/>
                                          </p:val>
                                        </p:tav>
                                        <p:tav tm="100000">
                                          <p:val>
                                            <p:strVal val="#ppt_y"/>
                                          </p:val>
                                        </p:tav>
                                      </p:tavLst>
                                    </p:anim>
                                  </p:childTnLst>
                                </p:cTn>
                              </p:par>
                              <p:par>
                                <p:cTn id="320" presetID="29" presetClass="exit" presetSubtype="0" fill="hold" grpId="1" nodeType="withEffect">
                                  <p:stCondLst>
                                    <p:cond delay="200"/>
                                  </p:stCondLst>
                                  <p:childTnLst>
                                    <p:anim calcmode="lin" valueType="num">
                                      <p:cBhvr>
                                        <p:cTn id="321" dur="1000"/>
                                        <p:tgtEl>
                                          <p:spTgt spid="38"/>
                                        </p:tgtEl>
                                        <p:attrNameLst>
                                          <p:attrName>ppt_x</p:attrName>
                                        </p:attrNameLst>
                                      </p:cBhvr>
                                      <p:tavLst>
                                        <p:tav tm="0">
                                          <p:val>
                                            <p:strVal val="ppt_x"/>
                                          </p:val>
                                        </p:tav>
                                        <p:tav tm="100000">
                                          <p:val>
                                            <p:strVal val="ppt_x-.2"/>
                                          </p:val>
                                        </p:tav>
                                      </p:tavLst>
                                    </p:anim>
                                    <p:anim calcmode="lin" valueType="num">
                                      <p:cBhvr>
                                        <p:cTn id="322" dur="1000"/>
                                        <p:tgtEl>
                                          <p:spTgt spid="38"/>
                                        </p:tgtEl>
                                        <p:attrNameLst>
                                          <p:attrName>ppt_y</p:attrName>
                                        </p:attrNameLst>
                                      </p:cBhvr>
                                      <p:tavLst>
                                        <p:tav tm="0">
                                          <p:val>
                                            <p:strVal val="ppt_y"/>
                                          </p:val>
                                        </p:tav>
                                        <p:tav tm="100000">
                                          <p:val>
                                            <p:strVal val="ppt_y"/>
                                          </p:val>
                                        </p:tav>
                                      </p:tavLst>
                                    </p:anim>
                                    <p:animEffect transition="out" filter="fade">
                                      <p:cBhvr>
                                        <p:cTn id="323" dur="1000"/>
                                        <p:tgtEl>
                                          <p:spTgt spid="38"/>
                                        </p:tgtEl>
                                      </p:cBhvr>
                                    </p:animEffect>
                                    <p:set>
                                      <p:cBhvr>
                                        <p:cTn id="324" dur="1" fill="hold">
                                          <p:stCondLst>
                                            <p:cond delay="999"/>
                                          </p:stCondLst>
                                        </p:cTn>
                                        <p:tgtEl>
                                          <p:spTgt spid="38"/>
                                        </p:tgtEl>
                                        <p:attrNameLst>
                                          <p:attrName>style.visibility</p:attrName>
                                        </p:attrNameLst>
                                      </p:cBhvr>
                                      <p:to>
                                        <p:strVal val="hidden"/>
                                      </p:to>
                                    </p:set>
                                  </p:childTnLst>
                                </p:cTn>
                              </p:par>
                              <p:par>
                                <p:cTn id="325" presetID="2" presetClass="entr" presetSubtype="8" fill="hold" grpId="0" nodeType="withEffect">
                                  <p:stCondLst>
                                    <p:cond delay="100"/>
                                  </p:stCondLst>
                                  <p:childTnLst>
                                    <p:set>
                                      <p:cBhvr>
                                        <p:cTn id="326" dur="1" fill="hold">
                                          <p:stCondLst>
                                            <p:cond delay="0"/>
                                          </p:stCondLst>
                                        </p:cTn>
                                        <p:tgtEl>
                                          <p:spTgt spid="39"/>
                                        </p:tgtEl>
                                        <p:attrNameLst>
                                          <p:attrName>style.visibility</p:attrName>
                                        </p:attrNameLst>
                                      </p:cBhvr>
                                      <p:to>
                                        <p:strVal val="visible"/>
                                      </p:to>
                                    </p:set>
                                    <p:anim calcmode="lin" valueType="num">
                                      <p:cBhvr additive="base">
                                        <p:cTn id="327" dur="300" fill="hold"/>
                                        <p:tgtEl>
                                          <p:spTgt spid="39"/>
                                        </p:tgtEl>
                                        <p:attrNameLst>
                                          <p:attrName>ppt_x</p:attrName>
                                        </p:attrNameLst>
                                      </p:cBhvr>
                                      <p:tavLst>
                                        <p:tav tm="0">
                                          <p:val>
                                            <p:strVal val="0-#ppt_w/2"/>
                                          </p:val>
                                        </p:tav>
                                        <p:tav tm="100000">
                                          <p:val>
                                            <p:strVal val="#ppt_x"/>
                                          </p:val>
                                        </p:tav>
                                      </p:tavLst>
                                    </p:anim>
                                    <p:anim calcmode="lin" valueType="num">
                                      <p:cBhvr additive="base">
                                        <p:cTn id="328" dur="300" fill="hold"/>
                                        <p:tgtEl>
                                          <p:spTgt spid="39"/>
                                        </p:tgtEl>
                                        <p:attrNameLst>
                                          <p:attrName>ppt_y</p:attrName>
                                        </p:attrNameLst>
                                      </p:cBhvr>
                                      <p:tavLst>
                                        <p:tav tm="0">
                                          <p:val>
                                            <p:strVal val="#ppt_y"/>
                                          </p:val>
                                        </p:tav>
                                        <p:tav tm="100000">
                                          <p:val>
                                            <p:strVal val="#ppt_y"/>
                                          </p:val>
                                        </p:tav>
                                      </p:tavLst>
                                    </p:anim>
                                  </p:childTnLst>
                                </p:cTn>
                              </p:par>
                              <p:par>
                                <p:cTn id="329" presetID="29" presetClass="exit" presetSubtype="0" fill="hold" grpId="1" nodeType="withEffect">
                                  <p:stCondLst>
                                    <p:cond delay="100"/>
                                  </p:stCondLst>
                                  <p:childTnLst>
                                    <p:anim calcmode="lin" valueType="num">
                                      <p:cBhvr>
                                        <p:cTn id="330" dur="1000"/>
                                        <p:tgtEl>
                                          <p:spTgt spid="39"/>
                                        </p:tgtEl>
                                        <p:attrNameLst>
                                          <p:attrName>ppt_x</p:attrName>
                                        </p:attrNameLst>
                                      </p:cBhvr>
                                      <p:tavLst>
                                        <p:tav tm="0">
                                          <p:val>
                                            <p:strVal val="ppt_x"/>
                                          </p:val>
                                        </p:tav>
                                        <p:tav tm="100000">
                                          <p:val>
                                            <p:strVal val="ppt_x-.2"/>
                                          </p:val>
                                        </p:tav>
                                      </p:tavLst>
                                    </p:anim>
                                    <p:anim calcmode="lin" valueType="num">
                                      <p:cBhvr>
                                        <p:cTn id="331" dur="1000"/>
                                        <p:tgtEl>
                                          <p:spTgt spid="39"/>
                                        </p:tgtEl>
                                        <p:attrNameLst>
                                          <p:attrName>ppt_y</p:attrName>
                                        </p:attrNameLst>
                                      </p:cBhvr>
                                      <p:tavLst>
                                        <p:tav tm="0">
                                          <p:val>
                                            <p:strVal val="ppt_y"/>
                                          </p:val>
                                        </p:tav>
                                        <p:tav tm="100000">
                                          <p:val>
                                            <p:strVal val="ppt_y"/>
                                          </p:val>
                                        </p:tav>
                                      </p:tavLst>
                                    </p:anim>
                                    <p:animEffect transition="out" filter="fade">
                                      <p:cBhvr>
                                        <p:cTn id="332" dur="1000"/>
                                        <p:tgtEl>
                                          <p:spTgt spid="39"/>
                                        </p:tgtEl>
                                      </p:cBhvr>
                                    </p:animEffect>
                                    <p:set>
                                      <p:cBhvr>
                                        <p:cTn id="333" dur="1" fill="hold">
                                          <p:stCondLst>
                                            <p:cond delay="999"/>
                                          </p:stCondLst>
                                        </p:cTn>
                                        <p:tgtEl>
                                          <p:spTgt spid="39"/>
                                        </p:tgtEl>
                                        <p:attrNameLst>
                                          <p:attrName>style.visibility</p:attrName>
                                        </p:attrNameLst>
                                      </p:cBhvr>
                                      <p:to>
                                        <p:strVal val="hidden"/>
                                      </p:to>
                                    </p:set>
                                  </p:childTnLst>
                                </p:cTn>
                              </p:par>
                              <p:par>
                                <p:cTn id="334" presetID="2" presetClass="entr" presetSubtype="8" fill="hold" grpId="0" nodeType="withEffect">
                                  <p:stCondLst>
                                    <p:cond delay="0"/>
                                  </p:stCondLst>
                                  <p:childTnLst>
                                    <p:set>
                                      <p:cBhvr>
                                        <p:cTn id="335" dur="1" fill="hold">
                                          <p:stCondLst>
                                            <p:cond delay="0"/>
                                          </p:stCondLst>
                                        </p:cTn>
                                        <p:tgtEl>
                                          <p:spTgt spid="40"/>
                                        </p:tgtEl>
                                        <p:attrNameLst>
                                          <p:attrName>style.visibility</p:attrName>
                                        </p:attrNameLst>
                                      </p:cBhvr>
                                      <p:to>
                                        <p:strVal val="visible"/>
                                      </p:to>
                                    </p:set>
                                    <p:anim calcmode="lin" valueType="num">
                                      <p:cBhvr additive="base">
                                        <p:cTn id="336" dur="300" fill="hold"/>
                                        <p:tgtEl>
                                          <p:spTgt spid="40"/>
                                        </p:tgtEl>
                                        <p:attrNameLst>
                                          <p:attrName>ppt_x</p:attrName>
                                        </p:attrNameLst>
                                      </p:cBhvr>
                                      <p:tavLst>
                                        <p:tav tm="0">
                                          <p:val>
                                            <p:strVal val="0-#ppt_w/2"/>
                                          </p:val>
                                        </p:tav>
                                        <p:tav tm="100000">
                                          <p:val>
                                            <p:strVal val="#ppt_x"/>
                                          </p:val>
                                        </p:tav>
                                      </p:tavLst>
                                    </p:anim>
                                    <p:anim calcmode="lin" valueType="num">
                                      <p:cBhvr additive="base">
                                        <p:cTn id="337" dur="300" fill="hold"/>
                                        <p:tgtEl>
                                          <p:spTgt spid="40"/>
                                        </p:tgtEl>
                                        <p:attrNameLst>
                                          <p:attrName>ppt_y</p:attrName>
                                        </p:attrNameLst>
                                      </p:cBhvr>
                                      <p:tavLst>
                                        <p:tav tm="0">
                                          <p:val>
                                            <p:strVal val="#ppt_y"/>
                                          </p:val>
                                        </p:tav>
                                        <p:tav tm="100000">
                                          <p:val>
                                            <p:strVal val="#ppt_y"/>
                                          </p:val>
                                        </p:tav>
                                      </p:tavLst>
                                    </p:anim>
                                  </p:childTnLst>
                                </p:cTn>
                              </p:par>
                              <p:par>
                                <p:cTn id="338" presetID="29" presetClass="exit" presetSubtype="0" fill="hold" grpId="1" nodeType="withEffect">
                                  <p:stCondLst>
                                    <p:cond delay="200"/>
                                  </p:stCondLst>
                                  <p:childTnLst>
                                    <p:anim calcmode="lin" valueType="num">
                                      <p:cBhvr>
                                        <p:cTn id="339" dur="1000"/>
                                        <p:tgtEl>
                                          <p:spTgt spid="40"/>
                                        </p:tgtEl>
                                        <p:attrNameLst>
                                          <p:attrName>ppt_x</p:attrName>
                                        </p:attrNameLst>
                                      </p:cBhvr>
                                      <p:tavLst>
                                        <p:tav tm="0">
                                          <p:val>
                                            <p:strVal val="ppt_x"/>
                                          </p:val>
                                        </p:tav>
                                        <p:tav tm="100000">
                                          <p:val>
                                            <p:strVal val="ppt_x-.2"/>
                                          </p:val>
                                        </p:tav>
                                      </p:tavLst>
                                    </p:anim>
                                    <p:anim calcmode="lin" valueType="num">
                                      <p:cBhvr>
                                        <p:cTn id="340" dur="1000"/>
                                        <p:tgtEl>
                                          <p:spTgt spid="40"/>
                                        </p:tgtEl>
                                        <p:attrNameLst>
                                          <p:attrName>ppt_y</p:attrName>
                                        </p:attrNameLst>
                                      </p:cBhvr>
                                      <p:tavLst>
                                        <p:tav tm="0">
                                          <p:val>
                                            <p:strVal val="ppt_y"/>
                                          </p:val>
                                        </p:tav>
                                        <p:tav tm="100000">
                                          <p:val>
                                            <p:strVal val="ppt_y"/>
                                          </p:val>
                                        </p:tav>
                                      </p:tavLst>
                                    </p:anim>
                                    <p:animEffect transition="out" filter="fade">
                                      <p:cBhvr>
                                        <p:cTn id="341" dur="1000"/>
                                        <p:tgtEl>
                                          <p:spTgt spid="40"/>
                                        </p:tgtEl>
                                      </p:cBhvr>
                                    </p:animEffect>
                                    <p:set>
                                      <p:cBhvr>
                                        <p:cTn id="342" dur="1" fill="hold">
                                          <p:stCondLst>
                                            <p:cond delay="999"/>
                                          </p:stCondLst>
                                        </p:cTn>
                                        <p:tgtEl>
                                          <p:spTgt spid="40"/>
                                        </p:tgtEl>
                                        <p:attrNameLst>
                                          <p:attrName>style.visibility</p:attrName>
                                        </p:attrNameLst>
                                      </p:cBhvr>
                                      <p:to>
                                        <p:strVal val="hidden"/>
                                      </p:to>
                                    </p:set>
                                  </p:childTnLst>
                                </p:cTn>
                              </p:par>
                              <p:par>
                                <p:cTn id="343" presetID="2" presetClass="entr" presetSubtype="8" fill="hold" grpId="0" nodeType="withEffect">
                                  <p:stCondLst>
                                    <p:cond delay="200"/>
                                  </p:stCondLst>
                                  <p:childTnLst>
                                    <p:set>
                                      <p:cBhvr>
                                        <p:cTn id="344" dur="1" fill="hold">
                                          <p:stCondLst>
                                            <p:cond delay="0"/>
                                          </p:stCondLst>
                                        </p:cTn>
                                        <p:tgtEl>
                                          <p:spTgt spid="41"/>
                                        </p:tgtEl>
                                        <p:attrNameLst>
                                          <p:attrName>style.visibility</p:attrName>
                                        </p:attrNameLst>
                                      </p:cBhvr>
                                      <p:to>
                                        <p:strVal val="visible"/>
                                      </p:to>
                                    </p:set>
                                    <p:anim calcmode="lin" valueType="num">
                                      <p:cBhvr additive="base">
                                        <p:cTn id="345" dur="300" fill="hold"/>
                                        <p:tgtEl>
                                          <p:spTgt spid="41"/>
                                        </p:tgtEl>
                                        <p:attrNameLst>
                                          <p:attrName>ppt_x</p:attrName>
                                        </p:attrNameLst>
                                      </p:cBhvr>
                                      <p:tavLst>
                                        <p:tav tm="0">
                                          <p:val>
                                            <p:strVal val="0-#ppt_w/2"/>
                                          </p:val>
                                        </p:tav>
                                        <p:tav tm="100000">
                                          <p:val>
                                            <p:strVal val="#ppt_x"/>
                                          </p:val>
                                        </p:tav>
                                      </p:tavLst>
                                    </p:anim>
                                    <p:anim calcmode="lin" valueType="num">
                                      <p:cBhvr additive="base">
                                        <p:cTn id="346" dur="300" fill="hold"/>
                                        <p:tgtEl>
                                          <p:spTgt spid="41"/>
                                        </p:tgtEl>
                                        <p:attrNameLst>
                                          <p:attrName>ppt_y</p:attrName>
                                        </p:attrNameLst>
                                      </p:cBhvr>
                                      <p:tavLst>
                                        <p:tav tm="0">
                                          <p:val>
                                            <p:strVal val="#ppt_y"/>
                                          </p:val>
                                        </p:tav>
                                        <p:tav tm="100000">
                                          <p:val>
                                            <p:strVal val="#ppt_y"/>
                                          </p:val>
                                        </p:tav>
                                      </p:tavLst>
                                    </p:anim>
                                  </p:childTnLst>
                                </p:cTn>
                              </p:par>
                              <p:par>
                                <p:cTn id="347" presetID="29" presetClass="exit" presetSubtype="0" fill="hold" grpId="1" nodeType="withEffect">
                                  <p:stCondLst>
                                    <p:cond delay="200"/>
                                  </p:stCondLst>
                                  <p:childTnLst>
                                    <p:anim calcmode="lin" valueType="num">
                                      <p:cBhvr>
                                        <p:cTn id="348" dur="1000"/>
                                        <p:tgtEl>
                                          <p:spTgt spid="41"/>
                                        </p:tgtEl>
                                        <p:attrNameLst>
                                          <p:attrName>ppt_x</p:attrName>
                                        </p:attrNameLst>
                                      </p:cBhvr>
                                      <p:tavLst>
                                        <p:tav tm="0">
                                          <p:val>
                                            <p:strVal val="ppt_x"/>
                                          </p:val>
                                        </p:tav>
                                        <p:tav tm="100000">
                                          <p:val>
                                            <p:strVal val="ppt_x-.2"/>
                                          </p:val>
                                        </p:tav>
                                      </p:tavLst>
                                    </p:anim>
                                    <p:anim calcmode="lin" valueType="num">
                                      <p:cBhvr>
                                        <p:cTn id="349" dur="1000"/>
                                        <p:tgtEl>
                                          <p:spTgt spid="41"/>
                                        </p:tgtEl>
                                        <p:attrNameLst>
                                          <p:attrName>ppt_y</p:attrName>
                                        </p:attrNameLst>
                                      </p:cBhvr>
                                      <p:tavLst>
                                        <p:tav tm="0">
                                          <p:val>
                                            <p:strVal val="ppt_y"/>
                                          </p:val>
                                        </p:tav>
                                        <p:tav tm="100000">
                                          <p:val>
                                            <p:strVal val="ppt_y"/>
                                          </p:val>
                                        </p:tav>
                                      </p:tavLst>
                                    </p:anim>
                                    <p:animEffect transition="out" filter="fade">
                                      <p:cBhvr>
                                        <p:cTn id="350" dur="1000"/>
                                        <p:tgtEl>
                                          <p:spTgt spid="41"/>
                                        </p:tgtEl>
                                      </p:cBhvr>
                                    </p:animEffect>
                                    <p:set>
                                      <p:cBhvr>
                                        <p:cTn id="351" dur="1" fill="hold">
                                          <p:stCondLst>
                                            <p:cond delay="999"/>
                                          </p:stCondLst>
                                        </p:cTn>
                                        <p:tgtEl>
                                          <p:spTgt spid="41"/>
                                        </p:tgtEl>
                                        <p:attrNameLst>
                                          <p:attrName>style.visibility</p:attrName>
                                        </p:attrNameLst>
                                      </p:cBhvr>
                                      <p:to>
                                        <p:strVal val="hidden"/>
                                      </p:to>
                                    </p:set>
                                  </p:childTnLst>
                                </p:cTn>
                              </p:par>
                              <p:par>
                                <p:cTn id="352" presetID="2" presetClass="entr" presetSubtype="8" fill="hold" grpId="0" nodeType="withEffect">
                                  <p:stCondLst>
                                    <p:cond delay="300"/>
                                  </p:stCondLst>
                                  <p:childTnLst>
                                    <p:set>
                                      <p:cBhvr>
                                        <p:cTn id="353" dur="1" fill="hold">
                                          <p:stCondLst>
                                            <p:cond delay="0"/>
                                          </p:stCondLst>
                                        </p:cTn>
                                        <p:tgtEl>
                                          <p:spTgt spid="42"/>
                                        </p:tgtEl>
                                        <p:attrNameLst>
                                          <p:attrName>style.visibility</p:attrName>
                                        </p:attrNameLst>
                                      </p:cBhvr>
                                      <p:to>
                                        <p:strVal val="visible"/>
                                      </p:to>
                                    </p:set>
                                    <p:anim calcmode="lin" valueType="num">
                                      <p:cBhvr additive="base">
                                        <p:cTn id="354" dur="300" fill="hold"/>
                                        <p:tgtEl>
                                          <p:spTgt spid="42"/>
                                        </p:tgtEl>
                                        <p:attrNameLst>
                                          <p:attrName>ppt_x</p:attrName>
                                        </p:attrNameLst>
                                      </p:cBhvr>
                                      <p:tavLst>
                                        <p:tav tm="0">
                                          <p:val>
                                            <p:strVal val="0-#ppt_w/2"/>
                                          </p:val>
                                        </p:tav>
                                        <p:tav tm="100000">
                                          <p:val>
                                            <p:strVal val="#ppt_x"/>
                                          </p:val>
                                        </p:tav>
                                      </p:tavLst>
                                    </p:anim>
                                    <p:anim calcmode="lin" valueType="num">
                                      <p:cBhvr additive="base">
                                        <p:cTn id="355" dur="300" fill="hold"/>
                                        <p:tgtEl>
                                          <p:spTgt spid="42"/>
                                        </p:tgtEl>
                                        <p:attrNameLst>
                                          <p:attrName>ppt_y</p:attrName>
                                        </p:attrNameLst>
                                      </p:cBhvr>
                                      <p:tavLst>
                                        <p:tav tm="0">
                                          <p:val>
                                            <p:strVal val="#ppt_y"/>
                                          </p:val>
                                        </p:tav>
                                        <p:tav tm="100000">
                                          <p:val>
                                            <p:strVal val="#ppt_y"/>
                                          </p:val>
                                        </p:tav>
                                      </p:tavLst>
                                    </p:anim>
                                  </p:childTnLst>
                                </p:cTn>
                              </p:par>
                              <p:par>
                                <p:cTn id="356" presetID="29" presetClass="exit" presetSubtype="0" fill="hold" grpId="1" nodeType="withEffect">
                                  <p:stCondLst>
                                    <p:cond delay="300"/>
                                  </p:stCondLst>
                                  <p:childTnLst>
                                    <p:anim calcmode="lin" valueType="num">
                                      <p:cBhvr>
                                        <p:cTn id="357" dur="1000"/>
                                        <p:tgtEl>
                                          <p:spTgt spid="42"/>
                                        </p:tgtEl>
                                        <p:attrNameLst>
                                          <p:attrName>ppt_x</p:attrName>
                                        </p:attrNameLst>
                                      </p:cBhvr>
                                      <p:tavLst>
                                        <p:tav tm="0">
                                          <p:val>
                                            <p:strVal val="ppt_x"/>
                                          </p:val>
                                        </p:tav>
                                        <p:tav tm="100000">
                                          <p:val>
                                            <p:strVal val="ppt_x-.2"/>
                                          </p:val>
                                        </p:tav>
                                      </p:tavLst>
                                    </p:anim>
                                    <p:anim calcmode="lin" valueType="num">
                                      <p:cBhvr>
                                        <p:cTn id="358" dur="1000"/>
                                        <p:tgtEl>
                                          <p:spTgt spid="42"/>
                                        </p:tgtEl>
                                        <p:attrNameLst>
                                          <p:attrName>ppt_y</p:attrName>
                                        </p:attrNameLst>
                                      </p:cBhvr>
                                      <p:tavLst>
                                        <p:tav tm="0">
                                          <p:val>
                                            <p:strVal val="ppt_y"/>
                                          </p:val>
                                        </p:tav>
                                        <p:tav tm="100000">
                                          <p:val>
                                            <p:strVal val="ppt_y"/>
                                          </p:val>
                                        </p:tav>
                                      </p:tavLst>
                                    </p:anim>
                                    <p:animEffect transition="out" filter="fade">
                                      <p:cBhvr>
                                        <p:cTn id="359" dur="1000"/>
                                        <p:tgtEl>
                                          <p:spTgt spid="42"/>
                                        </p:tgtEl>
                                      </p:cBhvr>
                                    </p:animEffect>
                                    <p:set>
                                      <p:cBhvr>
                                        <p:cTn id="360" dur="1" fill="hold">
                                          <p:stCondLst>
                                            <p:cond delay="999"/>
                                          </p:stCondLst>
                                        </p:cTn>
                                        <p:tgtEl>
                                          <p:spTgt spid="42"/>
                                        </p:tgtEl>
                                        <p:attrNameLst>
                                          <p:attrName>style.visibility</p:attrName>
                                        </p:attrNameLst>
                                      </p:cBhvr>
                                      <p:to>
                                        <p:strVal val="hidden"/>
                                      </p:to>
                                    </p:set>
                                  </p:childTnLst>
                                </p:cTn>
                              </p:par>
                              <p:par>
                                <p:cTn id="361" presetID="2" presetClass="entr" presetSubtype="8" fill="hold" grpId="0" nodeType="withEffect">
                                  <p:stCondLst>
                                    <p:cond delay="400"/>
                                  </p:stCondLst>
                                  <p:childTnLst>
                                    <p:set>
                                      <p:cBhvr>
                                        <p:cTn id="362" dur="1" fill="hold">
                                          <p:stCondLst>
                                            <p:cond delay="0"/>
                                          </p:stCondLst>
                                        </p:cTn>
                                        <p:tgtEl>
                                          <p:spTgt spid="43"/>
                                        </p:tgtEl>
                                        <p:attrNameLst>
                                          <p:attrName>style.visibility</p:attrName>
                                        </p:attrNameLst>
                                      </p:cBhvr>
                                      <p:to>
                                        <p:strVal val="visible"/>
                                      </p:to>
                                    </p:set>
                                    <p:anim calcmode="lin" valueType="num">
                                      <p:cBhvr additive="base">
                                        <p:cTn id="363" dur="300" fill="hold"/>
                                        <p:tgtEl>
                                          <p:spTgt spid="43"/>
                                        </p:tgtEl>
                                        <p:attrNameLst>
                                          <p:attrName>ppt_x</p:attrName>
                                        </p:attrNameLst>
                                      </p:cBhvr>
                                      <p:tavLst>
                                        <p:tav tm="0">
                                          <p:val>
                                            <p:strVal val="0-#ppt_w/2"/>
                                          </p:val>
                                        </p:tav>
                                        <p:tav tm="100000">
                                          <p:val>
                                            <p:strVal val="#ppt_x"/>
                                          </p:val>
                                        </p:tav>
                                      </p:tavLst>
                                    </p:anim>
                                    <p:anim calcmode="lin" valueType="num">
                                      <p:cBhvr additive="base">
                                        <p:cTn id="364" dur="300" fill="hold"/>
                                        <p:tgtEl>
                                          <p:spTgt spid="43"/>
                                        </p:tgtEl>
                                        <p:attrNameLst>
                                          <p:attrName>ppt_y</p:attrName>
                                        </p:attrNameLst>
                                      </p:cBhvr>
                                      <p:tavLst>
                                        <p:tav tm="0">
                                          <p:val>
                                            <p:strVal val="#ppt_y"/>
                                          </p:val>
                                        </p:tav>
                                        <p:tav tm="100000">
                                          <p:val>
                                            <p:strVal val="#ppt_y"/>
                                          </p:val>
                                        </p:tav>
                                      </p:tavLst>
                                    </p:anim>
                                  </p:childTnLst>
                                </p:cTn>
                              </p:par>
                              <p:par>
                                <p:cTn id="365" presetID="29" presetClass="exit" presetSubtype="0" fill="hold" grpId="1" nodeType="withEffect">
                                  <p:stCondLst>
                                    <p:cond delay="400"/>
                                  </p:stCondLst>
                                  <p:childTnLst>
                                    <p:anim calcmode="lin" valueType="num">
                                      <p:cBhvr>
                                        <p:cTn id="366" dur="1000"/>
                                        <p:tgtEl>
                                          <p:spTgt spid="43"/>
                                        </p:tgtEl>
                                        <p:attrNameLst>
                                          <p:attrName>ppt_x</p:attrName>
                                        </p:attrNameLst>
                                      </p:cBhvr>
                                      <p:tavLst>
                                        <p:tav tm="0">
                                          <p:val>
                                            <p:strVal val="ppt_x"/>
                                          </p:val>
                                        </p:tav>
                                        <p:tav tm="100000">
                                          <p:val>
                                            <p:strVal val="ppt_x-.2"/>
                                          </p:val>
                                        </p:tav>
                                      </p:tavLst>
                                    </p:anim>
                                    <p:anim calcmode="lin" valueType="num">
                                      <p:cBhvr>
                                        <p:cTn id="367" dur="1000"/>
                                        <p:tgtEl>
                                          <p:spTgt spid="43"/>
                                        </p:tgtEl>
                                        <p:attrNameLst>
                                          <p:attrName>ppt_y</p:attrName>
                                        </p:attrNameLst>
                                      </p:cBhvr>
                                      <p:tavLst>
                                        <p:tav tm="0">
                                          <p:val>
                                            <p:strVal val="ppt_y"/>
                                          </p:val>
                                        </p:tav>
                                        <p:tav tm="100000">
                                          <p:val>
                                            <p:strVal val="ppt_y"/>
                                          </p:val>
                                        </p:tav>
                                      </p:tavLst>
                                    </p:anim>
                                    <p:animEffect transition="out" filter="fade">
                                      <p:cBhvr>
                                        <p:cTn id="368" dur="1000"/>
                                        <p:tgtEl>
                                          <p:spTgt spid="43"/>
                                        </p:tgtEl>
                                      </p:cBhvr>
                                    </p:animEffect>
                                    <p:set>
                                      <p:cBhvr>
                                        <p:cTn id="369" dur="1" fill="hold">
                                          <p:stCondLst>
                                            <p:cond delay="999"/>
                                          </p:stCondLst>
                                        </p:cTn>
                                        <p:tgtEl>
                                          <p:spTgt spid="43"/>
                                        </p:tgtEl>
                                        <p:attrNameLst>
                                          <p:attrName>style.visibility</p:attrName>
                                        </p:attrNameLst>
                                      </p:cBhvr>
                                      <p:to>
                                        <p:strVal val="hidden"/>
                                      </p:to>
                                    </p:set>
                                  </p:childTnLst>
                                </p:cTn>
                              </p:par>
                            </p:childTnLst>
                          </p:cTn>
                        </p:par>
                        <p:par>
                          <p:cTn id="370" fill="hold">
                            <p:stCondLst>
                              <p:cond delay="2250"/>
                            </p:stCondLst>
                            <p:childTnLst>
                              <p:par>
                                <p:cTn id="371" presetID="10" presetClass="entr" presetSubtype="0" fill="hold" nodeType="afterEffect">
                                  <p:stCondLst>
                                    <p:cond delay="0"/>
                                  </p:stCondLst>
                                  <p:childTnLst>
                                    <p:set>
                                      <p:cBhvr>
                                        <p:cTn id="372" dur="1" fill="hold">
                                          <p:stCondLst>
                                            <p:cond delay="0"/>
                                          </p:stCondLst>
                                        </p:cTn>
                                        <p:tgtEl>
                                          <p:spTgt spid="47"/>
                                        </p:tgtEl>
                                        <p:attrNameLst>
                                          <p:attrName>style.visibility</p:attrName>
                                        </p:attrNameLst>
                                      </p:cBhvr>
                                      <p:to>
                                        <p:strVal val="visible"/>
                                      </p:to>
                                    </p:set>
                                    <p:animEffect transition="in" filter="fade">
                                      <p:cBhvr>
                                        <p:cTn id="373" dur="500"/>
                                        <p:tgtEl>
                                          <p:spTgt spid="47"/>
                                        </p:tgtEl>
                                      </p:cBhvr>
                                    </p:animEffect>
                                  </p:childTnLst>
                                </p:cTn>
                              </p:par>
                              <p:par>
                                <p:cTn id="374" presetID="10" presetClass="entr" presetSubtype="0" fill="hold" nodeType="withEffect">
                                  <p:stCondLst>
                                    <p:cond delay="0"/>
                                  </p:stCondLst>
                                  <p:childTnLst>
                                    <p:set>
                                      <p:cBhvr>
                                        <p:cTn id="375" dur="1" fill="hold">
                                          <p:stCondLst>
                                            <p:cond delay="0"/>
                                          </p:stCondLst>
                                        </p:cTn>
                                        <p:tgtEl>
                                          <p:spTgt spid="44"/>
                                        </p:tgtEl>
                                        <p:attrNameLst>
                                          <p:attrName>style.visibility</p:attrName>
                                        </p:attrNameLst>
                                      </p:cBhvr>
                                      <p:to>
                                        <p:strVal val="visible"/>
                                      </p:to>
                                    </p:set>
                                    <p:animEffect transition="in" filter="fade">
                                      <p:cBhvr>
                                        <p:cTn id="376" dur="500"/>
                                        <p:tgtEl>
                                          <p:spTgt spid="44"/>
                                        </p:tgtEl>
                                      </p:cBhvr>
                                    </p:animEffect>
                                  </p:childTnLst>
                                </p:cTn>
                              </p:par>
                              <p:par>
                                <p:cTn id="377" presetID="10" presetClass="entr" presetSubtype="0" fill="hold" nodeType="withEffect">
                                  <p:stCondLst>
                                    <p:cond delay="250"/>
                                  </p:stCondLst>
                                  <p:childTnLst>
                                    <p:set>
                                      <p:cBhvr>
                                        <p:cTn id="378" dur="1" fill="hold">
                                          <p:stCondLst>
                                            <p:cond delay="0"/>
                                          </p:stCondLst>
                                        </p:cTn>
                                        <p:tgtEl>
                                          <p:spTgt spid="53"/>
                                        </p:tgtEl>
                                        <p:attrNameLst>
                                          <p:attrName>style.visibility</p:attrName>
                                        </p:attrNameLst>
                                      </p:cBhvr>
                                      <p:to>
                                        <p:strVal val="visible"/>
                                      </p:to>
                                    </p:set>
                                    <p:animEffect transition="in" filter="fade">
                                      <p:cBhvr>
                                        <p:cTn id="379" dur="500"/>
                                        <p:tgtEl>
                                          <p:spTgt spid="53"/>
                                        </p:tgtEl>
                                      </p:cBhvr>
                                    </p:animEffect>
                                  </p:childTnLst>
                                </p:cTn>
                              </p:par>
                              <p:par>
                                <p:cTn id="380" presetID="10" presetClass="entr" presetSubtype="0" fill="hold" nodeType="withEffect">
                                  <p:stCondLst>
                                    <p:cond delay="250"/>
                                  </p:stCondLst>
                                  <p:childTnLst>
                                    <p:set>
                                      <p:cBhvr>
                                        <p:cTn id="381" dur="1" fill="hold">
                                          <p:stCondLst>
                                            <p:cond delay="0"/>
                                          </p:stCondLst>
                                        </p:cTn>
                                        <p:tgtEl>
                                          <p:spTgt spid="50"/>
                                        </p:tgtEl>
                                        <p:attrNameLst>
                                          <p:attrName>style.visibility</p:attrName>
                                        </p:attrNameLst>
                                      </p:cBhvr>
                                      <p:to>
                                        <p:strVal val="visible"/>
                                      </p:to>
                                    </p:set>
                                    <p:animEffect transition="in" filter="fade">
                                      <p:cBhvr>
                                        <p:cTn id="382" dur="500"/>
                                        <p:tgtEl>
                                          <p:spTgt spid="50"/>
                                        </p:tgtEl>
                                      </p:cBhvr>
                                    </p:animEffect>
                                  </p:childTnLst>
                                </p:cTn>
                              </p:par>
                              <p:par>
                                <p:cTn id="383" presetID="10" presetClass="entr" presetSubtype="0" fill="hold" nodeType="withEffect">
                                  <p:stCondLst>
                                    <p:cond delay="500"/>
                                  </p:stCondLst>
                                  <p:childTnLst>
                                    <p:set>
                                      <p:cBhvr>
                                        <p:cTn id="384" dur="1" fill="hold">
                                          <p:stCondLst>
                                            <p:cond delay="0"/>
                                          </p:stCondLst>
                                        </p:cTn>
                                        <p:tgtEl>
                                          <p:spTgt spid="59"/>
                                        </p:tgtEl>
                                        <p:attrNameLst>
                                          <p:attrName>style.visibility</p:attrName>
                                        </p:attrNameLst>
                                      </p:cBhvr>
                                      <p:to>
                                        <p:strVal val="visible"/>
                                      </p:to>
                                    </p:set>
                                    <p:animEffect transition="in" filter="fade">
                                      <p:cBhvr>
                                        <p:cTn id="385" dur="500"/>
                                        <p:tgtEl>
                                          <p:spTgt spid="59"/>
                                        </p:tgtEl>
                                      </p:cBhvr>
                                    </p:animEffect>
                                  </p:childTnLst>
                                </p:cTn>
                              </p:par>
                              <p:par>
                                <p:cTn id="386" presetID="10" presetClass="entr" presetSubtype="0" fill="hold" nodeType="withEffect">
                                  <p:stCondLst>
                                    <p:cond delay="500"/>
                                  </p:stCondLst>
                                  <p:childTnLst>
                                    <p:set>
                                      <p:cBhvr>
                                        <p:cTn id="387" dur="1" fill="hold">
                                          <p:stCondLst>
                                            <p:cond delay="0"/>
                                          </p:stCondLst>
                                        </p:cTn>
                                        <p:tgtEl>
                                          <p:spTgt spid="56"/>
                                        </p:tgtEl>
                                        <p:attrNameLst>
                                          <p:attrName>style.visibility</p:attrName>
                                        </p:attrNameLst>
                                      </p:cBhvr>
                                      <p:to>
                                        <p:strVal val="visible"/>
                                      </p:to>
                                    </p:set>
                                    <p:animEffect transition="in" filter="fade">
                                      <p:cBhvr>
                                        <p:cTn id="388" dur="500"/>
                                        <p:tgtEl>
                                          <p:spTgt spid="5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3" grpId="0" animBg="1"/>
      <p:bldP spid="3" grpId="1" animBg="1"/>
      <p:bldP spid="5" grpId="0" animBg="1"/>
      <p:bldP spid="5" grpId="1" animBg="1"/>
      <p:bldP spid="6" grpId="0" animBg="1"/>
      <p:bldP spid="6" grpId="1" animBg="1"/>
      <p:bldP spid="7" grpId="0" animBg="1"/>
      <p:bldP spid="7" grpId="1" animBg="1"/>
      <p:bldP spid="8" grpId="0" animBg="1"/>
      <p:bldP spid="8" grpId="1" animBg="1"/>
      <p:bldP spid="9" grpId="0" animBg="1"/>
      <p:bldP spid="9" grpId="1" animBg="1"/>
      <p:bldP spid="10" grpId="0" animBg="1"/>
      <p:bldP spid="10" grpId="1" animBg="1"/>
      <p:bldP spid="11" grpId="0" animBg="1"/>
      <p:bldP spid="11" grpId="1" animBg="1"/>
      <p:bldP spid="12" grpId="0" animBg="1"/>
      <p:bldP spid="12" grpId="1" animBg="1"/>
      <p:bldP spid="13" grpId="0" animBg="1"/>
      <p:bldP spid="13" grpId="1" animBg="1"/>
      <p:bldP spid="14" grpId="0" animBg="1"/>
      <p:bldP spid="14" grpId="1" animBg="1"/>
      <p:bldP spid="15" grpId="0" animBg="1"/>
      <p:bldP spid="15" grpId="1" animBg="1"/>
      <p:bldP spid="16" grpId="0" animBg="1"/>
      <p:bldP spid="16" grpId="1" animBg="1"/>
      <p:bldP spid="17" grpId="0" animBg="1"/>
      <p:bldP spid="17" grpId="1" animBg="1"/>
      <p:bldP spid="18" grpId="0" animBg="1"/>
      <p:bldP spid="18" grpId="1" animBg="1"/>
      <p:bldP spid="19" grpId="0" animBg="1"/>
      <p:bldP spid="19" grpId="1" animBg="1"/>
      <p:bldP spid="20" grpId="0" animBg="1"/>
      <p:bldP spid="20" grpId="1" animBg="1"/>
      <p:bldP spid="21" grpId="0" animBg="1"/>
      <p:bldP spid="21" grpId="1" animBg="1"/>
      <p:bldP spid="22" grpId="0" animBg="1"/>
      <p:bldP spid="22" grpId="1" animBg="1"/>
      <p:bldP spid="23" grpId="0" animBg="1"/>
      <p:bldP spid="23" grpId="1" animBg="1"/>
      <p:bldP spid="24" grpId="0" animBg="1"/>
      <p:bldP spid="24" grpId="1" animBg="1"/>
      <p:bldP spid="25" grpId="0" animBg="1"/>
      <p:bldP spid="25" grpId="1" animBg="1"/>
      <p:bldP spid="26" grpId="0" animBg="1"/>
      <p:bldP spid="26" grpId="1" animBg="1"/>
      <p:bldP spid="27" grpId="0" animBg="1"/>
      <p:bldP spid="27" grpId="1" animBg="1"/>
      <p:bldP spid="28" grpId="0" animBg="1"/>
      <p:bldP spid="28" grpId="1" animBg="1"/>
      <p:bldP spid="29" grpId="0" animBg="1"/>
      <p:bldP spid="29" grpId="1" animBg="1"/>
      <p:bldP spid="30" grpId="0" animBg="1"/>
      <p:bldP spid="30" grpId="1" animBg="1"/>
      <p:bldP spid="31" grpId="0" animBg="1"/>
      <p:bldP spid="31" grpId="1" animBg="1"/>
      <p:bldP spid="32" grpId="0" animBg="1"/>
      <p:bldP spid="32" grpId="1" animBg="1"/>
      <p:bldP spid="33" grpId="0" animBg="1"/>
      <p:bldP spid="33" grpId="1" animBg="1"/>
      <p:bldP spid="34" grpId="0" animBg="1"/>
      <p:bldP spid="34" grpId="1" animBg="1"/>
      <p:bldP spid="35" grpId="0" animBg="1"/>
      <p:bldP spid="35" grpId="1" animBg="1"/>
      <p:bldP spid="36" grpId="0" animBg="1"/>
      <p:bldP spid="36" grpId="1" animBg="1"/>
      <p:bldP spid="37" grpId="0" animBg="1"/>
      <p:bldP spid="37" grpId="1" animBg="1"/>
      <p:bldP spid="38" grpId="0" animBg="1"/>
      <p:bldP spid="38" grpId="1" animBg="1"/>
      <p:bldP spid="39" grpId="0" animBg="1"/>
      <p:bldP spid="39" grpId="1" animBg="1"/>
      <p:bldP spid="40" grpId="0" animBg="1"/>
      <p:bldP spid="40" grpId="1" animBg="1"/>
      <p:bldP spid="41" grpId="0" animBg="1"/>
      <p:bldP spid="41" grpId="1" animBg="1"/>
      <p:bldP spid="42" grpId="0" animBg="1"/>
      <p:bldP spid="42" grpId="1" animBg="1"/>
      <p:bldP spid="43" grpId="0" animBg="1"/>
      <p:bldP spid="43" grpId="1"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07504" y="51470"/>
            <a:ext cx="3365024" cy="523220"/>
          </a:xfrm>
          <a:prstGeom prst="rect">
            <a:avLst/>
          </a:prstGeom>
        </p:spPr>
        <p:txBody>
          <a:bodyPr wrap="none">
            <a:spAutoFit/>
          </a:bodyPr>
          <a:lstStyle/>
          <a:p>
            <a:r>
              <a:rPr lang="zh-CN" altLang="en-US" sz="2800" b="1" spc="300" dirty="0" smtClean="0">
                <a:solidFill>
                  <a:schemeClr val="accent2">
                    <a:lumMod val="50000"/>
                  </a:schemeClr>
                </a:solidFill>
                <a:cs typeface="+mn-ea"/>
                <a:sym typeface="+mn-lt"/>
              </a:rPr>
              <a:t>单击此处添加标题</a:t>
            </a:r>
            <a:endParaRPr lang="zh-CN" altLang="en-US" sz="2800" b="1" spc="300" dirty="0">
              <a:solidFill>
                <a:schemeClr val="accent2">
                  <a:lumMod val="50000"/>
                </a:schemeClr>
              </a:solidFill>
              <a:cs typeface="+mn-ea"/>
              <a:sym typeface="+mn-lt"/>
            </a:endParaRPr>
          </a:p>
        </p:txBody>
      </p:sp>
      <p:grpSp>
        <p:nvGrpSpPr>
          <p:cNvPr id="3" name="组合 2"/>
          <p:cNvGrpSpPr/>
          <p:nvPr/>
        </p:nvGrpSpPr>
        <p:grpSpPr>
          <a:xfrm>
            <a:off x="400620" y="3093558"/>
            <a:ext cx="8203895" cy="328532"/>
            <a:chOff x="534438" y="3368953"/>
            <a:chExt cx="10944224" cy="438144"/>
          </a:xfrm>
          <a:solidFill>
            <a:schemeClr val="accent2">
              <a:lumMod val="50000"/>
            </a:schemeClr>
          </a:solidFill>
        </p:grpSpPr>
        <p:sp>
          <p:nvSpPr>
            <p:cNvPr id="5" name="矩形 4"/>
            <p:cNvSpPr/>
            <p:nvPr/>
          </p:nvSpPr>
          <p:spPr>
            <a:xfrm>
              <a:off x="11049789" y="3503489"/>
              <a:ext cx="50397" cy="169069"/>
            </a:xfrm>
            <a:prstGeom prst="rect">
              <a:avLst/>
            </a:prstGeom>
            <a:gr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cs typeface="+mn-ea"/>
                <a:sym typeface="+mn-lt"/>
              </a:endParaRPr>
            </a:p>
          </p:txBody>
        </p:sp>
        <p:grpSp>
          <p:nvGrpSpPr>
            <p:cNvPr id="6" name="组合 5"/>
            <p:cNvGrpSpPr/>
            <p:nvPr/>
          </p:nvGrpSpPr>
          <p:grpSpPr>
            <a:xfrm>
              <a:off x="534438" y="3368953"/>
              <a:ext cx="10944224" cy="438144"/>
              <a:chOff x="623889" y="3209929"/>
              <a:chExt cx="10944224" cy="438144"/>
            </a:xfrm>
            <a:grpFill/>
          </p:grpSpPr>
          <p:sp>
            <p:nvSpPr>
              <p:cNvPr id="7" name="矩形 6"/>
              <p:cNvSpPr/>
              <p:nvPr/>
            </p:nvSpPr>
            <p:spPr>
              <a:xfrm>
                <a:off x="623889" y="3344465"/>
                <a:ext cx="50397" cy="169069"/>
              </a:xfrm>
              <a:prstGeom prst="rect">
                <a:avLst/>
              </a:prstGeom>
              <a:gr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cs typeface="+mn-ea"/>
                  <a:sym typeface="+mn-lt"/>
                </a:endParaRPr>
              </a:p>
            </p:txBody>
          </p:sp>
          <p:sp>
            <p:nvSpPr>
              <p:cNvPr id="8" name="矩形 7"/>
              <p:cNvSpPr/>
              <p:nvPr/>
            </p:nvSpPr>
            <p:spPr>
              <a:xfrm>
                <a:off x="717047" y="3344465"/>
                <a:ext cx="107093" cy="169069"/>
              </a:xfrm>
              <a:prstGeom prst="rect">
                <a:avLst/>
              </a:prstGeom>
              <a:gr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cs typeface="+mn-ea"/>
                  <a:sym typeface="+mn-lt"/>
                </a:endParaRPr>
              </a:p>
            </p:txBody>
          </p:sp>
          <p:sp>
            <p:nvSpPr>
              <p:cNvPr id="9" name="矩形 8"/>
              <p:cNvSpPr/>
              <p:nvPr/>
            </p:nvSpPr>
            <p:spPr>
              <a:xfrm>
                <a:off x="866901" y="3344465"/>
                <a:ext cx="198437" cy="169069"/>
              </a:xfrm>
              <a:prstGeom prst="rect">
                <a:avLst/>
              </a:prstGeom>
              <a:gr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cs typeface="+mn-ea"/>
                  <a:sym typeface="+mn-lt"/>
                </a:endParaRPr>
              </a:p>
            </p:txBody>
          </p:sp>
          <p:sp>
            <p:nvSpPr>
              <p:cNvPr id="10" name="矩形 9"/>
              <p:cNvSpPr/>
              <p:nvPr/>
            </p:nvSpPr>
            <p:spPr>
              <a:xfrm>
                <a:off x="1108099" y="3344465"/>
                <a:ext cx="9613876" cy="169069"/>
              </a:xfrm>
              <a:prstGeom prst="rect">
                <a:avLst/>
              </a:prstGeom>
              <a:gr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cs typeface="+mn-ea"/>
                  <a:sym typeface="+mn-lt"/>
                </a:endParaRPr>
              </a:p>
            </p:txBody>
          </p:sp>
          <p:sp>
            <p:nvSpPr>
              <p:cNvPr id="11" name="矩形 10"/>
              <p:cNvSpPr/>
              <p:nvPr/>
            </p:nvSpPr>
            <p:spPr>
              <a:xfrm>
                <a:off x="10994902" y="3344465"/>
                <a:ext cx="107093" cy="169069"/>
              </a:xfrm>
              <a:prstGeom prst="rect">
                <a:avLst/>
              </a:prstGeom>
              <a:gr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cs typeface="+mn-ea"/>
                  <a:sym typeface="+mn-lt"/>
                </a:endParaRPr>
              </a:p>
            </p:txBody>
          </p:sp>
          <p:sp>
            <p:nvSpPr>
              <p:cNvPr id="12" name="矩形 11"/>
              <p:cNvSpPr/>
              <p:nvPr/>
            </p:nvSpPr>
            <p:spPr>
              <a:xfrm>
                <a:off x="10759220" y="3344465"/>
                <a:ext cx="198437" cy="169069"/>
              </a:xfrm>
              <a:prstGeom prst="rect">
                <a:avLst/>
              </a:prstGeom>
              <a:gr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cs typeface="+mn-ea"/>
                  <a:sym typeface="+mn-lt"/>
                </a:endParaRPr>
              </a:p>
            </p:txBody>
          </p:sp>
          <p:sp>
            <p:nvSpPr>
              <p:cNvPr id="13" name="等腰三角形 12"/>
              <p:cNvSpPr/>
              <p:nvPr/>
            </p:nvSpPr>
            <p:spPr>
              <a:xfrm rot="5400000">
                <a:off x="11159803" y="3239763"/>
                <a:ext cx="438144" cy="378476"/>
              </a:xfrm>
              <a:prstGeom prst="triangle">
                <a:avLst/>
              </a:prstGeom>
              <a:gr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cs typeface="+mn-ea"/>
                  <a:sym typeface="+mn-lt"/>
                </a:endParaRPr>
              </a:p>
            </p:txBody>
          </p:sp>
        </p:grpSp>
      </p:grpSp>
      <p:cxnSp>
        <p:nvCxnSpPr>
          <p:cNvPr id="14" name="肘形连接符 13"/>
          <p:cNvCxnSpPr>
            <a:stCxn id="16" idx="3"/>
            <a:endCxn id="19" idx="1"/>
          </p:cNvCxnSpPr>
          <p:nvPr/>
        </p:nvCxnSpPr>
        <p:spPr>
          <a:xfrm rot="5400000" flipH="1" flipV="1">
            <a:off x="810374" y="2614298"/>
            <a:ext cx="564557" cy="218547"/>
          </a:xfrm>
          <a:prstGeom prst="bentConnector2">
            <a:avLst/>
          </a:prstGeom>
          <a:noFill/>
          <a:ln w="9525" cap="flat" cmpd="sng" algn="ctr">
            <a:noFill/>
            <a:prstDash val="solid"/>
          </a:ln>
          <a:effectLst/>
        </p:spPr>
      </p:cxnSp>
      <p:grpSp>
        <p:nvGrpSpPr>
          <p:cNvPr id="15" name="组合 14"/>
          <p:cNvGrpSpPr/>
          <p:nvPr/>
        </p:nvGrpSpPr>
        <p:grpSpPr>
          <a:xfrm>
            <a:off x="764831" y="3005845"/>
            <a:ext cx="437095" cy="507176"/>
            <a:chOff x="1109756" y="3090803"/>
            <a:chExt cx="583096" cy="676392"/>
          </a:xfrm>
          <a:solidFill>
            <a:schemeClr val="accent2">
              <a:lumMod val="50000"/>
            </a:schemeClr>
          </a:solidFill>
        </p:grpSpPr>
        <p:sp>
          <p:nvSpPr>
            <p:cNvPr id="16" name="六边形 15"/>
            <p:cNvSpPr/>
            <p:nvPr/>
          </p:nvSpPr>
          <p:spPr>
            <a:xfrm rot="5400000">
              <a:off x="1063108" y="3137451"/>
              <a:ext cx="676392" cy="583096"/>
            </a:xfrm>
            <a:prstGeom prst="hexagon">
              <a:avLst/>
            </a:prstGeom>
            <a:gr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dirty="0">
                <a:ln>
                  <a:noFill/>
                </a:ln>
                <a:solidFill>
                  <a:sysClr val="window" lastClr="FFFFFF"/>
                </a:solidFill>
                <a:effectLst/>
                <a:uLnTx/>
                <a:uFillTx/>
                <a:cs typeface="+mn-ea"/>
                <a:sym typeface="+mn-lt"/>
              </a:endParaRPr>
            </a:p>
          </p:txBody>
        </p:sp>
        <p:sp>
          <p:nvSpPr>
            <p:cNvPr id="17" name="文本框 64"/>
            <p:cNvSpPr txBox="1"/>
            <p:nvPr/>
          </p:nvSpPr>
          <p:spPr>
            <a:xfrm>
              <a:off x="1115001" y="3267360"/>
              <a:ext cx="577851" cy="348894"/>
            </a:xfrm>
            <a:prstGeom prst="rect">
              <a:avLst/>
            </a:prstGeom>
            <a:grpFill/>
            <a:ln>
              <a:noFill/>
            </a:ln>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100" b="0" i="0" u="none" strike="noStrike" kern="0" cap="none" spc="0" normalizeH="0" baseline="0" noProof="0" dirty="0" smtClean="0">
                  <a:ln>
                    <a:noFill/>
                  </a:ln>
                  <a:solidFill>
                    <a:sysClr val="window" lastClr="FFFFFF"/>
                  </a:solidFill>
                  <a:effectLst/>
                  <a:uLnTx/>
                  <a:uFillTx/>
                  <a:cs typeface="+mn-ea"/>
                  <a:sym typeface="+mn-lt"/>
                </a:rPr>
                <a:t>4</a:t>
              </a:r>
              <a:r>
                <a:rPr kumimoji="0" lang="zh-CN" altLang="en-US" sz="1100" b="0" i="0" u="none" strike="noStrike" kern="0" cap="none" spc="0" normalizeH="0" baseline="0" noProof="0" dirty="0" smtClean="0">
                  <a:ln>
                    <a:noFill/>
                  </a:ln>
                  <a:solidFill>
                    <a:sysClr val="window" lastClr="FFFFFF"/>
                  </a:solidFill>
                  <a:effectLst/>
                  <a:uLnTx/>
                  <a:uFillTx/>
                  <a:cs typeface="+mn-ea"/>
                  <a:sym typeface="+mn-lt"/>
                </a:rPr>
                <a:t>月</a:t>
              </a:r>
              <a:endParaRPr kumimoji="0" lang="zh-CN" altLang="en-US" sz="1100" b="0" i="0" u="none" strike="noStrike" kern="0" cap="none" spc="0" normalizeH="0" baseline="0" noProof="0" dirty="0">
                <a:ln>
                  <a:noFill/>
                </a:ln>
                <a:solidFill>
                  <a:sysClr val="window" lastClr="FFFFFF"/>
                </a:solidFill>
                <a:effectLst/>
                <a:uLnTx/>
                <a:uFillTx/>
                <a:cs typeface="+mn-ea"/>
                <a:sym typeface="+mn-lt"/>
              </a:endParaRPr>
            </a:p>
          </p:txBody>
        </p:sp>
      </p:grpSp>
      <p:grpSp>
        <p:nvGrpSpPr>
          <p:cNvPr id="18" name="组合 17"/>
          <p:cNvGrpSpPr/>
          <p:nvPr/>
        </p:nvGrpSpPr>
        <p:grpSpPr>
          <a:xfrm>
            <a:off x="1201925" y="2112771"/>
            <a:ext cx="1059449" cy="680258"/>
            <a:chOff x="1853741" y="1952625"/>
            <a:chExt cx="1413335" cy="907221"/>
          </a:xfrm>
          <a:solidFill>
            <a:schemeClr val="accent2">
              <a:lumMod val="50000"/>
            </a:schemeClr>
          </a:solidFill>
        </p:grpSpPr>
        <p:sp>
          <p:nvSpPr>
            <p:cNvPr id="19" name="矩形 18"/>
            <p:cNvSpPr/>
            <p:nvPr/>
          </p:nvSpPr>
          <p:spPr>
            <a:xfrm>
              <a:off x="1853741" y="1952625"/>
              <a:ext cx="1413334" cy="876262"/>
            </a:xfrm>
            <a:prstGeom prst="rect">
              <a:avLst/>
            </a:prstGeom>
            <a:gr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chemeClr val="bg1"/>
                </a:solidFill>
                <a:effectLst/>
                <a:uLnTx/>
                <a:uFillTx/>
                <a:cs typeface="+mn-ea"/>
                <a:sym typeface="+mn-lt"/>
              </a:endParaRPr>
            </a:p>
          </p:txBody>
        </p:sp>
        <p:sp>
          <p:nvSpPr>
            <p:cNvPr id="20" name="文本框 66"/>
            <p:cNvSpPr txBox="1"/>
            <p:nvPr/>
          </p:nvSpPr>
          <p:spPr>
            <a:xfrm>
              <a:off x="1853742" y="1997871"/>
              <a:ext cx="1413334" cy="861975"/>
            </a:xfrm>
            <a:prstGeom prst="rect">
              <a:avLst/>
            </a:prstGeom>
            <a:grpFill/>
            <a:ln>
              <a:noFill/>
            </a:ln>
          </p:spPr>
          <p:txBody>
            <a:bodyPr wrap="square" rtlCol="0">
              <a:spAutoFit/>
            </a:bodyPr>
            <a:lstStyle/>
            <a:p>
              <a:pPr marL="0" marR="0" lvl="0" indent="0" algn="just" defTabSz="914400" eaLnBrk="1" fontAlgn="auto" latinLnBrk="0" hangingPunct="1">
                <a:lnSpc>
                  <a:spcPct val="100000"/>
                </a:lnSpc>
                <a:spcBef>
                  <a:spcPts val="0"/>
                </a:spcBef>
                <a:spcAft>
                  <a:spcPts val="0"/>
                </a:spcAft>
                <a:buClrTx/>
                <a:buSzTx/>
                <a:buFontTx/>
                <a:buNone/>
                <a:tabLst/>
                <a:defRPr/>
              </a:pPr>
              <a:r>
                <a:rPr kumimoji="0" lang="zh-CN" altLang="en-US" sz="900" b="0" i="0" u="none" strike="noStrike" kern="0" cap="none" spc="0" normalizeH="0" baseline="0" noProof="0" dirty="0">
                  <a:ln>
                    <a:noFill/>
                  </a:ln>
                  <a:solidFill>
                    <a:schemeClr val="bg1"/>
                  </a:solidFill>
                  <a:effectLst/>
                  <a:uLnTx/>
                  <a:uFillTx/>
                  <a:cs typeface="+mn-ea"/>
                  <a:sym typeface="+mn-lt"/>
                </a:rPr>
                <a:t>       在这里添加你的文字，图片也可以，记得加满哦。</a:t>
              </a:r>
            </a:p>
          </p:txBody>
        </p:sp>
      </p:grpSp>
      <p:cxnSp>
        <p:nvCxnSpPr>
          <p:cNvPr id="21" name="肘形连接符 20"/>
          <p:cNvCxnSpPr>
            <a:stCxn id="23" idx="3"/>
            <a:endCxn id="26" idx="1"/>
          </p:cNvCxnSpPr>
          <p:nvPr/>
        </p:nvCxnSpPr>
        <p:spPr>
          <a:xfrm rot="5400000" flipH="1" flipV="1">
            <a:off x="2744660" y="2614298"/>
            <a:ext cx="564557" cy="218547"/>
          </a:xfrm>
          <a:prstGeom prst="bentConnector2">
            <a:avLst/>
          </a:prstGeom>
          <a:noFill/>
          <a:ln w="9525" cap="flat" cmpd="sng" algn="ctr">
            <a:noFill/>
            <a:prstDash val="solid"/>
          </a:ln>
          <a:effectLst/>
        </p:spPr>
      </p:cxnSp>
      <p:grpSp>
        <p:nvGrpSpPr>
          <p:cNvPr id="22" name="组合 21"/>
          <p:cNvGrpSpPr/>
          <p:nvPr/>
        </p:nvGrpSpPr>
        <p:grpSpPr>
          <a:xfrm>
            <a:off x="2699117" y="3005850"/>
            <a:ext cx="437095" cy="507177"/>
            <a:chOff x="1109756" y="3090803"/>
            <a:chExt cx="583096" cy="676392"/>
          </a:xfrm>
          <a:solidFill>
            <a:schemeClr val="accent2">
              <a:lumMod val="50000"/>
            </a:schemeClr>
          </a:solidFill>
        </p:grpSpPr>
        <p:sp>
          <p:nvSpPr>
            <p:cNvPr id="23" name="六边形 22"/>
            <p:cNvSpPr/>
            <p:nvPr/>
          </p:nvSpPr>
          <p:spPr>
            <a:xfrm rot="5400000">
              <a:off x="1063108" y="3137451"/>
              <a:ext cx="676392" cy="583096"/>
            </a:xfrm>
            <a:prstGeom prst="hexagon">
              <a:avLst/>
            </a:prstGeom>
            <a:gr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dirty="0">
                <a:ln>
                  <a:noFill/>
                </a:ln>
                <a:solidFill>
                  <a:sysClr val="window" lastClr="FFFFFF"/>
                </a:solidFill>
                <a:effectLst/>
                <a:uLnTx/>
                <a:uFillTx/>
                <a:cs typeface="+mn-ea"/>
                <a:sym typeface="+mn-lt"/>
              </a:endParaRPr>
            </a:p>
          </p:txBody>
        </p:sp>
        <p:sp>
          <p:nvSpPr>
            <p:cNvPr id="24" name="文本框 72"/>
            <p:cNvSpPr txBox="1"/>
            <p:nvPr/>
          </p:nvSpPr>
          <p:spPr>
            <a:xfrm>
              <a:off x="1115001" y="3267353"/>
              <a:ext cx="577851" cy="348894"/>
            </a:xfrm>
            <a:prstGeom prst="rect">
              <a:avLst/>
            </a:prstGeom>
            <a:grpFill/>
            <a:ln>
              <a:noFill/>
            </a:ln>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100" b="0" i="0" u="none" strike="noStrike" kern="0" cap="none" spc="0" normalizeH="0" baseline="0" noProof="0" dirty="0" smtClean="0">
                  <a:ln>
                    <a:noFill/>
                  </a:ln>
                  <a:solidFill>
                    <a:sysClr val="window" lastClr="FFFFFF"/>
                  </a:solidFill>
                  <a:effectLst/>
                  <a:uLnTx/>
                  <a:uFillTx/>
                  <a:cs typeface="+mn-ea"/>
                  <a:sym typeface="+mn-lt"/>
                </a:rPr>
                <a:t>6</a:t>
              </a:r>
              <a:r>
                <a:rPr kumimoji="0" lang="zh-CN" altLang="en-US" sz="1100" b="0" i="0" u="none" strike="noStrike" kern="0" cap="none" spc="0" normalizeH="0" baseline="0" noProof="0" dirty="0" smtClean="0">
                  <a:ln>
                    <a:noFill/>
                  </a:ln>
                  <a:solidFill>
                    <a:sysClr val="window" lastClr="FFFFFF"/>
                  </a:solidFill>
                  <a:effectLst/>
                  <a:uLnTx/>
                  <a:uFillTx/>
                  <a:cs typeface="+mn-ea"/>
                  <a:sym typeface="+mn-lt"/>
                </a:rPr>
                <a:t>月</a:t>
              </a:r>
              <a:endParaRPr kumimoji="0" lang="zh-CN" altLang="en-US" sz="1100" b="0" i="0" u="none" strike="noStrike" kern="0" cap="none" spc="0" normalizeH="0" baseline="0" noProof="0" dirty="0">
                <a:ln>
                  <a:noFill/>
                </a:ln>
                <a:solidFill>
                  <a:sysClr val="window" lastClr="FFFFFF"/>
                </a:solidFill>
                <a:effectLst/>
                <a:uLnTx/>
                <a:uFillTx/>
                <a:cs typeface="+mn-ea"/>
                <a:sym typeface="+mn-lt"/>
              </a:endParaRPr>
            </a:p>
          </p:txBody>
        </p:sp>
      </p:grpSp>
      <p:grpSp>
        <p:nvGrpSpPr>
          <p:cNvPr id="25" name="组合 24"/>
          <p:cNvGrpSpPr/>
          <p:nvPr/>
        </p:nvGrpSpPr>
        <p:grpSpPr>
          <a:xfrm>
            <a:off x="3136212" y="2112772"/>
            <a:ext cx="1059449" cy="680259"/>
            <a:chOff x="1853741" y="1952625"/>
            <a:chExt cx="1413335" cy="907222"/>
          </a:xfrm>
          <a:solidFill>
            <a:schemeClr val="accent2">
              <a:lumMod val="50000"/>
            </a:schemeClr>
          </a:solidFill>
        </p:grpSpPr>
        <p:sp>
          <p:nvSpPr>
            <p:cNvPr id="26" name="矩形 25"/>
            <p:cNvSpPr/>
            <p:nvPr/>
          </p:nvSpPr>
          <p:spPr>
            <a:xfrm>
              <a:off x="1853741" y="1952625"/>
              <a:ext cx="1413334" cy="876262"/>
            </a:xfrm>
            <a:prstGeom prst="rect">
              <a:avLst/>
            </a:prstGeom>
            <a:gr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900" b="0" i="0" u="none" strike="noStrike" kern="0" cap="none" spc="0" normalizeH="0" baseline="0" noProof="0">
                <a:ln>
                  <a:noFill/>
                </a:ln>
                <a:solidFill>
                  <a:schemeClr val="bg1"/>
                </a:solidFill>
                <a:effectLst/>
                <a:uLnTx/>
                <a:uFillTx/>
                <a:cs typeface="+mn-ea"/>
                <a:sym typeface="+mn-lt"/>
              </a:endParaRPr>
            </a:p>
          </p:txBody>
        </p:sp>
        <p:sp>
          <p:nvSpPr>
            <p:cNvPr id="27" name="文本框 75"/>
            <p:cNvSpPr txBox="1"/>
            <p:nvPr/>
          </p:nvSpPr>
          <p:spPr>
            <a:xfrm>
              <a:off x="1853742" y="1997872"/>
              <a:ext cx="1413334" cy="861975"/>
            </a:xfrm>
            <a:prstGeom prst="rect">
              <a:avLst/>
            </a:prstGeom>
            <a:grpFill/>
            <a:ln>
              <a:noFill/>
            </a:ln>
          </p:spPr>
          <p:txBody>
            <a:bodyPr wrap="square" rtlCol="0">
              <a:spAutoFit/>
            </a:bodyPr>
            <a:lstStyle>
              <a:defPPr>
                <a:defRPr lang="zh-CN"/>
              </a:defPPr>
              <a:lvl1pPr algn="just">
                <a:defRPr sz="1200">
                  <a:solidFill>
                    <a:schemeClr val="bg1"/>
                  </a:solidFill>
                  <a:latin typeface="微软雅黑" panose="020B0503020204020204" pitchFamily="34" charset="-122"/>
                  <a:ea typeface="微软雅黑" panose="020B0503020204020204" pitchFamily="34" charset="-122"/>
                </a:defRPr>
              </a:lvl1pPr>
            </a:lstStyle>
            <a:p>
              <a:pPr marL="0" marR="0" lvl="0" indent="0" algn="just" defTabSz="914400" eaLnBrk="1" fontAlgn="auto" latinLnBrk="0" hangingPunct="1">
                <a:lnSpc>
                  <a:spcPct val="100000"/>
                </a:lnSpc>
                <a:spcBef>
                  <a:spcPts val="0"/>
                </a:spcBef>
                <a:spcAft>
                  <a:spcPts val="0"/>
                </a:spcAft>
                <a:buClrTx/>
                <a:buSzTx/>
                <a:buFontTx/>
                <a:buNone/>
                <a:tabLst/>
                <a:defRPr/>
              </a:pPr>
              <a:r>
                <a:rPr kumimoji="0" lang="zh-CN" altLang="en-US" sz="900" b="0" i="0" u="none" strike="noStrike" kern="0" cap="none" spc="0" normalizeH="0" baseline="0" noProof="0" dirty="0">
                  <a:ln>
                    <a:noFill/>
                  </a:ln>
                  <a:effectLst/>
                  <a:uLnTx/>
                  <a:uFillTx/>
                  <a:latin typeface="+mn-lt"/>
                  <a:ea typeface="+mn-ea"/>
                  <a:cs typeface="+mn-ea"/>
                  <a:sym typeface="+mn-lt"/>
                </a:rPr>
                <a:t>       在这里添加你的文字，图片也可以，记得加满哦。</a:t>
              </a:r>
            </a:p>
          </p:txBody>
        </p:sp>
      </p:grpSp>
      <p:cxnSp>
        <p:nvCxnSpPr>
          <p:cNvPr id="28" name="肘形连接符 27"/>
          <p:cNvCxnSpPr>
            <a:stCxn id="30" idx="3"/>
            <a:endCxn id="33" idx="1"/>
          </p:cNvCxnSpPr>
          <p:nvPr/>
        </p:nvCxnSpPr>
        <p:spPr>
          <a:xfrm rot="5400000" flipH="1" flipV="1">
            <a:off x="4678947" y="2614298"/>
            <a:ext cx="564557" cy="218547"/>
          </a:xfrm>
          <a:prstGeom prst="bentConnector2">
            <a:avLst/>
          </a:prstGeom>
          <a:noFill/>
          <a:ln w="9525" cap="flat" cmpd="sng" algn="ctr">
            <a:noFill/>
            <a:prstDash val="solid"/>
          </a:ln>
          <a:effectLst/>
        </p:spPr>
      </p:cxnSp>
      <p:grpSp>
        <p:nvGrpSpPr>
          <p:cNvPr id="29" name="组合 28"/>
          <p:cNvGrpSpPr/>
          <p:nvPr/>
        </p:nvGrpSpPr>
        <p:grpSpPr>
          <a:xfrm>
            <a:off x="4633404" y="3005850"/>
            <a:ext cx="437095" cy="507177"/>
            <a:chOff x="1109756" y="3090803"/>
            <a:chExt cx="583096" cy="676392"/>
          </a:xfrm>
          <a:solidFill>
            <a:schemeClr val="accent2">
              <a:lumMod val="50000"/>
            </a:schemeClr>
          </a:solidFill>
        </p:grpSpPr>
        <p:sp>
          <p:nvSpPr>
            <p:cNvPr id="30" name="六边形 29"/>
            <p:cNvSpPr/>
            <p:nvPr/>
          </p:nvSpPr>
          <p:spPr>
            <a:xfrm rot="5400000">
              <a:off x="1063108" y="3137451"/>
              <a:ext cx="676392" cy="583096"/>
            </a:xfrm>
            <a:prstGeom prst="hexagon">
              <a:avLst/>
            </a:prstGeom>
            <a:gr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dirty="0">
                <a:ln>
                  <a:noFill/>
                </a:ln>
                <a:solidFill>
                  <a:sysClr val="window" lastClr="FFFFFF"/>
                </a:solidFill>
                <a:effectLst/>
                <a:uLnTx/>
                <a:uFillTx/>
                <a:cs typeface="+mn-ea"/>
                <a:sym typeface="+mn-lt"/>
              </a:endParaRPr>
            </a:p>
          </p:txBody>
        </p:sp>
        <p:sp>
          <p:nvSpPr>
            <p:cNvPr id="31" name="文本框 79"/>
            <p:cNvSpPr txBox="1"/>
            <p:nvPr/>
          </p:nvSpPr>
          <p:spPr>
            <a:xfrm>
              <a:off x="1115001" y="3267353"/>
              <a:ext cx="577851" cy="348894"/>
            </a:xfrm>
            <a:prstGeom prst="rect">
              <a:avLst/>
            </a:prstGeom>
            <a:grpFill/>
            <a:ln>
              <a:noFill/>
            </a:ln>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100" b="0" i="0" u="none" strike="noStrike" kern="0" cap="none" spc="0" normalizeH="0" baseline="0" noProof="0" dirty="0" smtClean="0">
                  <a:ln>
                    <a:noFill/>
                  </a:ln>
                  <a:solidFill>
                    <a:sysClr val="window" lastClr="FFFFFF"/>
                  </a:solidFill>
                  <a:effectLst/>
                  <a:uLnTx/>
                  <a:uFillTx/>
                  <a:cs typeface="+mn-ea"/>
                  <a:sym typeface="+mn-lt"/>
                </a:rPr>
                <a:t>8</a:t>
              </a:r>
              <a:r>
                <a:rPr kumimoji="0" lang="zh-CN" altLang="en-US" sz="1100" b="0" i="0" u="none" strike="noStrike" kern="0" cap="none" spc="0" normalizeH="0" baseline="0" noProof="0" dirty="0" smtClean="0">
                  <a:ln>
                    <a:noFill/>
                  </a:ln>
                  <a:solidFill>
                    <a:sysClr val="window" lastClr="FFFFFF"/>
                  </a:solidFill>
                  <a:effectLst/>
                  <a:uLnTx/>
                  <a:uFillTx/>
                  <a:cs typeface="+mn-ea"/>
                  <a:sym typeface="+mn-lt"/>
                </a:rPr>
                <a:t>月</a:t>
              </a:r>
              <a:endParaRPr kumimoji="0" lang="zh-CN" altLang="en-US" sz="1100" b="0" i="0" u="none" strike="noStrike" kern="0" cap="none" spc="0" normalizeH="0" baseline="0" noProof="0" dirty="0">
                <a:ln>
                  <a:noFill/>
                </a:ln>
                <a:solidFill>
                  <a:sysClr val="window" lastClr="FFFFFF"/>
                </a:solidFill>
                <a:effectLst/>
                <a:uLnTx/>
                <a:uFillTx/>
                <a:cs typeface="+mn-ea"/>
                <a:sym typeface="+mn-lt"/>
              </a:endParaRPr>
            </a:p>
          </p:txBody>
        </p:sp>
      </p:grpSp>
      <p:grpSp>
        <p:nvGrpSpPr>
          <p:cNvPr id="32" name="组合 31"/>
          <p:cNvGrpSpPr/>
          <p:nvPr/>
        </p:nvGrpSpPr>
        <p:grpSpPr>
          <a:xfrm>
            <a:off x="5070499" y="2112772"/>
            <a:ext cx="1059449" cy="680259"/>
            <a:chOff x="1853741" y="1952625"/>
            <a:chExt cx="1413335" cy="907222"/>
          </a:xfrm>
          <a:solidFill>
            <a:schemeClr val="accent2">
              <a:lumMod val="50000"/>
            </a:schemeClr>
          </a:solidFill>
        </p:grpSpPr>
        <p:sp>
          <p:nvSpPr>
            <p:cNvPr id="33" name="矩形 32"/>
            <p:cNvSpPr/>
            <p:nvPr/>
          </p:nvSpPr>
          <p:spPr>
            <a:xfrm>
              <a:off x="1853741" y="1952625"/>
              <a:ext cx="1413334" cy="876262"/>
            </a:xfrm>
            <a:prstGeom prst="rect">
              <a:avLst/>
            </a:prstGeom>
            <a:gr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900" b="0" i="0" u="none" strike="noStrike" kern="0" cap="none" spc="0" normalizeH="0" baseline="0" noProof="0">
                <a:ln>
                  <a:noFill/>
                </a:ln>
                <a:solidFill>
                  <a:schemeClr val="bg1"/>
                </a:solidFill>
                <a:effectLst/>
                <a:uLnTx/>
                <a:uFillTx/>
                <a:cs typeface="+mn-ea"/>
                <a:sym typeface="+mn-lt"/>
              </a:endParaRPr>
            </a:p>
          </p:txBody>
        </p:sp>
        <p:sp>
          <p:nvSpPr>
            <p:cNvPr id="34" name="文本框 82"/>
            <p:cNvSpPr txBox="1"/>
            <p:nvPr/>
          </p:nvSpPr>
          <p:spPr>
            <a:xfrm>
              <a:off x="1853742" y="1997872"/>
              <a:ext cx="1413334" cy="861975"/>
            </a:xfrm>
            <a:prstGeom prst="rect">
              <a:avLst/>
            </a:prstGeom>
            <a:grpFill/>
            <a:ln>
              <a:noFill/>
            </a:ln>
          </p:spPr>
          <p:txBody>
            <a:bodyPr wrap="square" rtlCol="0">
              <a:spAutoFit/>
            </a:bodyPr>
            <a:lstStyle>
              <a:defPPr>
                <a:defRPr lang="zh-CN"/>
              </a:defPPr>
              <a:lvl1pPr algn="just">
                <a:defRPr sz="120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anose="020B0503020204020204" pitchFamily="34" charset="-122"/>
                  <a:ea typeface="微软雅黑" panose="020B0503020204020204" pitchFamily="34" charset="-122"/>
                </a:defRPr>
              </a:lvl1pPr>
            </a:lstStyle>
            <a:p>
              <a:pPr marL="0" marR="0" lvl="0" indent="0" algn="just" defTabSz="914400" eaLnBrk="1" fontAlgn="auto" latinLnBrk="0" hangingPunct="1">
                <a:lnSpc>
                  <a:spcPct val="100000"/>
                </a:lnSpc>
                <a:spcBef>
                  <a:spcPts val="0"/>
                </a:spcBef>
                <a:spcAft>
                  <a:spcPts val="0"/>
                </a:spcAft>
                <a:buClrTx/>
                <a:buSzTx/>
                <a:buFontTx/>
                <a:buNone/>
                <a:tabLst/>
                <a:defRPr/>
              </a:pPr>
              <a:r>
                <a:rPr kumimoji="0" lang="zh-CN" altLang="en-US" sz="900" b="0" i="0" u="none" strike="noStrike" kern="0" cap="none" spc="0" normalizeH="0" baseline="0" noProof="0" dirty="0">
                  <a:ln>
                    <a:noFill/>
                  </a:ln>
                  <a:solidFill>
                    <a:schemeClr val="bg1"/>
                  </a:solidFill>
                  <a:effectLst/>
                  <a:uLnTx/>
                  <a:uFillTx/>
                  <a:latin typeface="+mn-lt"/>
                  <a:ea typeface="+mn-ea"/>
                  <a:cs typeface="+mn-ea"/>
                  <a:sym typeface="+mn-lt"/>
                </a:rPr>
                <a:t>       在这里添加你的文字，图片也可以，记得加满哦。</a:t>
              </a:r>
            </a:p>
          </p:txBody>
        </p:sp>
      </p:grpSp>
      <p:cxnSp>
        <p:nvCxnSpPr>
          <p:cNvPr id="35" name="肘形连接符 34"/>
          <p:cNvCxnSpPr>
            <a:stCxn id="37" idx="3"/>
            <a:endCxn id="40" idx="1"/>
          </p:cNvCxnSpPr>
          <p:nvPr/>
        </p:nvCxnSpPr>
        <p:spPr>
          <a:xfrm rot="5400000" flipH="1" flipV="1">
            <a:off x="6613233" y="2614298"/>
            <a:ext cx="564557" cy="218547"/>
          </a:xfrm>
          <a:prstGeom prst="bentConnector2">
            <a:avLst/>
          </a:prstGeom>
          <a:noFill/>
          <a:ln w="9525" cap="flat" cmpd="sng" algn="ctr">
            <a:noFill/>
            <a:prstDash val="solid"/>
          </a:ln>
          <a:effectLst/>
        </p:spPr>
      </p:cxnSp>
      <p:grpSp>
        <p:nvGrpSpPr>
          <p:cNvPr id="36" name="组合 35"/>
          <p:cNvGrpSpPr/>
          <p:nvPr/>
        </p:nvGrpSpPr>
        <p:grpSpPr>
          <a:xfrm>
            <a:off x="6515204" y="3005850"/>
            <a:ext cx="539779" cy="507177"/>
            <a:chOff x="1039738" y="3090803"/>
            <a:chExt cx="720080" cy="676392"/>
          </a:xfrm>
          <a:solidFill>
            <a:schemeClr val="accent2">
              <a:lumMod val="50000"/>
            </a:schemeClr>
          </a:solidFill>
        </p:grpSpPr>
        <p:sp>
          <p:nvSpPr>
            <p:cNvPr id="37" name="六边形 36"/>
            <p:cNvSpPr/>
            <p:nvPr/>
          </p:nvSpPr>
          <p:spPr>
            <a:xfrm rot="5400000">
              <a:off x="1063108" y="3137451"/>
              <a:ext cx="676392" cy="583096"/>
            </a:xfrm>
            <a:prstGeom prst="hexagon">
              <a:avLst/>
            </a:prstGeom>
            <a:gr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dirty="0">
                <a:ln>
                  <a:noFill/>
                </a:ln>
                <a:solidFill>
                  <a:sysClr val="window" lastClr="FFFFFF"/>
                </a:solidFill>
                <a:effectLst/>
                <a:uLnTx/>
                <a:uFillTx/>
                <a:cs typeface="+mn-ea"/>
                <a:sym typeface="+mn-lt"/>
              </a:endParaRPr>
            </a:p>
          </p:txBody>
        </p:sp>
        <p:sp>
          <p:nvSpPr>
            <p:cNvPr id="38" name="文本框 86"/>
            <p:cNvSpPr txBox="1"/>
            <p:nvPr/>
          </p:nvSpPr>
          <p:spPr>
            <a:xfrm>
              <a:off x="1039738" y="3267353"/>
              <a:ext cx="720080" cy="348894"/>
            </a:xfrm>
            <a:prstGeom prst="rect">
              <a:avLst/>
            </a:prstGeom>
            <a:grpFill/>
            <a:ln>
              <a:noFill/>
            </a:ln>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100" b="0" i="0" u="none" strike="noStrike" kern="0" cap="none" spc="0" normalizeH="0" baseline="0" noProof="0" dirty="0" smtClean="0">
                  <a:ln>
                    <a:noFill/>
                  </a:ln>
                  <a:solidFill>
                    <a:sysClr val="window" lastClr="FFFFFF"/>
                  </a:solidFill>
                  <a:effectLst/>
                  <a:uLnTx/>
                  <a:uFillTx/>
                  <a:cs typeface="+mn-ea"/>
                  <a:sym typeface="+mn-lt"/>
                </a:rPr>
                <a:t>10</a:t>
              </a:r>
              <a:r>
                <a:rPr kumimoji="0" lang="zh-CN" altLang="en-US" sz="1100" b="0" i="0" u="none" strike="noStrike" kern="0" cap="none" spc="0" normalizeH="0" baseline="0" noProof="0" dirty="0" smtClean="0">
                  <a:ln>
                    <a:noFill/>
                  </a:ln>
                  <a:solidFill>
                    <a:sysClr val="window" lastClr="FFFFFF"/>
                  </a:solidFill>
                  <a:effectLst/>
                  <a:uLnTx/>
                  <a:uFillTx/>
                  <a:cs typeface="+mn-ea"/>
                  <a:sym typeface="+mn-lt"/>
                </a:rPr>
                <a:t>月</a:t>
              </a:r>
              <a:endParaRPr kumimoji="0" lang="zh-CN" altLang="en-US" sz="1100" b="0" i="0" u="none" strike="noStrike" kern="0" cap="none" spc="0" normalizeH="0" baseline="0" noProof="0" dirty="0">
                <a:ln>
                  <a:noFill/>
                </a:ln>
                <a:solidFill>
                  <a:sysClr val="window" lastClr="FFFFFF"/>
                </a:solidFill>
                <a:effectLst/>
                <a:uLnTx/>
                <a:uFillTx/>
                <a:cs typeface="+mn-ea"/>
                <a:sym typeface="+mn-lt"/>
              </a:endParaRPr>
            </a:p>
          </p:txBody>
        </p:sp>
      </p:grpSp>
      <p:grpSp>
        <p:nvGrpSpPr>
          <p:cNvPr id="39" name="组合 38"/>
          <p:cNvGrpSpPr/>
          <p:nvPr/>
        </p:nvGrpSpPr>
        <p:grpSpPr>
          <a:xfrm>
            <a:off x="7004786" y="2112772"/>
            <a:ext cx="1059449" cy="680259"/>
            <a:chOff x="1853741" y="1952625"/>
            <a:chExt cx="1413335" cy="907222"/>
          </a:xfrm>
          <a:solidFill>
            <a:schemeClr val="accent2">
              <a:lumMod val="50000"/>
            </a:schemeClr>
          </a:solidFill>
        </p:grpSpPr>
        <p:sp>
          <p:nvSpPr>
            <p:cNvPr id="40" name="矩形 39"/>
            <p:cNvSpPr/>
            <p:nvPr/>
          </p:nvSpPr>
          <p:spPr>
            <a:xfrm>
              <a:off x="1853741" y="1952625"/>
              <a:ext cx="1413334" cy="876262"/>
            </a:xfrm>
            <a:prstGeom prst="rect">
              <a:avLst/>
            </a:prstGeom>
            <a:gr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900" b="0" i="0" u="none" strike="noStrike" kern="0" cap="none" spc="0" normalizeH="0" baseline="0" noProof="0">
                <a:ln>
                  <a:noFill/>
                </a:ln>
                <a:solidFill>
                  <a:schemeClr val="bg1"/>
                </a:solidFill>
                <a:effectLst/>
                <a:uLnTx/>
                <a:uFillTx/>
                <a:cs typeface="+mn-ea"/>
                <a:sym typeface="+mn-lt"/>
              </a:endParaRPr>
            </a:p>
          </p:txBody>
        </p:sp>
        <p:sp>
          <p:nvSpPr>
            <p:cNvPr id="41" name="文本框 89"/>
            <p:cNvSpPr txBox="1"/>
            <p:nvPr/>
          </p:nvSpPr>
          <p:spPr>
            <a:xfrm>
              <a:off x="1853742" y="1997872"/>
              <a:ext cx="1413334" cy="861975"/>
            </a:xfrm>
            <a:prstGeom prst="rect">
              <a:avLst/>
            </a:prstGeom>
            <a:grpFill/>
            <a:ln>
              <a:noFill/>
            </a:ln>
          </p:spPr>
          <p:txBody>
            <a:bodyPr wrap="square" rtlCol="0">
              <a:spAutoFit/>
            </a:bodyPr>
            <a:lstStyle>
              <a:defPPr>
                <a:defRPr lang="zh-CN"/>
              </a:defPPr>
              <a:lvl1pPr algn="just">
                <a:defRPr sz="120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anose="020B0503020204020204" pitchFamily="34" charset="-122"/>
                  <a:ea typeface="微软雅黑" panose="020B0503020204020204" pitchFamily="34" charset="-122"/>
                </a:defRPr>
              </a:lvl1pPr>
            </a:lstStyle>
            <a:p>
              <a:pPr marL="0" marR="0" lvl="0" indent="0" algn="just" defTabSz="914400" eaLnBrk="1" fontAlgn="auto" latinLnBrk="0" hangingPunct="1">
                <a:lnSpc>
                  <a:spcPct val="100000"/>
                </a:lnSpc>
                <a:spcBef>
                  <a:spcPts val="0"/>
                </a:spcBef>
                <a:spcAft>
                  <a:spcPts val="0"/>
                </a:spcAft>
                <a:buClrTx/>
                <a:buSzTx/>
                <a:buFontTx/>
                <a:buNone/>
                <a:tabLst/>
                <a:defRPr/>
              </a:pPr>
              <a:r>
                <a:rPr kumimoji="0" lang="zh-CN" altLang="en-US" sz="900" b="0" i="0" u="none" strike="noStrike" kern="0" cap="none" spc="0" normalizeH="0" baseline="0" noProof="0" dirty="0">
                  <a:ln>
                    <a:noFill/>
                  </a:ln>
                  <a:solidFill>
                    <a:schemeClr val="bg1"/>
                  </a:solidFill>
                  <a:effectLst/>
                  <a:uLnTx/>
                  <a:uFillTx/>
                  <a:latin typeface="+mn-lt"/>
                  <a:ea typeface="+mn-ea"/>
                  <a:cs typeface="+mn-ea"/>
                  <a:sym typeface="+mn-lt"/>
                </a:rPr>
                <a:t>       在这里添加你的文字，图片也可以，记得加满哦。</a:t>
              </a:r>
            </a:p>
          </p:txBody>
        </p:sp>
      </p:grpSp>
      <p:cxnSp>
        <p:nvCxnSpPr>
          <p:cNvPr id="42" name="肘形连接符 41"/>
          <p:cNvCxnSpPr>
            <a:stCxn id="44" idx="0"/>
            <a:endCxn id="47" idx="1"/>
          </p:cNvCxnSpPr>
          <p:nvPr/>
        </p:nvCxnSpPr>
        <p:spPr>
          <a:xfrm rot="16200000" flipH="1">
            <a:off x="1758965" y="3704583"/>
            <a:ext cx="601659" cy="218547"/>
          </a:xfrm>
          <a:prstGeom prst="bentConnector2">
            <a:avLst/>
          </a:prstGeom>
          <a:noFill/>
          <a:ln w="9525" cap="flat" cmpd="sng" algn="ctr">
            <a:noFill/>
            <a:prstDash val="solid"/>
          </a:ln>
          <a:effectLst/>
        </p:spPr>
      </p:cxnSp>
      <p:grpSp>
        <p:nvGrpSpPr>
          <p:cNvPr id="43" name="组合 42"/>
          <p:cNvGrpSpPr/>
          <p:nvPr/>
        </p:nvGrpSpPr>
        <p:grpSpPr>
          <a:xfrm>
            <a:off x="1731973" y="3005850"/>
            <a:ext cx="437095" cy="507177"/>
            <a:chOff x="1109756" y="3090803"/>
            <a:chExt cx="583096" cy="676392"/>
          </a:xfrm>
          <a:solidFill>
            <a:schemeClr val="accent2">
              <a:lumMod val="50000"/>
            </a:schemeClr>
          </a:solidFill>
        </p:grpSpPr>
        <p:sp>
          <p:nvSpPr>
            <p:cNvPr id="44" name="六边形 43"/>
            <p:cNvSpPr/>
            <p:nvPr/>
          </p:nvSpPr>
          <p:spPr>
            <a:xfrm rot="5400000">
              <a:off x="1063108" y="3137451"/>
              <a:ext cx="676392" cy="583096"/>
            </a:xfrm>
            <a:prstGeom prst="hexagon">
              <a:avLst/>
            </a:prstGeom>
            <a:gr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dirty="0">
                <a:ln>
                  <a:noFill/>
                </a:ln>
                <a:solidFill>
                  <a:sysClr val="window" lastClr="FFFFFF"/>
                </a:solidFill>
                <a:effectLst/>
                <a:uLnTx/>
                <a:uFillTx/>
                <a:cs typeface="+mn-ea"/>
                <a:sym typeface="+mn-lt"/>
              </a:endParaRPr>
            </a:p>
          </p:txBody>
        </p:sp>
        <p:sp>
          <p:nvSpPr>
            <p:cNvPr id="45" name="文本框 93"/>
            <p:cNvSpPr txBox="1"/>
            <p:nvPr/>
          </p:nvSpPr>
          <p:spPr>
            <a:xfrm>
              <a:off x="1115001" y="3267353"/>
              <a:ext cx="577851" cy="348894"/>
            </a:xfrm>
            <a:prstGeom prst="rect">
              <a:avLst/>
            </a:prstGeom>
            <a:grpFill/>
            <a:ln>
              <a:noFill/>
            </a:ln>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100" b="0" i="0" u="none" strike="noStrike" kern="0" cap="none" spc="0" normalizeH="0" baseline="0" noProof="0" dirty="0" smtClean="0">
                  <a:ln>
                    <a:noFill/>
                  </a:ln>
                  <a:solidFill>
                    <a:sysClr val="window" lastClr="FFFFFF"/>
                  </a:solidFill>
                  <a:effectLst/>
                  <a:uLnTx/>
                  <a:uFillTx/>
                  <a:cs typeface="+mn-ea"/>
                  <a:sym typeface="+mn-lt"/>
                </a:rPr>
                <a:t>5</a:t>
              </a:r>
              <a:r>
                <a:rPr kumimoji="0" lang="zh-CN" altLang="en-US" sz="1100" b="0" i="0" u="none" strike="noStrike" kern="0" cap="none" spc="0" normalizeH="0" baseline="0" noProof="0" dirty="0" smtClean="0">
                  <a:ln>
                    <a:noFill/>
                  </a:ln>
                  <a:solidFill>
                    <a:sysClr val="window" lastClr="FFFFFF"/>
                  </a:solidFill>
                  <a:effectLst/>
                  <a:uLnTx/>
                  <a:uFillTx/>
                  <a:cs typeface="+mn-ea"/>
                  <a:sym typeface="+mn-lt"/>
                </a:rPr>
                <a:t>月</a:t>
              </a:r>
              <a:endParaRPr kumimoji="0" lang="zh-CN" altLang="en-US" sz="1100" b="0" i="0" u="none" strike="noStrike" kern="0" cap="none" spc="0" normalizeH="0" baseline="0" noProof="0" dirty="0">
                <a:ln>
                  <a:noFill/>
                </a:ln>
                <a:solidFill>
                  <a:sysClr val="window" lastClr="FFFFFF"/>
                </a:solidFill>
                <a:effectLst/>
                <a:uLnTx/>
                <a:uFillTx/>
                <a:cs typeface="+mn-ea"/>
                <a:sym typeface="+mn-lt"/>
              </a:endParaRPr>
            </a:p>
          </p:txBody>
        </p:sp>
      </p:grpSp>
      <p:grpSp>
        <p:nvGrpSpPr>
          <p:cNvPr id="46" name="组合 45"/>
          <p:cNvGrpSpPr/>
          <p:nvPr/>
        </p:nvGrpSpPr>
        <p:grpSpPr>
          <a:xfrm>
            <a:off x="2169069" y="3786165"/>
            <a:ext cx="1059449" cy="680259"/>
            <a:chOff x="1853741" y="1952625"/>
            <a:chExt cx="1413335" cy="907222"/>
          </a:xfrm>
          <a:solidFill>
            <a:schemeClr val="accent2">
              <a:lumMod val="50000"/>
            </a:schemeClr>
          </a:solidFill>
        </p:grpSpPr>
        <p:sp>
          <p:nvSpPr>
            <p:cNvPr id="47" name="矩形 46"/>
            <p:cNvSpPr/>
            <p:nvPr/>
          </p:nvSpPr>
          <p:spPr>
            <a:xfrm>
              <a:off x="1853741" y="1952625"/>
              <a:ext cx="1413334" cy="876262"/>
            </a:xfrm>
            <a:prstGeom prst="rect">
              <a:avLst/>
            </a:prstGeom>
            <a:gr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900" b="0" i="0" u="none" strike="noStrike" kern="0" cap="none" spc="0" normalizeH="0" baseline="0" noProof="0">
                <a:ln>
                  <a:noFill/>
                </a:ln>
                <a:solidFill>
                  <a:schemeClr val="bg1"/>
                </a:solidFill>
                <a:effectLst/>
                <a:uLnTx/>
                <a:uFillTx/>
                <a:cs typeface="+mn-ea"/>
                <a:sym typeface="+mn-lt"/>
              </a:endParaRPr>
            </a:p>
          </p:txBody>
        </p:sp>
        <p:sp>
          <p:nvSpPr>
            <p:cNvPr id="48" name="文本框 96"/>
            <p:cNvSpPr txBox="1"/>
            <p:nvPr/>
          </p:nvSpPr>
          <p:spPr>
            <a:xfrm>
              <a:off x="1853742" y="1997872"/>
              <a:ext cx="1413334" cy="861975"/>
            </a:xfrm>
            <a:prstGeom prst="rect">
              <a:avLst/>
            </a:prstGeom>
            <a:grpFill/>
            <a:ln>
              <a:noFill/>
            </a:ln>
          </p:spPr>
          <p:txBody>
            <a:bodyPr wrap="square" rtlCol="0">
              <a:spAutoFit/>
            </a:bodyPr>
            <a:lstStyle>
              <a:defPPr>
                <a:defRPr lang="zh-CN"/>
              </a:defPPr>
              <a:lvl1pPr algn="just">
                <a:defRPr sz="120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anose="020B0503020204020204" pitchFamily="34" charset="-122"/>
                  <a:ea typeface="微软雅黑" panose="020B0503020204020204" pitchFamily="34" charset="-122"/>
                </a:defRPr>
              </a:lvl1pPr>
            </a:lstStyle>
            <a:p>
              <a:pPr marL="0" marR="0" lvl="0" indent="0" algn="just" defTabSz="914400" eaLnBrk="1" fontAlgn="auto" latinLnBrk="0" hangingPunct="1">
                <a:lnSpc>
                  <a:spcPct val="100000"/>
                </a:lnSpc>
                <a:spcBef>
                  <a:spcPts val="0"/>
                </a:spcBef>
                <a:spcAft>
                  <a:spcPts val="0"/>
                </a:spcAft>
                <a:buClrTx/>
                <a:buSzTx/>
                <a:buFontTx/>
                <a:buNone/>
                <a:tabLst/>
                <a:defRPr/>
              </a:pPr>
              <a:r>
                <a:rPr kumimoji="0" lang="zh-CN" altLang="en-US" sz="900" b="0" i="0" u="none" strike="noStrike" kern="0" cap="none" spc="0" normalizeH="0" baseline="0" noProof="0" dirty="0">
                  <a:ln>
                    <a:noFill/>
                  </a:ln>
                  <a:solidFill>
                    <a:schemeClr val="bg1"/>
                  </a:solidFill>
                  <a:effectLst/>
                  <a:uLnTx/>
                  <a:uFillTx/>
                  <a:latin typeface="+mn-lt"/>
                  <a:ea typeface="+mn-ea"/>
                  <a:cs typeface="+mn-ea"/>
                  <a:sym typeface="+mn-lt"/>
                </a:rPr>
                <a:t>       在这里添加你的文字，图片也可以，记得加满哦。</a:t>
              </a:r>
            </a:p>
          </p:txBody>
        </p:sp>
      </p:grpSp>
      <p:cxnSp>
        <p:nvCxnSpPr>
          <p:cNvPr id="49" name="肘形连接符 48"/>
          <p:cNvCxnSpPr>
            <a:stCxn id="51" idx="0"/>
            <a:endCxn id="54" idx="1"/>
          </p:cNvCxnSpPr>
          <p:nvPr/>
        </p:nvCxnSpPr>
        <p:spPr>
          <a:xfrm rot="16200000" flipH="1">
            <a:off x="3693251" y="3704583"/>
            <a:ext cx="601659" cy="218547"/>
          </a:xfrm>
          <a:prstGeom prst="bentConnector2">
            <a:avLst/>
          </a:prstGeom>
          <a:noFill/>
          <a:ln w="9525" cap="flat" cmpd="sng" algn="ctr">
            <a:noFill/>
            <a:prstDash val="solid"/>
          </a:ln>
          <a:effectLst/>
        </p:spPr>
      </p:cxnSp>
      <p:grpSp>
        <p:nvGrpSpPr>
          <p:cNvPr id="50" name="组合 49"/>
          <p:cNvGrpSpPr/>
          <p:nvPr/>
        </p:nvGrpSpPr>
        <p:grpSpPr>
          <a:xfrm>
            <a:off x="3666260" y="3005850"/>
            <a:ext cx="437095" cy="507177"/>
            <a:chOff x="1109756" y="3090803"/>
            <a:chExt cx="583096" cy="676392"/>
          </a:xfrm>
          <a:solidFill>
            <a:schemeClr val="accent2">
              <a:lumMod val="50000"/>
            </a:schemeClr>
          </a:solidFill>
        </p:grpSpPr>
        <p:sp>
          <p:nvSpPr>
            <p:cNvPr id="51" name="六边形 50"/>
            <p:cNvSpPr/>
            <p:nvPr/>
          </p:nvSpPr>
          <p:spPr>
            <a:xfrm rot="5400000">
              <a:off x="1063108" y="3137451"/>
              <a:ext cx="676392" cy="583096"/>
            </a:xfrm>
            <a:prstGeom prst="hexagon">
              <a:avLst/>
            </a:prstGeom>
            <a:gr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dirty="0">
                <a:ln>
                  <a:noFill/>
                </a:ln>
                <a:solidFill>
                  <a:sysClr val="window" lastClr="FFFFFF"/>
                </a:solidFill>
                <a:effectLst/>
                <a:uLnTx/>
                <a:uFillTx/>
                <a:cs typeface="+mn-ea"/>
                <a:sym typeface="+mn-lt"/>
              </a:endParaRPr>
            </a:p>
          </p:txBody>
        </p:sp>
        <p:sp>
          <p:nvSpPr>
            <p:cNvPr id="52" name="文本框 101"/>
            <p:cNvSpPr txBox="1"/>
            <p:nvPr/>
          </p:nvSpPr>
          <p:spPr>
            <a:xfrm>
              <a:off x="1115001" y="3267353"/>
              <a:ext cx="577851" cy="348894"/>
            </a:xfrm>
            <a:prstGeom prst="rect">
              <a:avLst/>
            </a:prstGeom>
            <a:grpFill/>
            <a:ln>
              <a:noFill/>
            </a:ln>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100" b="0" i="0" u="none" strike="noStrike" kern="0" cap="none" spc="0" normalizeH="0" baseline="0" noProof="0" dirty="0" smtClean="0">
                  <a:ln>
                    <a:noFill/>
                  </a:ln>
                  <a:solidFill>
                    <a:sysClr val="window" lastClr="FFFFFF"/>
                  </a:solidFill>
                  <a:effectLst/>
                  <a:uLnTx/>
                  <a:uFillTx/>
                  <a:cs typeface="+mn-ea"/>
                  <a:sym typeface="+mn-lt"/>
                </a:rPr>
                <a:t>7</a:t>
              </a:r>
              <a:r>
                <a:rPr kumimoji="0" lang="zh-CN" altLang="en-US" sz="1100" b="0" i="0" u="none" strike="noStrike" kern="0" cap="none" spc="0" normalizeH="0" baseline="0" noProof="0" dirty="0" smtClean="0">
                  <a:ln>
                    <a:noFill/>
                  </a:ln>
                  <a:solidFill>
                    <a:sysClr val="window" lastClr="FFFFFF"/>
                  </a:solidFill>
                  <a:effectLst/>
                  <a:uLnTx/>
                  <a:uFillTx/>
                  <a:cs typeface="+mn-ea"/>
                  <a:sym typeface="+mn-lt"/>
                </a:rPr>
                <a:t>月</a:t>
              </a:r>
              <a:endParaRPr kumimoji="0" lang="zh-CN" altLang="en-US" sz="1100" b="0" i="0" u="none" strike="noStrike" kern="0" cap="none" spc="0" normalizeH="0" baseline="0" noProof="0" dirty="0">
                <a:ln>
                  <a:noFill/>
                </a:ln>
                <a:solidFill>
                  <a:sysClr val="window" lastClr="FFFFFF"/>
                </a:solidFill>
                <a:effectLst/>
                <a:uLnTx/>
                <a:uFillTx/>
                <a:cs typeface="+mn-ea"/>
                <a:sym typeface="+mn-lt"/>
              </a:endParaRPr>
            </a:p>
          </p:txBody>
        </p:sp>
      </p:grpSp>
      <p:grpSp>
        <p:nvGrpSpPr>
          <p:cNvPr id="53" name="组合 52"/>
          <p:cNvGrpSpPr/>
          <p:nvPr/>
        </p:nvGrpSpPr>
        <p:grpSpPr>
          <a:xfrm>
            <a:off x="4103355" y="3786164"/>
            <a:ext cx="1096043" cy="657793"/>
            <a:chOff x="1853741" y="1952625"/>
            <a:chExt cx="1462153" cy="877261"/>
          </a:xfrm>
          <a:solidFill>
            <a:schemeClr val="accent2">
              <a:lumMod val="50000"/>
            </a:schemeClr>
          </a:solidFill>
        </p:grpSpPr>
        <p:sp>
          <p:nvSpPr>
            <p:cNvPr id="54" name="矩形 53"/>
            <p:cNvSpPr/>
            <p:nvPr/>
          </p:nvSpPr>
          <p:spPr>
            <a:xfrm>
              <a:off x="1853741" y="1952625"/>
              <a:ext cx="1413334" cy="876262"/>
            </a:xfrm>
            <a:prstGeom prst="rect">
              <a:avLst/>
            </a:prstGeom>
            <a:gr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900" b="0" i="0" u="none" strike="noStrike" kern="0" cap="none" spc="0" normalizeH="0" baseline="0" noProof="0">
                <a:ln>
                  <a:noFill/>
                </a:ln>
                <a:solidFill>
                  <a:schemeClr val="bg1"/>
                </a:solidFill>
                <a:effectLst/>
                <a:uLnTx/>
                <a:uFillTx/>
                <a:cs typeface="+mn-ea"/>
                <a:sym typeface="+mn-lt"/>
              </a:endParaRPr>
            </a:p>
          </p:txBody>
        </p:sp>
        <p:sp>
          <p:nvSpPr>
            <p:cNvPr id="55" name="文本框 104"/>
            <p:cNvSpPr txBox="1"/>
            <p:nvPr/>
          </p:nvSpPr>
          <p:spPr>
            <a:xfrm>
              <a:off x="1902562" y="1967910"/>
              <a:ext cx="1413332" cy="861976"/>
            </a:xfrm>
            <a:prstGeom prst="rect">
              <a:avLst/>
            </a:prstGeom>
            <a:grpFill/>
            <a:ln>
              <a:noFill/>
            </a:ln>
          </p:spPr>
          <p:txBody>
            <a:bodyPr wrap="square" rtlCol="0">
              <a:spAutoFit/>
            </a:bodyPr>
            <a:lstStyle>
              <a:defPPr>
                <a:defRPr lang="zh-CN"/>
              </a:defPPr>
              <a:lvl1pPr algn="just">
                <a:defRPr sz="120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anose="020B0503020204020204" pitchFamily="34" charset="-122"/>
                  <a:ea typeface="微软雅黑" panose="020B0503020204020204" pitchFamily="34" charset="-122"/>
                </a:defRPr>
              </a:lvl1pPr>
            </a:lstStyle>
            <a:p>
              <a:pPr marL="0" marR="0" lvl="0" indent="0" algn="just" defTabSz="914400" eaLnBrk="1" fontAlgn="auto" latinLnBrk="0" hangingPunct="1">
                <a:lnSpc>
                  <a:spcPct val="100000"/>
                </a:lnSpc>
                <a:spcBef>
                  <a:spcPts val="0"/>
                </a:spcBef>
                <a:spcAft>
                  <a:spcPts val="0"/>
                </a:spcAft>
                <a:buClrTx/>
                <a:buSzTx/>
                <a:buFontTx/>
                <a:buNone/>
                <a:tabLst/>
                <a:defRPr/>
              </a:pPr>
              <a:r>
                <a:rPr kumimoji="0" lang="zh-CN" altLang="en-US" sz="900" b="0" i="0" u="none" strike="noStrike" kern="0" cap="none" spc="0" normalizeH="0" baseline="0" noProof="0" dirty="0">
                  <a:ln>
                    <a:noFill/>
                  </a:ln>
                  <a:solidFill>
                    <a:schemeClr val="bg1"/>
                  </a:solidFill>
                  <a:effectLst/>
                  <a:uLnTx/>
                  <a:uFillTx/>
                  <a:latin typeface="+mn-lt"/>
                  <a:ea typeface="+mn-ea"/>
                  <a:cs typeface="+mn-ea"/>
                  <a:sym typeface="+mn-lt"/>
                </a:rPr>
                <a:t>       在这里添加你的文字，图片也可以，记得加满哦。</a:t>
              </a:r>
            </a:p>
          </p:txBody>
        </p:sp>
      </p:grpSp>
      <p:cxnSp>
        <p:nvCxnSpPr>
          <p:cNvPr id="56" name="肘形连接符 55"/>
          <p:cNvCxnSpPr>
            <a:stCxn id="58" idx="0"/>
            <a:endCxn id="61" idx="1"/>
          </p:cNvCxnSpPr>
          <p:nvPr/>
        </p:nvCxnSpPr>
        <p:spPr>
          <a:xfrm rot="16200000" flipH="1">
            <a:off x="5627538" y="3704583"/>
            <a:ext cx="601659" cy="218547"/>
          </a:xfrm>
          <a:prstGeom prst="bentConnector2">
            <a:avLst/>
          </a:prstGeom>
          <a:noFill/>
          <a:ln w="9525" cap="flat" cmpd="sng" algn="ctr">
            <a:noFill/>
            <a:prstDash val="solid"/>
          </a:ln>
          <a:effectLst/>
        </p:spPr>
      </p:cxnSp>
      <p:grpSp>
        <p:nvGrpSpPr>
          <p:cNvPr id="57" name="组合 56"/>
          <p:cNvGrpSpPr/>
          <p:nvPr/>
        </p:nvGrpSpPr>
        <p:grpSpPr>
          <a:xfrm>
            <a:off x="5600547" y="3005850"/>
            <a:ext cx="437095" cy="507177"/>
            <a:chOff x="1109756" y="3090803"/>
            <a:chExt cx="583096" cy="676392"/>
          </a:xfrm>
          <a:solidFill>
            <a:schemeClr val="accent2">
              <a:lumMod val="50000"/>
            </a:schemeClr>
          </a:solidFill>
        </p:grpSpPr>
        <p:sp>
          <p:nvSpPr>
            <p:cNvPr id="58" name="六边形 57"/>
            <p:cNvSpPr/>
            <p:nvPr/>
          </p:nvSpPr>
          <p:spPr>
            <a:xfrm rot="5400000">
              <a:off x="1063108" y="3137451"/>
              <a:ext cx="676392" cy="583096"/>
            </a:xfrm>
            <a:prstGeom prst="hexagon">
              <a:avLst/>
            </a:prstGeom>
            <a:gr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dirty="0">
                <a:ln>
                  <a:noFill/>
                </a:ln>
                <a:solidFill>
                  <a:sysClr val="window" lastClr="FFFFFF"/>
                </a:solidFill>
                <a:effectLst/>
                <a:uLnTx/>
                <a:uFillTx/>
                <a:cs typeface="+mn-ea"/>
                <a:sym typeface="+mn-lt"/>
              </a:endParaRPr>
            </a:p>
          </p:txBody>
        </p:sp>
        <p:sp>
          <p:nvSpPr>
            <p:cNvPr id="59" name="文本框 108"/>
            <p:cNvSpPr txBox="1"/>
            <p:nvPr/>
          </p:nvSpPr>
          <p:spPr>
            <a:xfrm>
              <a:off x="1115001" y="3267353"/>
              <a:ext cx="577851" cy="348894"/>
            </a:xfrm>
            <a:prstGeom prst="rect">
              <a:avLst/>
            </a:prstGeom>
            <a:grpFill/>
            <a:ln>
              <a:noFill/>
            </a:ln>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100" b="0" i="0" u="none" strike="noStrike" kern="0" cap="none" spc="0" normalizeH="0" baseline="0" noProof="0" dirty="0" smtClean="0">
                  <a:ln>
                    <a:noFill/>
                  </a:ln>
                  <a:solidFill>
                    <a:sysClr val="window" lastClr="FFFFFF"/>
                  </a:solidFill>
                  <a:effectLst/>
                  <a:uLnTx/>
                  <a:uFillTx/>
                  <a:cs typeface="+mn-ea"/>
                  <a:sym typeface="+mn-lt"/>
                </a:rPr>
                <a:t>9</a:t>
              </a:r>
              <a:r>
                <a:rPr kumimoji="0" lang="zh-CN" altLang="en-US" sz="1100" b="0" i="0" u="none" strike="noStrike" kern="0" cap="none" spc="0" normalizeH="0" baseline="0" noProof="0" dirty="0" smtClean="0">
                  <a:ln>
                    <a:noFill/>
                  </a:ln>
                  <a:solidFill>
                    <a:sysClr val="window" lastClr="FFFFFF"/>
                  </a:solidFill>
                  <a:effectLst/>
                  <a:uLnTx/>
                  <a:uFillTx/>
                  <a:cs typeface="+mn-ea"/>
                  <a:sym typeface="+mn-lt"/>
                </a:rPr>
                <a:t>月</a:t>
              </a:r>
              <a:endParaRPr kumimoji="0" lang="zh-CN" altLang="en-US" sz="1100" b="0" i="0" u="none" strike="noStrike" kern="0" cap="none" spc="0" normalizeH="0" baseline="0" noProof="0" dirty="0">
                <a:ln>
                  <a:noFill/>
                </a:ln>
                <a:solidFill>
                  <a:sysClr val="window" lastClr="FFFFFF"/>
                </a:solidFill>
                <a:effectLst/>
                <a:uLnTx/>
                <a:uFillTx/>
                <a:cs typeface="+mn-ea"/>
                <a:sym typeface="+mn-lt"/>
              </a:endParaRPr>
            </a:p>
          </p:txBody>
        </p:sp>
      </p:grpSp>
      <p:grpSp>
        <p:nvGrpSpPr>
          <p:cNvPr id="60" name="组合 59"/>
          <p:cNvGrpSpPr/>
          <p:nvPr/>
        </p:nvGrpSpPr>
        <p:grpSpPr>
          <a:xfrm>
            <a:off x="6037642" y="3786165"/>
            <a:ext cx="1059449" cy="680259"/>
            <a:chOff x="1853741" y="1952625"/>
            <a:chExt cx="1413335" cy="907222"/>
          </a:xfrm>
          <a:solidFill>
            <a:schemeClr val="accent2">
              <a:lumMod val="50000"/>
            </a:schemeClr>
          </a:solidFill>
        </p:grpSpPr>
        <p:sp>
          <p:nvSpPr>
            <p:cNvPr id="61" name="矩形 60"/>
            <p:cNvSpPr/>
            <p:nvPr/>
          </p:nvSpPr>
          <p:spPr>
            <a:xfrm>
              <a:off x="1853741" y="1952625"/>
              <a:ext cx="1413334" cy="876262"/>
            </a:xfrm>
            <a:prstGeom prst="rect">
              <a:avLst/>
            </a:prstGeom>
            <a:gr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900" b="0" i="0" u="none" strike="noStrike" kern="0" cap="none" spc="0" normalizeH="0" baseline="0" noProof="0">
                <a:ln>
                  <a:noFill/>
                </a:ln>
                <a:solidFill>
                  <a:schemeClr val="bg1"/>
                </a:solidFill>
                <a:effectLst/>
                <a:uLnTx/>
                <a:uFillTx/>
                <a:cs typeface="+mn-ea"/>
                <a:sym typeface="+mn-lt"/>
              </a:endParaRPr>
            </a:p>
          </p:txBody>
        </p:sp>
        <p:sp>
          <p:nvSpPr>
            <p:cNvPr id="62" name="文本框 111"/>
            <p:cNvSpPr txBox="1"/>
            <p:nvPr/>
          </p:nvSpPr>
          <p:spPr>
            <a:xfrm>
              <a:off x="1853742" y="1997872"/>
              <a:ext cx="1413334" cy="861975"/>
            </a:xfrm>
            <a:prstGeom prst="rect">
              <a:avLst/>
            </a:prstGeom>
            <a:grpFill/>
            <a:ln>
              <a:noFill/>
            </a:ln>
          </p:spPr>
          <p:txBody>
            <a:bodyPr wrap="square" rtlCol="0">
              <a:spAutoFit/>
            </a:bodyPr>
            <a:lstStyle>
              <a:defPPr>
                <a:defRPr lang="zh-CN"/>
              </a:defPPr>
              <a:lvl1pPr algn="just">
                <a:defRPr sz="120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anose="020B0503020204020204" pitchFamily="34" charset="-122"/>
                  <a:ea typeface="微软雅黑" panose="020B0503020204020204" pitchFamily="34" charset="-122"/>
                </a:defRPr>
              </a:lvl1pPr>
            </a:lstStyle>
            <a:p>
              <a:pPr marL="0" marR="0" lvl="0" indent="0" algn="just" defTabSz="914400" eaLnBrk="1" fontAlgn="auto" latinLnBrk="0" hangingPunct="1">
                <a:lnSpc>
                  <a:spcPct val="100000"/>
                </a:lnSpc>
                <a:spcBef>
                  <a:spcPts val="0"/>
                </a:spcBef>
                <a:spcAft>
                  <a:spcPts val="0"/>
                </a:spcAft>
                <a:buClrTx/>
                <a:buSzTx/>
                <a:buFontTx/>
                <a:buNone/>
                <a:tabLst/>
                <a:defRPr/>
              </a:pPr>
              <a:r>
                <a:rPr kumimoji="0" lang="zh-CN" altLang="en-US" sz="900" b="0" i="0" u="none" strike="noStrike" kern="0" cap="none" spc="0" normalizeH="0" baseline="0" noProof="0" dirty="0">
                  <a:ln>
                    <a:noFill/>
                  </a:ln>
                  <a:solidFill>
                    <a:schemeClr val="bg1"/>
                  </a:solidFill>
                  <a:effectLst/>
                  <a:uLnTx/>
                  <a:uFillTx/>
                  <a:latin typeface="+mn-lt"/>
                  <a:ea typeface="+mn-ea"/>
                  <a:cs typeface="+mn-ea"/>
                  <a:sym typeface="+mn-lt"/>
                </a:rPr>
                <a:t>       在这里添加你的文字，图片也可以，记得加满哦。</a:t>
              </a:r>
            </a:p>
          </p:txBody>
        </p:sp>
      </p:grpSp>
      <p:grpSp>
        <p:nvGrpSpPr>
          <p:cNvPr id="63" name="组合 62"/>
          <p:cNvGrpSpPr/>
          <p:nvPr/>
        </p:nvGrpSpPr>
        <p:grpSpPr>
          <a:xfrm>
            <a:off x="7486806" y="3005850"/>
            <a:ext cx="511355" cy="507177"/>
            <a:chOff x="1045689" y="3090803"/>
            <a:chExt cx="682162" cy="676392"/>
          </a:xfrm>
          <a:solidFill>
            <a:schemeClr val="accent2">
              <a:lumMod val="50000"/>
            </a:schemeClr>
          </a:solidFill>
        </p:grpSpPr>
        <p:sp>
          <p:nvSpPr>
            <p:cNvPr id="64" name="六边形 63"/>
            <p:cNvSpPr/>
            <p:nvPr/>
          </p:nvSpPr>
          <p:spPr>
            <a:xfrm rot="5400000">
              <a:off x="1063108" y="3137451"/>
              <a:ext cx="676392" cy="583096"/>
            </a:xfrm>
            <a:prstGeom prst="hexagon">
              <a:avLst/>
            </a:prstGeom>
            <a:gr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dirty="0">
                <a:ln>
                  <a:noFill/>
                </a:ln>
                <a:solidFill>
                  <a:sysClr val="window" lastClr="FFFFFF"/>
                </a:solidFill>
                <a:effectLst/>
                <a:uLnTx/>
                <a:uFillTx/>
                <a:cs typeface="+mn-ea"/>
                <a:sym typeface="+mn-lt"/>
              </a:endParaRPr>
            </a:p>
          </p:txBody>
        </p:sp>
        <p:sp>
          <p:nvSpPr>
            <p:cNvPr id="65" name="文本框 114"/>
            <p:cNvSpPr txBox="1"/>
            <p:nvPr/>
          </p:nvSpPr>
          <p:spPr>
            <a:xfrm>
              <a:off x="1045689" y="3267353"/>
              <a:ext cx="682162" cy="348894"/>
            </a:xfrm>
            <a:prstGeom prst="rect">
              <a:avLst/>
            </a:prstGeom>
            <a:grpFill/>
            <a:ln>
              <a:noFill/>
            </a:ln>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100" b="0" i="0" u="none" strike="noStrike" kern="0" cap="none" spc="0" normalizeH="0" baseline="0" noProof="0" dirty="0" smtClean="0">
                  <a:ln>
                    <a:noFill/>
                  </a:ln>
                  <a:solidFill>
                    <a:sysClr val="window" lastClr="FFFFFF"/>
                  </a:solidFill>
                  <a:effectLst/>
                  <a:uLnTx/>
                  <a:uFillTx/>
                  <a:cs typeface="+mn-ea"/>
                  <a:sym typeface="+mn-lt"/>
                </a:rPr>
                <a:t>11</a:t>
              </a:r>
              <a:r>
                <a:rPr kumimoji="0" lang="zh-CN" altLang="en-US" sz="1100" b="0" i="0" u="none" strike="noStrike" kern="0" cap="none" spc="0" normalizeH="0" baseline="0" noProof="0" dirty="0" smtClean="0">
                  <a:ln>
                    <a:noFill/>
                  </a:ln>
                  <a:solidFill>
                    <a:sysClr val="window" lastClr="FFFFFF"/>
                  </a:solidFill>
                  <a:effectLst/>
                  <a:uLnTx/>
                  <a:uFillTx/>
                  <a:cs typeface="+mn-ea"/>
                  <a:sym typeface="+mn-lt"/>
                </a:rPr>
                <a:t>月</a:t>
              </a:r>
              <a:endParaRPr kumimoji="0" lang="zh-CN" altLang="en-US" sz="1100" b="0" i="0" u="none" strike="noStrike" kern="0" cap="none" spc="0" normalizeH="0" baseline="0" noProof="0" dirty="0">
                <a:ln>
                  <a:noFill/>
                </a:ln>
                <a:solidFill>
                  <a:sysClr val="window" lastClr="FFFFFF"/>
                </a:solidFill>
                <a:effectLst/>
                <a:uLnTx/>
                <a:uFillTx/>
                <a:cs typeface="+mn-ea"/>
                <a:sym typeface="+mn-lt"/>
              </a:endParaRPr>
            </a:p>
          </p:txBody>
        </p:sp>
      </p:grpSp>
      <p:sp>
        <p:nvSpPr>
          <p:cNvPr id="66" name="矩形 65"/>
          <p:cNvSpPr/>
          <p:nvPr/>
        </p:nvSpPr>
        <p:spPr>
          <a:xfrm>
            <a:off x="3114598" y="1203598"/>
            <a:ext cx="2880301" cy="347663"/>
          </a:xfrm>
          <a:prstGeom prst="rect">
            <a:avLst/>
          </a:prstGeom>
          <a:solidFill>
            <a:schemeClr val="accent2">
              <a:lumMod val="50000"/>
            </a:schemeClr>
          </a:solidFill>
          <a:ln w="25400" cap="flat" cmpd="sng" algn="ctr">
            <a:noFill/>
            <a:prstDash val="solid"/>
          </a:ln>
          <a:effectLst/>
        </p:spPr>
        <p:txBody>
          <a:bodyPr lIns="68595" tIns="34297" rIns="68595" bIns="34297"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800" b="0" i="0" u="none" strike="noStrike" kern="0" cap="none" spc="0" normalizeH="0" baseline="0" noProof="0" dirty="0" smtClean="0">
                <a:ln>
                  <a:noFill/>
                </a:ln>
                <a:solidFill>
                  <a:sysClr val="window" lastClr="FFFFFF"/>
                </a:solidFill>
                <a:effectLst/>
                <a:uLnTx/>
                <a:uFillTx/>
                <a:cs typeface="+mn-ea"/>
                <a:sym typeface="+mn-lt"/>
              </a:rPr>
              <a:t>点击添加小标题</a:t>
            </a:r>
            <a:endParaRPr kumimoji="0" lang="zh-CN" altLang="en-US" sz="1800" b="0" i="0" u="none" strike="noStrike" kern="0" cap="none" spc="0" normalizeH="0" baseline="0" noProof="0" dirty="0">
              <a:ln>
                <a:noFill/>
              </a:ln>
              <a:solidFill>
                <a:sysClr val="window" lastClr="FFFFFF"/>
              </a:solidFill>
              <a:effectLst/>
              <a:uLnTx/>
              <a:uFillTx/>
              <a:cs typeface="+mn-ea"/>
              <a:sym typeface="+mn-lt"/>
            </a:endParaRPr>
          </a:p>
        </p:txBody>
      </p:sp>
    </p:spTree>
    <p:extLst>
      <p:ext uri="{BB962C8B-B14F-4D97-AF65-F5344CB8AC3E}">
        <p14:creationId xmlns:p14="http://schemas.microsoft.com/office/powerpoint/2010/main" val="2065547240"/>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4"/>
                                        </p:tgtEl>
                                        <p:attrNameLst>
                                          <p:attrName>ppt_y</p:attrName>
                                        </p:attrNameLst>
                                      </p:cBhvr>
                                      <p:tavLst>
                                        <p:tav tm="0">
                                          <p:val>
                                            <p:strVal val="#ppt_y"/>
                                          </p:val>
                                        </p:tav>
                                        <p:tav tm="100000">
                                          <p:val>
                                            <p:strVal val="#ppt_y"/>
                                          </p:val>
                                        </p:tav>
                                      </p:tavLst>
                                    </p:anim>
                                    <p:anim calcmode="lin" valueType="num">
                                      <p:cBhvr>
                                        <p:cTn id="9" dur="500" fill="hold"/>
                                        <p:tgtEl>
                                          <p:spTgt spid="4"/>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4"/>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4"/>
                                        </p:tgtEl>
                                      </p:cBhvr>
                                    </p:animEffect>
                                  </p:childTnLst>
                                </p:cTn>
                              </p:par>
                            </p:childTnLst>
                          </p:cTn>
                        </p:par>
                        <p:par>
                          <p:cTn id="12" fill="hold">
                            <p:stCondLst>
                              <p:cond delay="850"/>
                            </p:stCondLst>
                            <p:childTnLst>
                              <p:par>
                                <p:cTn id="13" presetID="16" presetClass="entr" presetSubtype="37" fill="hold" grpId="0" nodeType="afterEffect">
                                  <p:stCondLst>
                                    <p:cond delay="0"/>
                                  </p:stCondLst>
                                  <p:childTnLst>
                                    <p:set>
                                      <p:cBhvr>
                                        <p:cTn id="14" dur="1" fill="hold">
                                          <p:stCondLst>
                                            <p:cond delay="0"/>
                                          </p:stCondLst>
                                        </p:cTn>
                                        <p:tgtEl>
                                          <p:spTgt spid="66"/>
                                        </p:tgtEl>
                                        <p:attrNameLst>
                                          <p:attrName>style.visibility</p:attrName>
                                        </p:attrNameLst>
                                      </p:cBhvr>
                                      <p:to>
                                        <p:strVal val="visible"/>
                                      </p:to>
                                    </p:set>
                                    <p:animEffect transition="in" filter="barn(outVertical)">
                                      <p:cBhvr>
                                        <p:cTn id="15" dur="500"/>
                                        <p:tgtEl>
                                          <p:spTgt spid="66"/>
                                        </p:tgtEl>
                                      </p:cBhvr>
                                    </p:animEffect>
                                  </p:childTnLst>
                                </p:cTn>
                              </p:par>
                            </p:childTnLst>
                          </p:cTn>
                        </p:par>
                        <p:par>
                          <p:cTn id="16" fill="hold">
                            <p:stCondLst>
                              <p:cond delay="1350"/>
                            </p:stCondLst>
                            <p:childTnLst>
                              <p:par>
                                <p:cTn id="17" presetID="22" presetClass="entr" presetSubtype="8" fill="hold" nodeType="afterEffect">
                                  <p:stCondLst>
                                    <p:cond delay="0"/>
                                  </p:stCondLst>
                                  <p:childTnLst>
                                    <p:set>
                                      <p:cBhvr>
                                        <p:cTn id="18" dur="1" fill="hold">
                                          <p:stCondLst>
                                            <p:cond delay="0"/>
                                          </p:stCondLst>
                                        </p:cTn>
                                        <p:tgtEl>
                                          <p:spTgt spid="3"/>
                                        </p:tgtEl>
                                        <p:attrNameLst>
                                          <p:attrName>style.visibility</p:attrName>
                                        </p:attrNameLst>
                                      </p:cBhvr>
                                      <p:to>
                                        <p:strVal val="visible"/>
                                      </p:to>
                                    </p:set>
                                    <p:animEffect transition="in" filter="wipe(left)">
                                      <p:cBhvr>
                                        <p:cTn id="19" dur="500"/>
                                        <p:tgtEl>
                                          <p:spTgt spid="3"/>
                                        </p:tgtEl>
                                      </p:cBhvr>
                                    </p:animEffect>
                                  </p:childTnLst>
                                </p:cTn>
                              </p:par>
                            </p:childTnLst>
                          </p:cTn>
                        </p:par>
                        <p:par>
                          <p:cTn id="20" fill="hold">
                            <p:stCondLst>
                              <p:cond delay="1850"/>
                            </p:stCondLst>
                            <p:childTnLst>
                              <p:par>
                                <p:cTn id="21" presetID="10" presetClass="entr" presetSubtype="0" fill="hold" nodeType="afterEffect">
                                  <p:stCondLst>
                                    <p:cond delay="0"/>
                                  </p:stCondLst>
                                  <p:childTnLst>
                                    <p:set>
                                      <p:cBhvr>
                                        <p:cTn id="22" dur="1" fill="hold">
                                          <p:stCondLst>
                                            <p:cond delay="0"/>
                                          </p:stCondLst>
                                        </p:cTn>
                                        <p:tgtEl>
                                          <p:spTgt spid="15"/>
                                        </p:tgtEl>
                                        <p:attrNameLst>
                                          <p:attrName>style.visibility</p:attrName>
                                        </p:attrNameLst>
                                      </p:cBhvr>
                                      <p:to>
                                        <p:strVal val="visible"/>
                                      </p:to>
                                    </p:set>
                                    <p:animEffect transition="in" filter="fade">
                                      <p:cBhvr>
                                        <p:cTn id="23" dur="500"/>
                                        <p:tgtEl>
                                          <p:spTgt spid="15"/>
                                        </p:tgtEl>
                                      </p:cBhvr>
                                    </p:animEffect>
                                  </p:childTnLst>
                                </p:cTn>
                              </p:par>
                            </p:childTnLst>
                          </p:cTn>
                        </p:par>
                        <p:par>
                          <p:cTn id="24" fill="hold">
                            <p:stCondLst>
                              <p:cond delay="2350"/>
                            </p:stCondLst>
                            <p:childTnLst>
                              <p:par>
                                <p:cTn id="25" presetID="22" presetClass="entr" presetSubtype="4" fill="hold" nodeType="afterEffect">
                                  <p:stCondLst>
                                    <p:cond delay="0"/>
                                  </p:stCondLst>
                                  <p:childTnLst>
                                    <p:set>
                                      <p:cBhvr>
                                        <p:cTn id="26" dur="1" fill="hold">
                                          <p:stCondLst>
                                            <p:cond delay="0"/>
                                          </p:stCondLst>
                                        </p:cTn>
                                        <p:tgtEl>
                                          <p:spTgt spid="14"/>
                                        </p:tgtEl>
                                        <p:attrNameLst>
                                          <p:attrName>style.visibility</p:attrName>
                                        </p:attrNameLst>
                                      </p:cBhvr>
                                      <p:to>
                                        <p:strVal val="visible"/>
                                      </p:to>
                                    </p:set>
                                    <p:animEffect transition="in" filter="wipe(down)">
                                      <p:cBhvr>
                                        <p:cTn id="27" dur="500"/>
                                        <p:tgtEl>
                                          <p:spTgt spid="14"/>
                                        </p:tgtEl>
                                      </p:cBhvr>
                                    </p:animEffect>
                                  </p:childTnLst>
                                </p:cTn>
                              </p:par>
                            </p:childTnLst>
                          </p:cTn>
                        </p:par>
                        <p:par>
                          <p:cTn id="28" fill="hold">
                            <p:stCondLst>
                              <p:cond delay="2850"/>
                            </p:stCondLst>
                            <p:childTnLst>
                              <p:par>
                                <p:cTn id="29" presetID="22" presetClass="entr" presetSubtype="8" fill="hold" nodeType="afterEffect">
                                  <p:stCondLst>
                                    <p:cond delay="0"/>
                                  </p:stCondLst>
                                  <p:childTnLst>
                                    <p:set>
                                      <p:cBhvr>
                                        <p:cTn id="30" dur="1" fill="hold">
                                          <p:stCondLst>
                                            <p:cond delay="0"/>
                                          </p:stCondLst>
                                        </p:cTn>
                                        <p:tgtEl>
                                          <p:spTgt spid="18"/>
                                        </p:tgtEl>
                                        <p:attrNameLst>
                                          <p:attrName>style.visibility</p:attrName>
                                        </p:attrNameLst>
                                      </p:cBhvr>
                                      <p:to>
                                        <p:strVal val="visible"/>
                                      </p:to>
                                    </p:set>
                                    <p:animEffect transition="in" filter="wipe(left)">
                                      <p:cBhvr>
                                        <p:cTn id="31" dur="500"/>
                                        <p:tgtEl>
                                          <p:spTgt spid="18"/>
                                        </p:tgtEl>
                                      </p:cBhvr>
                                    </p:animEffect>
                                  </p:childTnLst>
                                </p:cTn>
                              </p:par>
                            </p:childTnLst>
                          </p:cTn>
                        </p:par>
                        <p:par>
                          <p:cTn id="32" fill="hold">
                            <p:stCondLst>
                              <p:cond delay="3350"/>
                            </p:stCondLst>
                            <p:childTnLst>
                              <p:par>
                                <p:cTn id="33" presetID="10" presetClass="entr" presetSubtype="0" fill="hold" nodeType="afterEffect">
                                  <p:stCondLst>
                                    <p:cond delay="0"/>
                                  </p:stCondLst>
                                  <p:childTnLst>
                                    <p:set>
                                      <p:cBhvr>
                                        <p:cTn id="34" dur="1" fill="hold">
                                          <p:stCondLst>
                                            <p:cond delay="0"/>
                                          </p:stCondLst>
                                        </p:cTn>
                                        <p:tgtEl>
                                          <p:spTgt spid="43"/>
                                        </p:tgtEl>
                                        <p:attrNameLst>
                                          <p:attrName>style.visibility</p:attrName>
                                        </p:attrNameLst>
                                      </p:cBhvr>
                                      <p:to>
                                        <p:strVal val="visible"/>
                                      </p:to>
                                    </p:set>
                                    <p:animEffect transition="in" filter="fade">
                                      <p:cBhvr>
                                        <p:cTn id="35" dur="500"/>
                                        <p:tgtEl>
                                          <p:spTgt spid="43"/>
                                        </p:tgtEl>
                                      </p:cBhvr>
                                    </p:animEffect>
                                  </p:childTnLst>
                                </p:cTn>
                              </p:par>
                            </p:childTnLst>
                          </p:cTn>
                        </p:par>
                        <p:par>
                          <p:cTn id="36" fill="hold">
                            <p:stCondLst>
                              <p:cond delay="3850"/>
                            </p:stCondLst>
                            <p:childTnLst>
                              <p:par>
                                <p:cTn id="37" presetID="22" presetClass="entr" presetSubtype="1" fill="hold" nodeType="afterEffect">
                                  <p:stCondLst>
                                    <p:cond delay="0"/>
                                  </p:stCondLst>
                                  <p:childTnLst>
                                    <p:set>
                                      <p:cBhvr>
                                        <p:cTn id="38" dur="1" fill="hold">
                                          <p:stCondLst>
                                            <p:cond delay="0"/>
                                          </p:stCondLst>
                                        </p:cTn>
                                        <p:tgtEl>
                                          <p:spTgt spid="42"/>
                                        </p:tgtEl>
                                        <p:attrNameLst>
                                          <p:attrName>style.visibility</p:attrName>
                                        </p:attrNameLst>
                                      </p:cBhvr>
                                      <p:to>
                                        <p:strVal val="visible"/>
                                      </p:to>
                                    </p:set>
                                    <p:animEffect transition="in" filter="wipe(up)">
                                      <p:cBhvr>
                                        <p:cTn id="39" dur="500"/>
                                        <p:tgtEl>
                                          <p:spTgt spid="42"/>
                                        </p:tgtEl>
                                      </p:cBhvr>
                                    </p:animEffect>
                                  </p:childTnLst>
                                </p:cTn>
                              </p:par>
                            </p:childTnLst>
                          </p:cTn>
                        </p:par>
                        <p:par>
                          <p:cTn id="40" fill="hold">
                            <p:stCondLst>
                              <p:cond delay="4350"/>
                            </p:stCondLst>
                            <p:childTnLst>
                              <p:par>
                                <p:cTn id="41" presetID="22" presetClass="entr" presetSubtype="8" fill="hold" nodeType="afterEffect">
                                  <p:stCondLst>
                                    <p:cond delay="0"/>
                                  </p:stCondLst>
                                  <p:childTnLst>
                                    <p:set>
                                      <p:cBhvr>
                                        <p:cTn id="42" dur="1" fill="hold">
                                          <p:stCondLst>
                                            <p:cond delay="0"/>
                                          </p:stCondLst>
                                        </p:cTn>
                                        <p:tgtEl>
                                          <p:spTgt spid="46"/>
                                        </p:tgtEl>
                                        <p:attrNameLst>
                                          <p:attrName>style.visibility</p:attrName>
                                        </p:attrNameLst>
                                      </p:cBhvr>
                                      <p:to>
                                        <p:strVal val="visible"/>
                                      </p:to>
                                    </p:set>
                                    <p:animEffect transition="in" filter="wipe(left)">
                                      <p:cBhvr>
                                        <p:cTn id="43" dur="500"/>
                                        <p:tgtEl>
                                          <p:spTgt spid="46"/>
                                        </p:tgtEl>
                                      </p:cBhvr>
                                    </p:animEffect>
                                  </p:childTnLst>
                                </p:cTn>
                              </p:par>
                            </p:childTnLst>
                          </p:cTn>
                        </p:par>
                        <p:par>
                          <p:cTn id="44" fill="hold">
                            <p:stCondLst>
                              <p:cond delay="4850"/>
                            </p:stCondLst>
                            <p:childTnLst>
                              <p:par>
                                <p:cTn id="45" presetID="10" presetClass="entr" presetSubtype="0" fill="hold" nodeType="afterEffect">
                                  <p:stCondLst>
                                    <p:cond delay="0"/>
                                  </p:stCondLst>
                                  <p:childTnLst>
                                    <p:set>
                                      <p:cBhvr>
                                        <p:cTn id="46" dur="1" fill="hold">
                                          <p:stCondLst>
                                            <p:cond delay="0"/>
                                          </p:stCondLst>
                                        </p:cTn>
                                        <p:tgtEl>
                                          <p:spTgt spid="22"/>
                                        </p:tgtEl>
                                        <p:attrNameLst>
                                          <p:attrName>style.visibility</p:attrName>
                                        </p:attrNameLst>
                                      </p:cBhvr>
                                      <p:to>
                                        <p:strVal val="visible"/>
                                      </p:to>
                                    </p:set>
                                    <p:animEffect transition="in" filter="fade">
                                      <p:cBhvr>
                                        <p:cTn id="47" dur="500"/>
                                        <p:tgtEl>
                                          <p:spTgt spid="22"/>
                                        </p:tgtEl>
                                      </p:cBhvr>
                                    </p:animEffect>
                                  </p:childTnLst>
                                </p:cTn>
                              </p:par>
                            </p:childTnLst>
                          </p:cTn>
                        </p:par>
                        <p:par>
                          <p:cTn id="48" fill="hold">
                            <p:stCondLst>
                              <p:cond delay="5350"/>
                            </p:stCondLst>
                            <p:childTnLst>
                              <p:par>
                                <p:cTn id="49" presetID="22" presetClass="entr" presetSubtype="4" fill="hold" nodeType="afterEffect">
                                  <p:stCondLst>
                                    <p:cond delay="0"/>
                                  </p:stCondLst>
                                  <p:childTnLst>
                                    <p:set>
                                      <p:cBhvr>
                                        <p:cTn id="50" dur="1" fill="hold">
                                          <p:stCondLst>
                                            <p:cond delay="0"/>
                                          </p:stCondLst>
                                        </p:cTn>
                                        <p:tgtEl>
                                          <p:spTgt spid="21"/>
                                        </p:tgtEl>
                                        <p:attrNameLst>
                                          <p:attrName>style.visibility</p:attrName>
                                        </p:attrNameLst>
                                      </p:cBhvr>
                                      <p:to>
                                        <p:strVal val="visible"/>
                                      </p:to>
                                    </p:set>
                                    <p:animEffect transition="in" filter="wipe(down)">
                                      <p:cBhvr>
                                        <p:cTn id="51" dur="500"/>
                                        <p:tgtEl>
                                          <p:spTgt spid="21"/>
                                        </p:tgtEl>
                                      </p:cBhvr>
                                    </p:animEffect>
                                  </p:childTnLst>
                                </p:cTn>
                              </p:par>
                            </p:childTnLst>
                          </p:cTn>
                        </p:par>
                        <p:par>
                          <p:cTn id="52" fill="hold">
                            <p:stCondLst>
                              <p:cond delay="5850"/>
                            </p:stCondLst>
                            <p:childTnLst>
                              <p:par>
                                <p:cTn id="53" presetID="22" presetClass="entr" presetSubtype="8" fill="hold" nodeType="afterEffect">
                                  <p:stCondLst>
                                    <p:cond delay="0"/>
                                  </p:stCondLst>
                                  <p:childTnLst>
                                    <p:set>
                                      <p:cBhvr>
                                        <p:cTn id="54" dur="1" fill="hold">
                                          <p:stCondLst>
                                            <p:cond delay="0"/>
                                          </p:stCondLst>
                                        </p:cTn>
                                        <p:tgtEl>
                                          <p:spTgt spid="25"/>
                                        </p:tgtEl>
                                        <p:attrNameLst>
                                          <p:attrName>style.visibility</p:attrName>
                                        </p:attrNameLst>
                                      </p:cBhvr>
                                      <p:to>
                                        <p:strVal val="visible"/>
                                      </p:to>
                                    </p:set>
                                    <p:animEffect transition="in" filter="wipe(left)">
                                      <p:cBhvr>
                                        <p:cTn id="55" dur="500"/>
                                        <p:tgtEl>
                                          <p:spTgt spid="25"/>
                                        </p:tgtEl>
                                      </p:cBhvr>
                                    </p:animEffect>
                                  </p:childTnLst>
                                </p:cTn>
                              </p:par>
                            </p:childTnLst>
                          </p:cTn>
                        </p:par>
                        <p:par>
                          <p:cTn id="56" fill="hold">
                            <p:stCondLst>
                              <p:cond delay="6350"/>
                            </p:stCondLst>
                            <p:childTnLst>
                              <p:par>
                                <p:cTn id="57" presetID="10" presetClass="entr" presetSubtype="0" fill="hold" nodeType="afterEffect">
                                  <p:stCondLst>
                                    <p:cond delay="0"/>
                                  </p:stCondLst>
                                  <p:childTnLst>
                                    <p:set>
                                      <p:cBhvr>
                                        <p:cTn id="58" dur="1" fill="hold">
                                          <p:stCondLst>
                                            <p:cond delay="0"/>
                                          </p:stCondLst>
                                        </p:cTn>
                                        <p:tgtEl>
                                          <p:spTgt spid="50"/>
                                        </p:tgtEl>
                                        <p:attrNameLst>
                                          <p:attrName>style.visibility</p:attrName>
                                        </p:attrNameLst>
                                      </p:cBhvr>
                                      <p:to>
                                        <p:strVal val="visible"/>
                                      </p:to>
                                    </p:set>
                                    <p:animEffect transition="in" filter="fade">
                                      <p:cBhvr>
                                        <p:cTn id="59" dur="500"/>
                                        <p:tgtEl>
                                          <p:spTgt spid="50"/>
                                        </p:tgtEl>
                                      </p:cBhvr>
                                    </p:animEffect>
                                  </p:childTnLst>
                                </p:cTn>
                              </p:par>
                            </p:childTnLst>
                          </p:cTn>
                        </p:par>
                        <p:par>
                          <p:cTn id="60" fill="hold">
                            <p:stCondLst>
                              <p:cond delay="6850"/>
                            </p:stCondLst>
                            <p:childTnLst>
                              <p:par>
                                <p:cTn id="61" presetID="22" presetClass="entr" presetSubtype="1" fill="hold" nodeType="afterEffect">
                                  <p:stCondLst>
                                    <p:cond delay="0"/>
                                  </p:stCondLst>
                                  <p:childTnLst>
                                    <p:set>
                                      <p:cBhvr>
                                        <p:cTn id="62" dur="1" fill="hold">
                                          <p:stCondLst>
                                            <p:cond delay="0"/>
                                          </p:stCondLst>
                                        </p:cTn>
                                        <p:tgtEl>
                                          <p:spTgt spid="49"/>
                                        </p:tgtEl>
                                        <p:attrNameLst>
                                          <p:attrName>style.visibility</p:attrName>
                                        </p:attrNameLst>
                                      </p:cBhvr>
                                      <p:to>
                                        <p:strVal val="visible"/>
                                      </p:to>
                                    </p:set>
                                    <p:animEffect transition="in" filter="wipe(up)">
                                      <p:cBhvr>
                                        <p:cTn id="63" dur="500"/>
                                        <p:tgtEl>
                                          <p:spTgt spid="49"/>
                                        </p:tgtEl>
                                      </p:cBhvr>
                                    </p:animEffect>
                                  </p:childTnLst>
                                </p:cTn>
                              </p:par>
                            </p:childTnLst>
                          </p:cTn>
                        </p:par>
                        <p:par>
                          <p:cTn id="64" fill="hold">
                            <p:stCondLst>
                              <p:cond delay="7350"/>
                            </p:stCondLst>
                            <p:childTnLst>
                              <p:par>
                                <p:cTn id="65" presetID="22" presetClass="entr" presetSubtype="8" fill="hold" nodeType="afterEffect">
                                  <p:stCondLst>
                                    <p:cond delay="0"/>
                                  </p:stCondLst>
                                  <p:childTnLst>
                                    <p:set>
                                      <p:cBhvr>
                                        <p:cTn id="66" dur="1" fill="hold">
                                          <p:stCondLst>
                                            <p:cond delay="0"/>
                                          </p:stCondLst>
                                        </p:cTn>
                                        <p:tgtEl>
                                          <p:spTgt spid="53"/>
                                        </p:tgtEl>
                                        <p:attrNameLst>
                                          <p:attrName>style.visibility</p:attrName>
                                        </p:attrNameLst>
                                      </p:cBhvr>
                                      <p:to>
                                        <p:strVal val="visible"/>
                                      </p:to>
                                    </p:set>
                                    <p:animEffect transition="in" filter="wipe(left)">
                                      <p:cBhvr>
                                        <p:cTn id="67" dur="500"/>
                                        <p:tgtEl>
                                          <p:spTgt spid="53"/>
                                        </p:tgtEl>
                                      </p:cBhvr>
                                    </p:animEffect>
                                  </p:childTnLst>
                                </p:cTn>
                              </p:par>
                            </p:childTnLst>
                          </p:cTn>
                        </p:par>
                        <p:par>
                          <p:cTn id="68" fill="hold">
                            <p:stCondLst>
                              <p:cond delay="7850"/>
                            </p:stCondLst>
                            <p:childTnLst>
                              <p:par>
                                <p:cTn id="69" presetID="10" presetClass="entr" presetSubtype="0" fill="hold" nodeType="afterEffect">
                                  <p:stCondLst>
                                    <p:cond delay="0"/>
                                  </p:stCondLst>
                                  <p:childTnLst>
                                    <p:set>
                                      <p:cBhvr>
                                        <p:cTn id="70" dur="1" fill="hold">
                                          <p:stCondLst>
                                            <p:cond delay="0"/>
                                          </p:stCondLst>
                                        </p:cTn>
                                        <p:tgtEl>
                                          <p:spTgt spid="29"/>
                                        </p:tgtEl>
                                        <p:attrNameLst>
                                          <p:attrName>style.visibility</p:attrName>
                                        </p:attrNameLst>
                                      </p:cBhvr>
                                      <p:to>
                                        <p:strVal val="visible"/>
                                      </p:to>
                                    </p:set>
                                    <p:animEffect transition="in" filter="fade">
                                      <p:cBhvr>
                                        <p:cTn id="71" dur="500"/>
                                        <p:tgtEl>
                                          <p:spTgt spid="29"/>
                                        </p:tgtEl>
                                      </p:cBhvr>
                                    </p:animEffect>
                                  </p:childTnLst>
                                </p:cTn>
                              </p:par>
                            </p:childTnLst>
                          </p:cTn>
                        </p:par>
                        <p:par>
                          <p:cTn id="72" fill="hold">
                            <p:stCondLst>
                              <p:cond delay="8350"/>
                            </p:stCondLst>
                            <p:childTnLst>
                              <p:par>
                                <p:cTn id="73" presetID="22" presetClass="entr" presetSubtype="4" fill="hold" nodeType="afterEffect">
                                  <p:stCondLst>
                                    <p:cond delay="0"/>
                                  </p:stCondLst>
                                  <p:childTnLst>
                                    <p:set>
                                      <p:cBhvr>
                                        <p:cTn id="74" dur="1" fill="hold">
                                          <p:stCondLst>
                                            <p:cond delay="0"/>
                                          </p:stCondLst>
                                        </p:cTn>
                                        <p:tgtEl>
                                          <p:spTgt spid="28"/>
                                        </p:tgtEl>
                                        <p:attrNameLst>
                                          <p:attrName>style.visibility</p:attrName>
                                        </p:attrNameLst>
                                      </p:cBhvr>
                                      <p:to>
                                        <p:strVal val="visible"/>
                                      </p:to>
                                    </p:set>
                                    <p:animEffect transition="in" filter="wipe(down)">
                                      <p:cBhvr>
                                        <p:cTn id="75" dur="500"/>
                                        <p:tgtEl>
                                          <p:spTgt spid="28"/>
                                        </p:tgtEl>
                                      </p:cBhvr>
                                    </p:animEffect>
                                  </p:childTnLst>
                                </p:cTn>
                              </p:par>
                            </p:childTnLst>
                          </p:cTn>
                        </p:par>
                        <p:par>
                          <p:cTn id="76" fill="hold">
                            <p:stCondLst>
                              <p:cond delay="8850"/>
                            </p:stCondLst>
                            <p:childTnLst>
                              <p:par>
                                <p:cTn id="77" presetID="22" presetClass="entr" presetSubtype="8" fill="hold" nodeType="afterEffect">
                                  <p:stCondLst>
                                    <p:cond delay="0"/>
                                  </p:stCondLst>
                                  <p:childTnLst>
                                    <p:set>
                                      <p:cBhvr>
                                        <p:cTn id="78" dur="1" fill="hold">
                                          <p:stCondLst>
                                            <p:cond delay="0"/>
                                          </p:stCondLst>
                                        </p:cTn>
                                        <p:tgtEl>
                                          <p:spTgt spid="32"/>
                                        </p:tgtEl>
                                        <p:attrNameLst>
                                          <p:attrName>style.visibility</p:attrName>
                                        </p:attrNameLst>
                                      </p:cBhvr>
                                      <p:to>
                                        <p:strVal val="visible"/>
                                      </p:to>
                                    </p:set>
                                    <p:animEffect transition="in" filter="wipe(left)">
                                      <p:cBhvr>
                                        <p:cTn id="79" dur="500"/>
                                        <p:tgtEl>
                                          <p:spTgt spid="32"/>
                                        </p:tgtEl>
                                      </p:cBhvr>
                                    </p:animEffect>
                                  </p:childTnLst>
                                </p:cTn>
                              </p:par>
                            </p:childTnLst>
                          </p:cTn>
                        </p:par>
                        <p:par>
                          <p:cTn id="80" fill="hold">
                            <p:stCondLst>
                              <p:cond delay="9350"/>
                            </p:stCondLst>
                            <p:childTnLst>
                              <p:par>
                                <p:cTn id="81" presetID="10" presetClass="entr" presetSubtype="0" fill="hold" nodeType="afterEffect">
                                  <p:stCondLst>
                                    <p:cond delay="0"/>
                                  </p:stCondLst>
                                  <p:childTnLst>
                                    <p:set>
                                      <p:cBhvr>
                                        <p:cTn id="82" dur="1" fill="hold">
                                          <p:stCondLst>
                                            <p:cond delay="0"/>
                                          </p:stCondLst>
                                        </p:cTn>
                                        <p:tgtEl>
                                          <p:spTgt spid="57"/>
                                        </p:tgtEl>
                                        <p:attrNameLst>
                                          <p:attrName>style.visibility</p:attrName>
                                        </p:attrNameLst>
                                      </p:cBhvr>
                                      <p:to>
                                        <p:strVal val="visible"/>
                                      </p:to>
                                    </p:set>
                                    <p:animEffect transition="in" filter="fade">
                                      <p:cBhvr>
                                        <p:cTn id="83" dur="500"/>
                                        <p:tgtEl>
                                          <p:spTgt spid="57"/>
                                        </p:tgtEl>
                                      </p:cBhvr>
                                    </p:animEffect>
                                  </p:childTnLst>
                                </p:cTn>
                              </p:par>
                            </p:childTnLst>
                          </p:cTn>
                        </p:par>
                        <p:par>
                          <p:cTn id="84" fill="hold">
                            <p:stCondLst>
                              <p:cond delay="9850"/>
                            </p:stCondLst>
                            <p:childTnLst>
                              <p:par>
                                <p:cTn id="85" presetID="22" presetClass="entr" presetSubtype="1" fill="hold" nodeType="afterEffect">
                                  <p:stCondLst>
                                    <p:cond delay="0"/>
                                  </p:stCondLst>
                                  <p:childTnLst>
                                    <p:set>
                                      <p:cBhvr>
                                        <p:cTn id="86" dur="1" fill="hold">
                                          <p:stCondLst>
                                            <p:cond delay="0"/>
                                          </p:stCondLst>
                                        </p:cTn>
                                        <p:tgtEl>
                                          <p:spTgt spid="56"/>
                                        </p:tgtEl>
                                        <p:attrNameLst>
                                          <p:attrName>style.visibility</p:attrName>
                                        </p:attrNameLst>
                                      </p:cBhvr>
                                      <p:to>
                                        <p:strVal val="visible"/>
                                      </p:to>
                                    </p:set>
                                    <p:animEffect transition="in" filter="wipe(up)">
                                      <p:cBhvr>
                                        <p:cTn id="87" dur="500"/>
                                        <p:tgtEl>
                                          <p:spTgt spid="56"/>
                                        </p:tgtEl>
                                      </p:cBhvr>
                                    </p:animEffect>
                                  </p:childTnLst>
                                </p:cTn>
                              </p:par>
                            </p:childTnLst>
                          </p:cTn>
                        </p:par>
                        <p:par>
                          <p:cTn id="88" fill="hold">
                            <p:stCondLst>
                              <p:cond delay="10350"/>
                            </p:stCondLst>
                            <p:childTnLst>
                              <p:par>
                                <p:cTn id="89" presetID="22" presetClass="entr" presetSubtype="8" fill="hold" nodeType="afterEffect">
                                  <p:stCondLst>
                                    <p:cond delay="0"/>
                                  </p:stCondLst>
                                  <p:childTnLst>
                                    <p:set>
                                      <p:cBhvr>
                                        <p:cTn id="90" dur="1" fill="hold">
                                          <p:stCondLst>
                                            <p:cond delay="0"/>
                                          </p:stCondLst>
                                        </p:cTn>
                                        <p:tgtEl>
                                          <p:spTgt spid="60"/>
                                        </p:tgtEl>
                                        <p:attrNameLst>
                                          <p:attrName>style.visibility</p:attrName>
                                        </p:attrNameLst>
                                      </p:cBhvr>
                                      <p:to>
                                        <p:strVal val="visible"/>
                                      </p:to>
                                    </p:set>
                                    <p:animEffect transition="in" filter="wipe(left)">
                                      <p:cBhvr>
                                        <p:cTn id="91" dur="500"/>
                                        <p:tgtEl>
                                          <p:spTgt spid="60"/>
                                        </p:tgtEl>
                                      </p:cBhvr>
                                    </p:animEffect>
                                  </p:childTnLst>
                                </p:cTn>
                              </p:par>
                            </p:childTnLst>
                          </p:cTn>
                        </p:par>
                        <p:par>
                          <p:cTn id="92" fill="hold">
                            <p:stCondLst>
                              <p:cond delay="10850"/>
                            </p:stCondLst>
                            <p:childTnLst>
                              <p:par>
                                <p:cTn id="93" presetID="10" presetClass="entr" presetSubtype="0" fill="hold" nodeType="afterEffect">
                                  <p:stCondLst>
                                    <p:cond delay="0"/>
                                  </p:stCondLst>
                                  <p:childTnLst>
                                    <p:set>
                                      <p:cBhvr>
                                        <p:cTn id="94" dur="1" fill="hold">
                                          <p:stCondLst>
                                            <p:cond delay="0"/>
                                          </p:stCondLst>
                                        </p:cTn>
                                        <p:tgtEl>
                                          <p:spTgt spid="36"/>
                                        </p:tgtEl>
                                        <p:attrNameLst>
                                          <p:attrName>style.visibility</p:attrName>
                                        </p:attrNameLst>
                                      </p:cBhvr>
                                      <p:to>
                                        <p:strVal val="visible"/>
                                      </p:to>
                                    </p:set>
                                    <p:animEffect transition="in" filter="fade">
                                      <p:cBhvr>
                                        <p:cTn id="95" dur="500"/>
                                        <p:tgtEl>
                                          <p:spTgt spid="36"/>
                                        </p:tgtEl>
                                      </p:cBhvr>
                                    </p:animEffect>
                                  </p:childTnLst>
                                </p:cTn>
                              </p:par>
                            </p:childTnLst>
                          </p:cTn>
                        </p:par>
                        <p:par>
                          <p:cTn id="96" fill="hold">
                            <p:stCondLst>
                              <p:cond delay="11350"/>
                            </p:stCondLst>
                            <p:childTnLst>
                              <p:par>
                                <p:cTn id="97" presetID="22" presetClass="entr" presetSubtype="4" fill="hold" nodeType="afterEffect">
                                  <p:stCondLst>
                                    <p:cond delay="0"/>
                                  </p:stCondLst>
                                  <p:childTnLst>
                                    <p:set>
                                      <p:cBhvr>
                                        <p:cTn id="98" dur="1" fill="hold">
                                          <p:stCondLst>
                                            <p:cond delay="0"/>
                                          </p:stCondLst>
                                        </p:cTn>
                                        <p:tgtEl>
                                          <p:spTgt spid="35"/>
                                        </p:tgtEl>
                                        <p:attrNameLst>
                                          <p:attrName>style.visibility</p:attrName>
                                        </p:attrNameLst>
                                      </p:cBhvr>
                                      <p:to>
                                        <p:strVal val="visible"/>
                                      </p:to>
                                    </p:set>
                                    <p:animEffect transition="in" filter="wipe(down)">
                                      <p:cBhvr>
                                        <p:cTn id="99" dur="500"/>
                                        <p:tgtEl>
                                          <p:spTgt spid="35"/>
                                        </p:tgtEl>
                                      </p:cBhvr>
                                    </p:animEffect>
                                  </p:childTnLst>
                                </p:cTn>
                              </p:par>
                            </p:childTnLst>
                          </p:cTn>
                        </p:par>
                        <p:par>
                          <p:cTn id="100" fill="hold">
                            <p:stCondLst>
                              <p:cond delay="11850"/>
                            </p:stCondLst>
                            <p:childTnLst>
                              <p:par>
                                <p:cTn id="101" presetID="22" presetClass="entr" presetSubtype="8" fill="hold" nodeType="afterEffect">
                                  <p:stCondLst>
                                    <p:cond delay="0"/>
                                  </p:stCondLst>
                                  <p:childTnLst>
                                    <p:set>
                                      <p:cBhvr>
                                        <p:cTn id="102" dur="1" fill="hold">
                                          <p:stCondLst>
                                            <p:cond delay="0"/>
                                          </p:stCondLst>
                                        </p:cTn>
                                        <p:tgtEl>
                                          <p:spTgt spid="39"/>
                                        </p:tgtEl>
                                        <p:attrNameLst>
                                          <p:attrName>style.visibility</p:attrName>
                                        </p:attrNameLst>
                                      </p:cBhvr>
                                      <p:to>
                                        <p:strVal val="visible"/>
                                      </p:to>
                                    </p:set>
                                    <p:animEffect transition="in" filter="wipe(left)">
                                      <p:cBhvr>
                                        <p:cTn id="103" dur="500"/>
                                        <p:tgtEl>
                                          <p:spTgt spid="39"/>
                                        </p:tgtEl>
                                      </p:cBhvr>
                                    </p:animEffect>
                                  </p:childTnLst>
                                </p:cTn>
                              </p:par>
                            </p:childTnLst>
                          </p:cTn>
                        </p:par>
                        <p:par>
                          <p:cTn id="104" fill="hold">
                            <p:stCondLst>
                              <p:cond delay="12350"/>
                            </p:stCondLst>
                            <p:childTnLst>
                              <p:par>
                                <p:cTn id="105" presetID="10" presetClass="entr" presetSubtype="0" fill="hold" nodeType="afterEffect">
                                  <p:stCondLst>
                                    <p:cond delay="0"/>
                                  </p:stCondLst>
                                  <p:childTnLst>
                                    <p:set>
                                      <p:cBhvr>
                                        <p:cTn id="106" dur="1" fill="hold">
                                          <p:stCondLst>
                                            <p:cond delay="0"/>
                                          </p:stCondLst>
                                        </p:cTn>
                                        <p:tgtEl>
                                          <p:spTgt spid="63"/>
                                        </p:tgtEl>
                                        <p:attrNameLst>
                                          <p:attrName>style.visibility</p:attrName>
                                        </p:attrNameLst>
                                      </p:cBhvr>
                                      <p:to>
                                        <p:strVal val="visible"/>
                                      </p:to>
                                    </p:set>
                                    <p:animEffect transition="in" filter="fade">
                                      <p:cBhvr>
                                        <p:cTn id="107" dur="500"/>
                                        <p:tgtEl>
                                          <p:spTgt spid="63"/>
                                        </p:tgtEl>
                                      </p:cBhvr>
                                    </p:animEffect>
                                  </p:childTnLst>
                                </p:cTn>
                              </p:par>
                            </p:childTnLst>
                          </p:cTn>
                        </p:par>
                        <p:par>
                          <p:cTn id="108" fill="hold">
                            <p:stCondLst>
                              <p:cond delay="12850"/>
                            </p:stCondLst>
                            <p:childTnLst>
                              <p:par>
                                <p:cTn id="109" presetID="26" presetClass="emph" presetSubtype="0" fill="hold" nodeType="afterEffect">
                                  <p:stCondLst>
                                    <p:cond delay="0"/>
                                  </p:stCondLst>
                                  <p:childTnLst>
                                    <p:animEffect transition="out" filter="fade">
                                      <p:cBhvr>
                                        <p:cTn id="110" dur="500" tmFilter="0, 0; .2, .5; .8, .5; 1, 0"/>
                                        <p:tgtEl>
                                          <p:spTgt spid="63"/>
                                        </p:tgtEl>
                                      </p:cBhvr>
                                    </p:animEffect>
                                    <p:animScale>
                                      <p:cBhvr>
                                        <p:cTn id="111" dur="250" autoRev="1" fill="hold"/>
                                        <p:tgtEl>
                                          <p:spTgt spid="63"/>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6"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07504" y="51470"/>
            <a:ext cx="3365024" cy="523220"/>
          </a:xfrm>
          <a:prstGeom prst="rect">
            <a:avLst/>
          </a:prstGeom>
        </p:spPr>
        <p:txBody>
          <a:bodyPr wrap="none">
            <a:spAutoFit/>
          </a:bodyPr>
          <a:lstStyle/>
          <a:p>
            <a:r>
              <a:rPr lang="zh-CN" altLang="en-US" sz="2800" b="1" spc="300" dirty="0" smtClean="0">
                <a:solidFill>
                  <a:schemeClr val="accent2">
                    <a:lumMod val="50000"/>
                  </a:schemeClr>
                </a:solidFill>
                <a:cs typeface="+mn-ea"/>
                <a:sym typeface="+mn-lt"/>
              </a:rPr>
              <a:t>单击此处添加标题</a:t>
            </a:r>
            <a:endParaRPr lang="zh-CN" altLang="en-US" sz="2800" b="1" spc="300" dirty="0">
              <a:solidFill>
                <a:schemeClr val="accent2">
                  <a:lumMod val="50000"/>
                </a:schemeClr>
              </a:solidFill>
              <a:cs typeface="+mn-ea"/>
              <a:sym typeface="+mn-lt"/>
            </a:endParaRPr>
          </a:p>
        </p:txBody>
      </p:sp>
      <p:grpSp>
        <p:nvGrpSpPr>
          <p:cNvPr id="3" name="组合 2"/>
          <p:cNvGrpSpPr>
            <a:grpSpLocks/>
          </p:cNvGrpSpPr>
          <p:nvPr/>
        </p:nvGrpSpPr>
        <p:grpSpPr bwMode="auto">
          <a:xfrm>
            <a:off x="3657526" y="1962956"/>
            <a:ext cx="879741" cy="878992"/>
            <a:chOff x="4584975" y="1646087"/>
            <a:chExt cx="846284" cy="844810"/>
          </a:xfrm>
        </p:grpSpPr>
        <p:grpSp>
          <p:nvGrpSpPr>
            <p:cNvPr id="5" name="组合 4"/>
            <p:cNvGrpSpPr>
              <a:grpSpLocks/>
            </p:cNvGrpSpPr>
            <p:nvPr/>
          </p:nvGrpSpPr>
          <p:grpSpPr bwMode="auto">
            <a:xfrm>
              <a:off x="4584975" y="1646087"/>
              <a:ext cx="846284" cy="844810"/>
              <a:chOff x="4516292" y="1706892"/>
              <a:chExt cx="846284" cy="844810"/>
            </a:xfrm>
          </p:grpSpPr>
          <p:sp>
            <p:nvSpPr>
              <p:cNvPr id="7" name="上箭头 1"/>
              <p:cNvSpPr/>
              <p:nvPr/>
            </p:nvSpPr>
            <p:spPr>
              <a:xfrm rot="18659292">
                <a:off x="4494517" y="1728154"/>
                <a:ext cx="825440" cy="781889"/>
              </a:xfrm>
              <a:custGeom>
                <a:avLst/>
                <a:gdLst>
                  <a:gd name="connsiteX0" fmla="*/ 0 w 670624"/>
                  <a:gd name="connsiteY0" fmla="*/ 519566 h 735489"/>
                  <a:gd name="connsiteX1" fmla="*/ 335312 w 670624"/>
                  <a:gd name="connsiteY1" fmla="*/ 0 h 735489"/>
                  <a:gd name="connsiteX2" fmla="*/ 670624 w 670624"/>
                  <a:gd name="connsiteY2" fmla="*/ 519566 h 735489"/>
                  <a:gd name="connsiteX3" fmla="*/ 502968 w 670624"/>
                  <a:gd name="connsiteY3" fmla="*/ 519566 h 735489"/>
                  <a:gd name="connsiteX4" fmla="*/ 502968 w 670624"/>
                  <a:gd name="connsiteY4" fmla="*/ 735489 h 735489"/>
                  <a:gd name="connsiteX5" fmla="*/ 167656 w 670624"/>
                  <a:gd name="connsiteY5" fmla="*/ 735489 h 735489"/>
                  <a:gd name="connsiteX6" fmla="*/ 167656 w 670624"/>
                  <a:gd name="connsiteY6" fmla="*/ 519566 h 735489"/>
                  <a:gd name="connsiteX7" fmla="*/ 0 w 670624"/>
                  <a:gd name="connsiteY7" fmla="*/ 519566 h 735489"/>
                  <a:gd name="connsiteX0" fmla="*/ 0 w 670624"/>
                  <a:gd name="connsiteY0" fmla="*/ 519566 h 735489"/>
                  <a:gd name="connsiteX1" fmla="*/ 335312 w 670624"/>
                  <a:gd name="connsiteY1" fmla="*/ 0 h 735489"/>
                  <a:gd name="connsiteX2" fmla="*/ 670624 w 670624"/>
                  <a:gd name="connsiteY2" fmla="*/ 519566 h 735489"/>
                  <a:gd name="connsiteX3" fmla="*/ 502968 w 670624"/>
                  <a:gd name="connsiteY3" fmla="*/ 519566 h 735489"/>
                  <a:gd name="connsiteX4" fmla="*/ 502968 w 670624"/>
                  <a:gd name="connsiteY4" fmla="*/ 735489 h 735489"/>
                  <a:gd name="connsiteX5" fmla="*/ 167656 w 670624"/>
                  <a:gd name="connsiteY5" fmla="*/ 735489 h 735489"/>
                  <a:gd name="connsiteX6" fmla="*/ 167656 w 670624"/>
                  <a:gd name="connsiteY6" fmla="*/ 519566 h 735489"/>
                  <a:gd name="connsiteX7" fmla="*/ 0 w 670624"/>
                  <a:gd name="connsiteY7" fmla="*/ 519566 h 735489"/>
                  <a:gd name="connsiteX0" fmla="*/ 3128 w 673752"/>
                  <a:gd name="connsiteY0" fmla="*/ 519566 h 735489"/>
                  <a:gd name="connsiteX1" fmla="*/ 338440 w 673752"/>
                  <a:gd name="connsiteY1" fmla="*/ 0 h 735489"/>
                  <a:gd name="connsiteX2" fmla="*/ 673752 w 673752"/>
                  <a:gd name="connsiteY2" fmla="*/ 519566 h 735489"/>
                  <a:gd name="connsiteX3" fmla="*/ 506096 w 673752"/>
                  <a:gd name="connsiteY3" fmla="*/ 519566 h 735489"/>
                  <a:gd name="connsiteX4" fmla="*/ 506096 w 673752"/>
                  <a:gd name="connsiteY4" fmla="*/ 735489 h 735489"/>
                  <a:gd name="connsiteX5" fmla="*/ 170784 w 673752"/>
                  <a:gd name="connsiteY5" fmla="*/ 735489 h 735489"/>
                  <a:gd name="connsiteX6" fmla="*/ 170784 w 673752"/>
                  <a:gd name="connsiteY6" fmla="*/ 519566 h 735489"/>
                  <a:gd name="connsiteX7" fmla="*/ 3128 w 673752"/>
                  <a:gd name="connsiteY7" fmla="*/ 519566 h 735489"/>
                  <a:gd name="connsiteX0" fmla="*/ 3128 w 681059"/>
                  <a:gd name="connsiteY0" fmla="*/ 519566 h 735489"/>
                  <a:gd name="connsiteX1" fmla="*/ 338440 w 681059"/>
                  <a:gd name="connsiteY1" fmla="*/ 0 h 735489"/>
                  <a:gd name="connsiteX2" fmla="*/ 673752 w 681059"/>
                  <a:gd name="connsiteY2" fmla="*/ 519566 h 735489"/>
                  <a:gd name="connsiteX3" fmla="*/ 506096 w 681059"/>
                  <a:gd name="connsiteY3" fmla="*/ 519566 h 735489"/>
                  <a:gd name="connsiteX4" fmla="*/ 506096 w 681059"/>
                  <a:gd name="connsiteY4" fmla="*/ 735489 h 735489"/>
                  <a:gd name="connsiteX5" fmla="*/ 170784 w 681059"/>
                  <a:gd name="connsiteY5" fmla="*/ 735489 h 735489"/>
                  <a:gd name="connsiteX6" fmla="*/ 170784 w 681059"/>
                  <a:gd name="connsiteY6" fmla="*/ 519566 h 735489"/>
                  <a:gd name="connsiteX7" fmla="*/ 3128 w 681059"/>
                  <a:gd name="connsiteY7" fmla="*/ 519566 h 735489"/>
                  <a:gd name="connsiteX0" fmla="*/ 2778 w 704531"/>
                  <a:gd name="connsiteY0" fmla="*/ 473003 h 735602"/>
                  <a:gd name="connsiteX1" fmla="*/ 361824 w 704531"/>
                  <a:gd name="connsiteY1" fmla="*/ 113 h 735602"/>
                  <a:gd name="connsiteX2" fmla="*/ 697136 w 704531"/>
                  <a:gd name="connsiteY2" fmla="*/ 519679 h 735602"/>
                  <a:gd name="connsiteX3" fmla="*/ 529480 w 704531"/>
                  <a:gd name="connsiteY3" fmla="*/ 519679 h 735602"/>
                  <a:gd name="connsiteX4" fmla="*/ 529480 w 704531"/>
                  <a:gd name="connsiteY4" fmla="*/ 735602 h 735602"/>
                  <a:gd name="connsiteX5" fmla="*/ 194168 w 704531"/>
                  <a:gd name="connsiteY5" fmla="*/ 735602 h 735602"/>
                  <a:gd name="connsiteX6" fmla="*/ 194168 w 704531"/>
                  <a:gd name="connsiteY6" fmla="*/ 519679 h 735602"/>
                  <a:gd name="connsiteX7" fmla="*/ 2778 w 704531"/>
                  <a:gd name="connsiteY7" fmla="*/ 473003 h 735602"/>
                  <a:gd name="connsiteX0" fmla="*/ 2204 w 759173"/>
                  <a:gd name="connsiteY0" fmla="*/ 487091 h 735543"/>
                  <a:gd name="connsiteX1" fmla="*/ 416256 w 759173"/>
                  <a:gd name="connsiteY1" fmla="*/ 54 h 735543"/>
                  <a:gd name="connsiteX2" fmla="*/ 751568 w 759173"/>
                  <a:gd name="connsiteY2" fmla="*/ 519620 h 735543"/>
                  <a:gd name="connsiteX3" fmla="*/ 583912 w 759173"/>
                  <a:gd name="connsiteY3" fmla="*/ 519620 h 735543"/>
                  <a:gd name="connsiteX4" fmla="*/ 583912 w 759173"/>
                  <a:gd name="connsiteY4" fmla="*/ 735543 h 735543"/>
                  <a:gd name="connsiteX5" fmla="*/ 248600 w 759173"/>
                  <a:gd name="connsiteY5" fmla="*/ 735543 h 735543"/>
                  <a:gd name="connsiteX6" fmla="*/ 248600 w 759173"/>
                  <a:gd name="connsiteY6" fmla="*/ 519620 h 735543"/>
                  <a:gd name="connsiteX7" fmla="*/ 2204 w 759173"/>
                  <a:gd name="connsiteY7" fmla="*/ 487091 h 735543"/>
                  <a:gd name="connsiteX0" fmla="*/ 2204 w 810726"/>
                  <a:gd name="connsiteY0" fmla="*/ 487184 h 735636"/>
                  <a:gd name="connsiteX1" fmla="*/ 416256 w 810726"/>
                  <a:gd name="connsiteY1" fmla="*/ 147 h 735636"/>
                  <a:gd name="connsiteX2" fmla="*/ 804061 w 810726"/>
                  <a:gd name="connsiteY2" fmla="*/ 541399 h 735636"/>
                  <a:gd name="connsiteX3" fmla="*/ 583912 w 810726"/>
                  <a:gd name="connsiteY3" fmla="*/ 519713 h 735636"/>
                  <a:gd name="connsiteX4" fmla="*/ 583912 w 810726"/>
                  <a:gd name="connsiteY4" fmla="*/ 735636 h 735636"/>
                  <a:gd name="connsiteX5" fmla="*/ 248600 w 810726"/>
                  <a:gd name="connsiteY5" fmla="*/ 735636 h 735636"/>
                  <a:gd name="connsiteX6" fmla="*/ 248600 w 810726"/>
                  <a:gd name="connsiteY6" fmla="*/ 519713 h 735636"/>
                  <a:gd name="connsiteX7" fmla="*/ 2204 w 810726"/>
                  <a:gd name="connsiteY7" fmla="*/ 487184 h 735636"/>
                  <a:gd name="connsiteX0" fmla="*/ 1845 w 810367"/>
                  <a:gd name="connsiteY0" fmla="*/ 487185 h 735637"/>
                  <a:gd name="connsiteX1" fmla="*/ 415897 w 810367"/>
                  <a:gd name="connsiteY1" fmla="*/ 148 h 735637"/>
                  <a:gd name="connsiteX2" fmla="*/ 803702 w 810367"/>
                  <a:gd name="connsiteY2" fmla="*/ 541400 h 735637"/>
                  <a:gd name="connsiteX3" fmla="*/ 583553 w 810367"/>
                  <a:gd name="connsiteY3" fmla="*/ 519714 h 735637"/>
                  <a:gd name="connsiteX4" fmla="*/ 583553 w 810367"/>
                  <a:gd name="connsiteY4" fmla="*/ 735637 h 735637"/>
                  <a:gd name="connsiteX5" fmla="*/ 248241 w 810367"/>
                  <a:gd name="connsiteY5" fmla="*/ 735637 h 735637"/>
                  <a:gd name="connsiteX6" fmla="*/ 260108 w 810367"/>
                  <a:gd name="connsiteY6" fmla="*/ 543052 h 735637"/>
                  <a:gd name="connsiteX7" fmla="*/ 1845 w 810367"/>
                  <a:gd name="connsiteY7" fmla="*/ 487185 h 735637"/>
                  <a:gd name="connsiteX0" fmla="*/ 1845 w 806795"/>
                  <a:gd name="connsiteY0" fmla="*/ 487185 h 735637"/>
                  <a:gd name="connsiteX1" fmla="*/ 415897 w 806795"/>
                  <a:gd name="connsiteY1" fmla="*/ 148 h 735637"/>
                  <a:gd name="connsiteX2" fmla="*/ 803702 w 806795"/>
                  <a:gd name="connsiteY2" fmla="*/ 541400 h 735637"/>
                  <a:gd name="connsiteX3" fmla="*/ 585833 w 806795"/>
                  <a:gd name="connsiteY3" fmla="*/ 551382 h 735637"/>
                  <a:gd name="connsiteX4" fmla="*/ 583553 w 806795"/>
                  <a:gd name="connsiteY4" fmla="*/ 735637 h 735637"/>
                  <a:gd name="connsiteX5" fmla="*/ 248241 w 806795"/>
                  <a:gd name="connsiteY5" fmla="*/ 735637 h 735637"/>
                  <a:gd name="connsiteX6" fmla="*/ 260108 w 806795"/>
                  <a:gd name="connsiteY6" fmla="*/ 543052 h 735637"/>
                  <a:gd name="connsiteX7" fmla="*/ 1845 w 806795"/>
                  <a:gd name="connsiteY7" fmla="*/ 487185 h 735637"/>
                  <a:gd name="connsiteX0" fmla="*/ 1845 w 825693"/>
                  <a:gd name="connsiteY0" fmla="*/ 487110 h 735562"/>
                  <a:gd name="connsiteX1" fmla="*/ 415897 w 825693"/>
                  <a:gd name="connsiteY1" fmla="*/ 73 h 735562"/>
                  <a:gd name="connsiteX2" fmla="*/ 822875 w 825693"/>
                  <a:gd name="connsiteY2" fmla="*/ 524666 h 735562"/>
                  <a:gd name="connsiteX3" fmla="*/ 585833 w 825693"/>
                  <a:gd name="connsiteY3" fmla="*/ 551307 h 735562"/>
                  <a:gd name="connsiteX4" fmla="*/ 583553 w 825693"/>
                  <a:gd name="connsiteY4" fmla="*/ 735562 h 735562"/>
                  <a:gd name="connsiteX5" fmla="*/ 248241 w 825693"/>
                  <a:gd name="connsiteY5" fmla="*/ 735562 h 735562"/>
                  <a:gd name="connsiteX6" fmla="*/ 260108 w 825693"/>
                  <a:gd name="connsiteY6" fmla="*/ 542977 h 735562"/>
                  <a:gd name="connsiteX7" fmla="*/ 1845 w 825693"/>
                  <a:gd name="connsiteY7" fmla="*/ 487110 h 735562"/>
                  <a:gd name="connsiteX0" fmla="*/ 1845 w 825693"/>
                  <a:gd name="connsiteY0" fmla="*/ 487110 h 759117"/>
                  <a:gd name="connsiteX1" fmla="*/ 415897 w 825693"/>
                  <a:gd name="connsiteY1" fmla="*/ 73 h 759117"/>
                  <a:gd name="connsiteX2" fmla="*/ 822875 w 825693"/>
                  <a:gd name="connsiteY2" fmla="*/ 524666 h 759117"/>
                  <a:gd name="connsiteX3" fmla="*/ 585833 w 825693"/>
                  <a:gd name="connsiteY3" fmla="*/ 551307 h 759117"/>
                  <a:gd name="connsiteX4" fmla="*/ 583553 w 825693"/>
                  <a:gd name="connsiteY4" fmla="*/ 735562 h 759117"/>
                  <a:gd name="connsiteX5" fmla="*/ 248241 w 825693"/>
                  <a:gd name="connsiteY5" fmla="*/ 735562 h 759117"/>
                  <a:gd name="connsiteX6" fmla="*/ 260108 w 825693"/>
                  <a:gd name="connsiteY6" fmla="*/ 542977 h 759117"/>
                  <a:gd name="connsiteX7" fmla="*/ 1845 w 825693"/>
                  <a:gd name="connsiteY7" fmla="*/ 487110 h 759117"/>
                  <a:gd name="connsiteX0" fmla="*/ 1845 w 825693"/>
                  <a:gd name="connsiteY0" fmla="*/ 487110 h 766982"/>
                  <a:gd name="connsiteX1" fmla="*/ 415897 w 825693"/>
                  <a:gd name="connsiteY1" fmla="*/ 73 h 766982"/>
                  <a:gd name="connsiteX2" fmla="*/ 822875 w 825693"/>
                  <a:gd name="connsiteY2" fmla="*/ 524666 h 766982"/>
                  <a:gd name="connsiteX3" fmla="*/ 585833 w 825693"/>
                  <a:gd name="connsiteY3" fmla="*/ 551307 h 766982"/>
                  <a:gd name="connsiteX4" fmla="*/ 587090 w 825693"/>
                  <a:gd name="connsiteY4" fmla="*/ 749313 h 766982"/>
                  <a:gd name="connsiteX5" fmla="*/ 248241 w 825693"/>
                  <a:gd name="connsiteY5" fmla="*/ 735562 h 766982"/>
                  <a:gd name="connsiteX6" fmla="*/ 260108 w 825693"/>
                  <a:gd name="connsiteY6" fmla="*/ 542977 h 766982"/>
                  <a:gd name="connsiteX7" fmla="*/ 1845 w 825693"/>
                  <a:gd name="connsiteY7" fmla="*/ 487110 h 766982"/>
                  <a:gd name="connsiteX0" fmla="*/ 2266 w 825590"/>
                  <a:gd name="connsiteY0" fmla="*/ 494810 h 774682"/>
                  <a:gd name="connsiteX1" fmla="*/ 434863 w 825590"/>
                  <a:gd name="connsiteY1" fmla="*/ 71 h 774682"/>
                  <a:gd name="connsiteX2" fmla="*/ 823296 w 825590"/>
                  <a:gd name="connsiteY2" fmla="*/ 532366 h 774682"/>
                  <a:gd name="connsiteX3" fmla="*/ 586254 w 825590"/>
                  <a:gd name="connsiteY3" fmla="*/ 559007 h 774682"/>
                  <a:gd name="connsiteX4" fmla="*/ 587511 w 825590"/>
                  <a:gd name="connsiteY4" fmla="*/ 757013 h 774682"/>
                  <a:gd name="connsiteX5" fmla="*/ 248662 w 825590"/>
                  <a:gd name="connsiteY5" fmla="*/ 743262 h 774682"/>
                  <a:gd name="connsiteX6" fmla="*/ 260529 w 825590"/>
                  <a:gd name="connsiteY6" fmla="*/ 550677 h 774682"/>
                  <a:gd name="connsiteX7" fmla="*/ 2266 w 825590"/>
                  <a:gd name="connsiteY7" fmla="*/ 494810 h 774682"/>
                  <a:gd name="connsiteX0" fmla="*/ 2266 w 825590"/>
                  <a:gd name="connsiteY0" fmla="*/ 494916 h 774788"/>
                  <a:gd name="connsiteX1" fmla="*/ 434863 w 825590"/>
                  <a:gd name="connsiteY1" fmla="*/ 177 h 774788"/>
                  <a:gd name="connsiteX2" fmla="*/ 823296 w 825590"/>
                  <a:gd name="connsiteY2" fmla="*/ 532472 h 774788"/>
                  <a:gd name="connsiteX3" fmla="*/ 586254 w 825590"/>
                  <a:gd name="connsiteY3" fmla="*/ 559113 h 774788"/>
                  <a:gd name="connsiteX4" fmla="*/ 587511 w 825590"/>
                  <a:gd name="connsiteY4" fmla="*/ 757119 h 774788"/>
                  <a:gd name="connsiteX5" fmla="*/ 248662 w 825590"/>
                  <a:gd name="connsiteY5" fmla="*/ 743368 h 774788"/>
                  <a:gd name="connsiteX6" fmla="*/ 260529 w 825590"/>
                  <a:gd name="connsiteY6" fmla="*/ 550783 h 774788"/>
                  <a:gd name="connsiteX7" fmla="*/ 2266 w 825590"/>
                  <a:gd name="connsiteY7" fmla="*/ 494916 h 774788"/>
                  <a:gd name="connsiteX0" fmla="*/ 2266 w 825245"/>
                  <a:gd name="connsiteY0" fmla="*/ 494917 h 774789"/>
                  <a:gd name="connsiteX1" fmla="*/ 434863 w 825245"/>
                  <a:gd name="connsiteY1" fmla="*/ 178 h 774789"/>
                  <a:gd name="connsiteX2" fmla="*/ 823296 w 825245"/>
                  <a:gd name="connsiteY2" fmla="*/ 532473 h 774789"/>
                  <a:gd name="connsiteX3" fmla="*/ 576667 w 825245"/>
                  <a:gd name="connsiteY3" fmla="*/ 567444 h 774789"/>
                  <a:gd name="connsiteX4" fmla="*/ 587511 w 825245"/>
                  <a:gd name="connsiteY4" fmla="*/ 757120 h 774789"/>
                  <a:gd name="connsiteX5" fmla="*/ 248662 w 825245"/>
                  <a:gd name="connsiteY5" fmla="*/ 743369 h 774789"/>
                  <a:gd name="connsiteX6" fmla="*/ 260529 w 825245"/>
                  <a:gd name="connsiteY6" fmla="*/ 550784 h 774789"/>
                  <a:gd name="connsiteX7" fmla="*/ 2266 w 825245"/>
                  <a:gd name="connsiteY7" fmla="*/ 494917 h 774789"/>
                  <a:gd name="connsiteX0" fmla="*/ 2266 w 825245"/>
                  <a:gd name="connsiteY0" fmla="*/ 494917 h 769075"/>
                  <a:gd name="connsiteX1" fmla="*/ 434863 w 825245"/>
                  <a:gd name="connsiteY1" fmla="*/ 178 h 769075"/>
                  <a:gd name="connsiteX2" fmla="*/ 823296 w 825245"/>
                  <a:gd name="connsiteY2" fmla="*/ 532473 h 769075"/>
                  <a:gd name="connsiteX3" fmla="*/ 576667 w 825245"/>
                  <a:gd name="connsiteY3" fmla="*/ 567444 h 769075"/>
                  <a:gd name="connsiteX4" fmla="*/ 579181 w 825245"/>
                  <a:gd name="connsiteY4" fmla="*/ 747533 h 769075"/>
                  <a:gd name="connsiteX5" fmla="*/ 248662 w 825245"/>
                  <a:gd name="connsiteY5" fmla="*/ 743369 h 769075"/>
                  <a:gd name="connsiteX6" fmla="*/ 260529 w 825245"/>
                  <a:gd name="connsiteY6" fmla="*/ 550784 h 769075"/>
                  <a:gd name="connsiteX7" fmla="*/ 2266 w 825245"/>
                  <a:gd name="connsiteY7" fmla="*/ 494917 h 769075"/>
                  <a:gd name="connsiteX0" fmla="*/ 2266 w 825245"/>
                  <a:gd name="connsiteY0" fmla="*/ 494917 h 777907"/>
                  <a:gd name="connsiteX1" fmla="*/ 434863 w 825245"/>
                  <a:gd name="connsiteY1" fmla="*/ 178 h 777907"/>
                  <a:gd name="connsiteX2" fmla="*/ 823296 w 825245"/>
                  <a:gd name="connsiteY2" fmla="*/ 532473 h 777907"/>
                  <a:gd name="connsiteX3" fmla="*/ 576667 w 825245"/>
                  <a:gd name="connsiteY3" fmla="*/ 567444 h 777907"/>
                  <a:gd name="connsiteX4" fmla="*/ 579181 w 825245"/>
                  <a:gd name="connsiteY4" fmla="*/ 747533 h 777907"/>
                  <a:gd name="connsiteX5" fmla="*/ 248662 w 825245"/>
                  <a:gd name="connsiteY5" fmla="*/ 743369 h 777907"/>
                  <a:gd name="connsiteX6" fmla="*/ 260529 w 825245"/>
                  <a:gd name="connsiteY6" fmla="*/ 550784 h 777907"/>
                  <a:gd name="connsiteX7" fmla="*/ 2266 w 825245"/>
                  <a:gd name="connsiteY7" fmla="*/ 494917 h 777907"/>
                  <a:gd name="connsiteX0" fmla="*/ 2266 w 825245"/>
                  <a:gd name="connsiteY0" fmla="*/ 494917 h 782325"/>
                  <a:gd name="connsiteX1" fmla="*/ 434863 w 825245"/>
                  <a:gd name="connsiteY1" fmla="*/ 178 h 782325"/>
                  <a:gd name="connsiteX2" fmla="*/ 823296 w 825245"/>
                  <a:gd name="connsiteY2" fmla="*/ 532473 h 782325"/>
                  <a:gd name="connsiteX3" fmla="*/ 576667 w 825245"/>
                  <a:gd name="connsiteY3" fmla="*/ 567444 h 782325"/>
                  <a:gd name="connsiteX4" fmla="*/ 580949 w 825245"/>
                  <a:gd name="connsiteY4" fmla="*/ 754409 h 782325"/>
                  <a:gd name="connsiteX5" fmla="*/ 248662 w 825245"/>
                  <a:gd name="connsiteY5" fmla="*/ 743369 h 782325"/>
                  <a:gd name="connsiteX6" fmla="*/ 260529 w 825245"/>
                  <a:gd name="connsiteY6" fmla="*/ 550784 h 782325"/>
                  <a:gd name="connsiteX7" fmla="*/ 2266 w 825245"/>
                  <a:gd name="connsiteY7" fmla="*/ 494917 h 7823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25245" h="782325">
                    <a:moveTo>
                      <a:pt x="2266" y="494917"/>
                    </a:moveTo>
                    <a:cubicBezTo>
                      <a:pt x="31322" y="403149"/>
                      <a:pt x="278852" y="10579"/>
                      <a:pt x="434863" y="178"/>
                    </a:cubicBezTo>
                    <a:cubicBezTo>
                      <a:pt x="590874" y="-10223"/>
                      <a:pt x="799662" y="437929"/>
                      <a:pt x="823296" y="532473"/>
                    </a:cubicBezTo>
                    <a:cubicBezTo>
                      <a:pt x="846930" y="627017"/>
                      <a:pt x="649290" y="564117"/>
                      <a:pt x="576667" y="567444"/>
                    </a:cubicBezTo>
                    <a:cubicBezTo>
                      <a:pt x="578094" y="629766"/>
                      <a:pt x="579522" y="692087"/>
                      <a:pt x="580949" y="754409"/>
                    </a:cubicBezTo>
                    <a:cubicBezTo>
                      <a:pt x="509676" y="806571"/>
                      <a:pt x="302569" y="775466"/>
                      <a:pt x="248662" y="743369"/>
                    </a:cubicBezTo>
                    <a:lnTo>
                      <a:pt x="260529" y="550784"/>
                    </a:lnTo>
                    <a:cubicBezTo>
                      <a:pt x="232586" y="514797"/>
                      <a:pt x="-26790" y="586685"/>
                      <a:pt x="2266" y="494917"/>
                    </a:cubicBezTo>
                    <a:close/>
                  </a:path>
                </a:pathLst>
              </a:custGeom>
              <a:solidFill>
                <a:schemeClr val="accent2">
                  <a:lumMod val="50000"/>
                </a:schemeClr>
              </a:solidFill>
              <a:ln w="38100">
                <a:solidFill>
                  <a:schemeClr val="bg1"/>
                </a:solidFill>
              </a:ln>
              <a:effectLst>
                <a:outerShdw blurRad="50800" dist="38100" dir="13500000" algn="br" rotWithShape="0">
                  <a:prstClr val="black">
                    <a:alpha val="40000"/>
                  </a:prstClr>
                </a:outerShdw>
              </a:effectLst>
            </p:spPr>
            <p:txBody>
              <a:bodyPr lIns="48403" tIns="48403" rIns="48403" bIns="48403" spcCol="1270" anchor="ctr"/>
              <a:lstStyle/>
              <a:p>
                <a:pPr algn="ctr" defTabSz="800100">
                  <a:lnSpc>
                    <a:spcPct val="90000"/>
                  </a:lnSpc>
                  <a:spcAft>
                    <a:spcPct val="35000"/>
                  </a:spcAft>
                  <a:defRPr/>
                </a:pPr>
                <a:endParaRPr lang="zh-CN" altLang="en-US" b="1" kern="0">
                  <a:solidFill>
                    <a:schemeClr val="bg1"/>
                  </a:solidFill>
                  <a:effectLst>
                    <a:outerShdw blurRad="38100" dist="38100" dir="2700000" algn="tl">
                      <a:srgbClr val="000000">
                        <a:alpha val="43137"/>
                      </a:srgbClr>
                    </a:outerShdw>
                  </a:effectLst>
                  <a:cs typeface="+mn-ea"/>
                  <a:sym typeface="+mn-lt"/>
                </a:endParaRPr>
              </a:p>
            </p:txBody>
          </p:sp>
          <p:sp>
            <p:nvSpPr>
              <p:cNvPr id="8" name="椭圆 6"/>
              <p:cNvSpPr/>
              <p:nvPr/>
            </p:nvSpPr>
            <p:spPr>
              <a:xfrm>
                <a:off x="4762318" y="1935384"/>
                <a:ext cx="600258" cy="616318"/>
              </a:xfrm>
              <a:custGeom>
                <a:avLst/>
                <a:gdLst>
                  <a:gd name="connsiteX0" fmla="*/ 1820 w 648719"/>
                  <a:gd name="connsiteY0" fmla="*/ 553500 h 638223"/>
                  <a:gd name="connsiteX1" fmla="*/ 0 w 648719"/>
                  <a:gd name="connsiteY1" fmla="*/ 548496 h 638223"/>
                  <a:gd name="connsiteX2" fmla="*/ 1820 w 648719"/>
                  <a:gd name="connsiteY2" fmla="*/ 553500 h 638223"/>
                  <a:gd name="connsiteX3" fmla="*/ 612225 w 648719"/>
                  <a:gd name="connsiteY3" fmla="*/ 69800 h 638223"/>
                  <a:gd name="connsiteX4" fmla="*/ 648719 w 648719"/>
                  <a:gd name="connsiteY4" fmla="*/ 234550 h 638223"/>
                  <a:gd name="connsiteX5" fmla="*/ 245046 w 648719"/>
                  <a:gd name="connsiteY5" fmla="*/ 638223 h 638223"/>
                  <a:gd name="connsiteX6" fmla="*/ 95108 w 648719"/>
                  <a:gd name="connsiteY6" fmla="*/ 606321 h 638223"/>
                  <a:gd name="connsiteX7" fmla="*/ 240050 w 648719"/>
                  <a:gd name="connsiteY7" fmla="*/ 454053 h 638223"/>
                  <a:gd name="connsiteX8" fmla="*/ 377638 w 648719"/>
                  <a:gd name="connsiteY8" fmla="*/ 589328 h 638223"/>
                  <a:gd name="connsiteX9" fmla="*/ 603919 w 648719"/>
                  <a:gd name="connsiteY9" fmla="*/ 345744 h 638223"/>
                  <a:gd name="connsiteX10" fmla="*/ 459981 w 648719"/>
                  <a:gd name="connsiteY10" fmla="*/ 226345 h 638223"/>
                  <a:gd name="connsiteX11" fmla="*/ 612225 w 648719"/>
                  <a:gd name="connsiteY11" fmla="*/ 69800 h 638223"/>
                  <a:gd name="connsiteX12" fmla="*/ 572474 w 648719"/>
                  <a:gd name="connsiteY12" fmla="*/ 0 h 638223"/>
                  <a:gd name="connsiteX13" fmla="*/ 578468 w 648719"/>
                  <a:gd name="connsiteY13" fmla="*/ 9658 h 638223"/>
                  <a:gd name="connsiteX14" fmla="*/ 567429 w 648719"/>
                  <a:gd name="connsiteY14" fmla="*/ 5192 h 638223"/>
                  <a:gd name="connsiteX15" fmla="*/ 572474 w 648719"/>
                  <a:gd name="connsiteY15" fmla="*/ 0 h 638223"/>
                  <a:gd name="connsiteX0" fmla="*/ 517117 w 568806"/>
                  <a:gd name="connsiteY0" fmla="*/ 69800 h 638223"/>
                  <a:gd name="connsiteX1" fmla="*/ 553611 w 568806"/>
                  <a:gd name="connsiteY1" fmla="*/ 234550 h 638223"/>
                  <a:gd name="connsiteX2" fmla="*/ 149938 w 568806"/>
                  <a:gd name="connsiteY2" fmla="*/ 638223 h 638223"/>
                  <a:gd name="connsiteX3" fmla="*/ 0 w 568806"/>
                  <a:gd name="connsiteY3" fmla="*/ 606321 h 638223"/>
                  <a:gd name="connsiteX4" fmla="*/ 144942 w 568806"/>
                  <a:gd name="connsiteY4" fmla="*/ 454053 h 638223"/>
                  <a:gd name="connsiteX5" fmla="*/ 282530 w 568806"/>
                  <a:gd name="connsiteY5" fmla="*/ 589328 h 638223"/>
                  <a:gd name="connsiteX6" fmla="*/ 508811 w 568806"/>
                  <a:gd name="connsiteY6" fmla="*/ 345744 h 638223"/>
                  <a:gd name="connsiteX7" fmla="*/ 364873 w 568806"/>
                  <a:gd name="connsiteY7" fmla="*/ 226345 h 638223"/>
                  <a:gd name="connsiteX8" fmla="*/ 517117 w 568806"/>
                  <a:gd name="connsiteY8" fmla="*/ 69800 h 638223"/>
                  <a:gd name="connsiteX9" fmla="*/ 477366 w 568806"/>
                  <a:gd name="connsiteY9" fmla="*/ 0 h 638223"/>
                  <a:gd name="connsiteX10" fmla="*/ 483360 w 568806"/>
                  <a:gd name="connsiteY10" fmla="*/ 9658 h 638223"/>
                  <a:gd name="connsiteX11" fmla="*/ 472321 w 568806"/>
                  <a:gd name="connsiteY11" fmla="*/ 5192 h 638223"/>
                  <a:gd name="connsiteX12" fmla="*/ 568806 w 568806"/>
                  <a:gd name="connsiteY12" fmla="*/ 91440 h 638223"/>
                  <a:gd name="connsiteX0" fmla="*/ 517117 w 568806"/>
                  <a:gd name="connsiteY0" fmla="*/ 69800 h 638223"/>
                  <a:gd name="connsiteX1" fmla="*/ 553611 w 568806"/>
                  <a:gd name="connsiteY1" fmla="*/ 234550 h 638223"/>
                  <a:gd name="connsiteX2" fmla="*/ 149938 w 568806"/>
                  <a:gd name="connsiteY2" fmla="*/ 638223 h 638223"/>
                  <a:gd name="connsiteX3" fmla="*/ 0 w 568806"/>
                  <a:gd name="connsiteY3" fmla="*/ 606321 h 638223"/>
                  <a:gd name="connsiteX4" fmla="*/ 144942 w 568806"/>
                  <a:gd name="connsiteY4" fmla="*/ 454053 h 638223"/>
                  <a:gd name="connsiteX5" fmla="*/ 282530 w 568806"/>
                  <a:gd name="connsiteY5" fmla="*/ 589328 h 638223"/>
                  <a:gd name="connsiteX6" fmla="*/ 508811 w 568806"/>
                  <a:gd name="connsiteY6" fmla="*/ 345744 h 638223"/>
                  <a:gd name="connsiteX7" fmla="*/ 364873 w 568806"/>
                  <a:gd name="connsiteY7" fmla="*/ 226345 h 638223"/>
                  <a:gd name="connsiteX8" fmla="*/ 517117 w 568806"/>
                  <a:gd name="connsiteY8" fmla="*/ 69800 h 638223"/>
                  <a:gd name="connsiteX9" fmla="*/ 477366 w 568806"/>
                  <a:gd name="connsiteY9" fmla="*/ 0 h 638223"/>
                  <a:gd name="connsiteX10" fmla="*/ 483360 w 568806"/>
                  <a:gd name="connsiteY10" fmla="*/ 9658 h 638223"/>
                  <a:gd name="connsiteX11" fmla="*/ 568806 w 568806"/>
                  <a:gd name="connsiteY11" fmla="*/ 91440 h 638223"/>
                  <a:gd name="connsiteX0" fmla="*/ 517117 w 568806"/>
                  <a:gd name="connsiteY0" fmla="*/ 69800 h 638223"/>
                  <a:gd name="connsiteX1" fmla="*/ 553611 w 568806"/>
                  <a:gd name="connsiteY1" fmla="*/ 234550 h 638223"/>
                  <a:gd name="connsiteX2" fmla="*/ 149938 w 568806"/>
                  <a:gd name="connsiteY2" fmla="*/ 638223 h 638223"/>
                  <a:gd name="connsiteX3" fmla="*/ 0 w 568806"/>
                  <a:gd name="connsiteY3" fmla="*/ 606321 h 638223"/>
                  <a:gd name="connsiteX4" fmla="*/ 144942 w 568806"/>
                  <a:gd name="connsiteY4" fmla="*/ 454053 h 638223"/>
                  <a:gd name="connsiteX5" fmla="*/ 282530 w 568806"/>
                  <a:gd name="connsiteY5" fmla="*/ 589328 h 638223"/>
                  <a:gd name="connsiteX6" fmla="*/ 508811 w 568806"/>
                  <a:gd name="connsiteY6" fmla="*/ 345744 h 638223"/>
                  <a:gd name="connsiteX7" fmla="*/ 364873 w 568806"/>
                  <a:gd name="connsiteY7" fmla="*/ 226345 h 638223"/>
                  <a:gd name="connsiteX8" fmla="*/ 517117 w 568806"/>
                  <a:gd name="connsiteY8" fmla="*/ 69800 h 638223"/>
                  <a:gd name="connsiteX9" fmla="*/ 477366 w 568806"/>
                  <a:gd name="connsiteY9" fmla="*/ 0 h 638223"/>
                  <a:gd name="connsiteX10" fmla="*/ 568806 w 568806"/>
                  <a:gd name="connsiteY10" fmla="*/ 91440 h 638223"/>
                  <a:gd name="connsiteX0" fmla="*/ 517117 w 553611"/>
                  <a:gd name="connsiteY0" fmla="*/ 0 h 568423"/>
                  <a:gd name="connsiteX1" fmla="*/ 553611 w 553611"/>
                  <a:gd name="connsiteY1" fmla="*/ 164750 h 568423"/>
                  <a:gd name="connsiteX2" fmla="*/ 149938 w 553611"/>
                  <a:gd name="connsiteY2" fmla="*/ 568423 h 568423"/>
                  <a:gd name="connsiteX3" fmla="*/ 0 w 553611"/>
                  <a:gd name="connsiteY3" fmla="*/ 536521 h 568423"/>
                  <a:gd name="connsiteX4" fmla="*/ 144942 w 553611"/>
                  <a:gd name="connsiteY4" fmla="*/ 384253 h 568423"/>
                  <a:gd name="connsiteX5" fmla="*/ 282530 w 553611"/>
                  <a:gd name="connsiteY5" fmla="*/ 519528 h 568423"/>
                  <a:gd name="connsiteX6" fmla="*/ 508811 w 553611"/>
                  <a:gd name="connsiteY6" fmla="*/ 275944 h 568423"/>
                  <a:gd name="connsiteX7" fmla="*/ 364873 w 553611"/>
                  <a:gd name="connsiteY7" fmla="*/ 156545 h 568423"/>
                  <a:gd name="connsiteX8" fmla="*/ 517117 w 553611"/>
                  <a:gd name="connsiteY8" fmla="*/ 0 h 5684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53611" h="568423">
                    <a:close/>
                    <a:moveTo>
                      <a:pt x="517117" y="0"/>
                    </a:moveTo>
                    <a:cubicBezTo>
                      <a:pt x="540989" y="49864"/>
                      <a:pt x="553611" y="105833"/>
                      <a:pt x="553611" y="164750"/>
                    </a:cubicBezTo>
                    <a:cubicBezTo>
                      <a:pt x="553611" y="387692"/>
                      <a:pt x="372880" y="568423"/>
                      <a:pt x="149938" y="568423"/>
                    </a:cubicBezTo>
                    <a:cubicBezTo>
                      <a:pt x="96532" y="568423"/>
                      <a:pt x="45547" y="558052"/>
                      <a:pt x="0" y="536521"/>
                    </a:cubicBezTo>
                    <a:cubicBezTo>
                      <a:pt x="53188" y="489683"/>
                      <a:pt x="114657" y="382581"/>
                      <a:pt x="144942" y="384253"/>
                    </a:cubicBezTo>
                    <a:lnTo>
                      <a:pt x="282530" y="519528"/>
                    </a:lnTo>
                    <a:cubicBezTo>
                      <a:pt x="342116" y="499889"/>
                      <a:pt x="501437" y="363957"/>
                      <a:pt x="508811" y="275944"/>
                    </a:cubicBezTo>
                    <a:lnTo>
                      <a:pt x="364873" y="156545"/>
                    </a:lnTo>
                    <a:cubicBezTo>
                      <a:pt x="396622" y="116439"/>
                      <a:pt x="493714" y="51119"/>
                      <a:pt x="517117" y="0"/>
                    </a:cubicBezTo>
                    <a:close/>
                  </a:path>
                </a:pathLst>
              </a:custGeom>
              <a:solidFill>
                <a:schemeClr val="bg1"/>
              </a:solidFill>
              <a:ln>
                <a:noFill/>
              </a:ln>
              <a:effectLst>
                <a:innerShdw blurRad="63500" dist="508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bg1"/>
                  </a:solidFill>
                  <a:cs typeface="+mn-ea"/>
                  <a:sym typeface="+mn-lt"/>
                </a:endParaRPr>
              </a:p>
            </p:txBody>
          </p:sp>
        </p:grpSp>
        <p:sp>
          <p:nvSpPr>
            <p:cNvPr id="6" name="TextBox 5"/>
            <p:cNvSpPr txBox="1"/>
            <p:nvPr/>
          </p:nvSpPr>
          <p:spPr>
            <a:xfrm rot="18367305">
              <a:off x="4740951" y="1767430"/>
              <a:ext cx="469936" cy="461192"/>
            </a:xfrm>
            <a:prstGeom prst="rect">
              <a:avLst/>
            </a:prstGeom>
            <a:noFill/>
          </p:spPr>
          <p:txBody>
            <a:bodyPr>
              <a:spAutoFit/>
            </a:bodyPr>
            <a:lstStyle/>
            <a:p>
              <a:pPr fontAlgn="auto">
                <a:spcBef>
                  <a:spcPts val="0"/>
                </a:spcBef>
                <a:spcAft>
                  <a:spcPts val="0"/>
                </a:spcAft>
                <a:defRPr/>
              </a:pPr>
              <a:r>
                <a:rPr lang="en-US" altLang="zh-CN" sz="2400" dirty="0">
                  <a:solidFill>
                    <a:schemeClr val="bg1"/>
                  </a:solidFill>
                  <a:effectLst>
                    <a:outerShdw blurRad="38100" dist="38100" dir="2700000" algn="tl">
                      <a:srgbClr val="000000">
                        <a:alpha val="43137"/>
                      </a:srgbClr>
                    </a:outerShdw>
                  </a:effectLst>
                  <a:cs typeface="+mn-ea"/>
                  <a:sym typeface="+mn-lt"/>
                </a:rPr>
                <a:t>A</a:t>
              </a:r>
              <a:endParaRPr lang="zh-CN" altLang="en-US" sz="2400" dirty="0">
                <a:solidFill>
                  <a:schemeClr val="bg1"/>
                </a:solidFill>
                <a:effectLst>
                  <a:outerShdw blurRad="38100" dist="38100" dir="2700000" algn="tl">
                    <a:srgbClr val="000000">
                      <a:alpha val="43137"/>
                    </a:srgbClr>
                  </a:outerShdw>
                </a:effectLst>
                <a:cs typeface="+mn-ea"/>
                <a:sym typeface="+mn-lt"/>
              </a:endParaRPr>
            </a:p>
          </p:txBody>
        </p:sp>
      </p:grpSp>
      <p:grpSp>
        <p:nvGrpSpPr>
          <p:cNvPr id="9" name="组合 8"/>
          <p:cNvGrpSpPr>
            <a:grpSpLocks/>
          </p:cNvGrpSpPr>
          <p:nvPr/>
        </p:nvGrpSpPr>
        <p:grpSpPr bwMode="auto">
          <a:xfrm>
            <a:off x="3668636" y="2986594"/>
            <a:ext cx="885136" cy="874480"/>
            <a:chOff x="4595664" y="2629915"/>
            <a:chExt cx="851474" cy="840473"/>
          </a:xfrm>
        </p:grpSpPr>
        <p:grpSp>
          <p:nvGrpSpPr>
            <p:cNvPr id="10" name="组合 9"/>
            <p:cNvGrpSpPr>
              <a:grpSpLocks/>
            </p:cNvGrpSpPr>
            <p:nvPr/>
          </p:nvGrpSpPr>
          <p:grpSpPr bwMode="auto">
            <a:xfrm>
              <a:off x="4595664" y="2629915"/>
              <a:ext cx="851474" cy="840473"/>
              <a:chOff x="4526981" y="2690720"/>
              <a:chExt cx="851474" cy="840473"/>
            </a:xfrm>
          </p:grpSpPr>
          <p:sp>
            <p:nvSpPr>
              <p:cNvPr id="12" name="上箭头 1"/>
              <p:cNvSpPr/>
              <p:nvPr/>
            </p:nvSpPr>
            <p:spPr>
              <a:xfrm rot="13485208">
                <a:off x="4526981" y="2748476"/>
                <a:ext cx="826176" cy="782717"/>
              </a:xfrm>
              <a:custGeom>
                <a:avLst/>
                <a:gdLst>
                  <a:gd name="connsiteX0" fmla="*/ 0 w 670624"/>
                  <a:gd name="connsiteY0" fmla="*/ 519566 h 735489"/>
                  <a:gd name="connsiteX1" fmla="*/ 335312 w 670624"/>
                  <a:gd name="connsiteY1" fmla="*/ 0 h 735489"/>
                  <a:gd name="connsiteX2" fmla="*/ 670624 w 670624"/>
                  <a:gd name="connsiteY2" fmla="*/ 519566 h 735489"/>
                  <a:gd name="connsiteX3" fmla="*/ 502968 w 670624"/>
                  <a:gd name="connsiteY3" fmla="*/ 519566 h 735489"/>
                  <a:gd name="connsiteX4" fmla="*/ 502968 w 670624"/>
                  <a:gd name="connsiteY4" fmla="*/ 735489 h 735489"/>
                  <a:gd name="connsiteX5" fmla="*/ 167656 w 670624"/>
                  <a:gd name="connsiteY5" fmla="*/ 735489 h 735489"/>
                  <a:gd name="connsiteX6" fmla="*/ 167656 w 670624"/>
                  <a:gd name="connsiteY6" fmla="*/ 519566 h 735489"/>
                  <a:gd name="connsiteX7" fmla="*/ 0 w 670624"/>
                  <a:gd name="connsiteY7" fmla="*/ 519566 h 735489"/>
                  <a:gd name="connsiteX0" fmla="*/ 0 w 670624"/>
                  <a:gd name="connsiteY0" fmla="*/ 519566 h 735489"/>
                  <a:gd name="connsiteX1" fmla="*/ 335312 w 670624"/>
                  <a:gd name="connsiteY1" fmla="*/ 0 h 735489"/>
                  <a:gd name="connsiteX2" fmla="*/ 670624 w 670624"/>
                  <a:gd name="connsiteY2" fmla="*/ 519566 h 735489"/>
                  <a:gd name="connsiteX3" fmla="*/ 502968 w 670624"/>
                  <a:gd name="connsiteY3" fmla="*/ 519566 h 735489"/>
                  <a:gd name="connsiteX4" fmla="*/ 502968 w 670624"/>
                  <a:gd name="connsiteY4" fmla="*/ 735489 h 735489"/>
                  <a:gd name="connsiteX5" fmla="*/ 167656 w 670624"/>
                  <a:gd name="connsiteY5" fmla="*/ 735489 h 735489"/>
                  <a:gd name="connsiteX6" fmla="*/ 167656 w 670624"/>
                  <a:gd name="connsiteY6" fmla="*/ 519566 h 735489"/>
                  <a:gd name="connsiteX7" fmla="*/ 0 w 670624"/>
                  <a:gd name="connsiteY7" fmla="*/ 519566 h 735489"/>
                  <a:gd name="connsiteX0" fmla="*/ 3128 w 673752"/>
                  <a:gd name="connsiteY0" fmla="*/ 519566 h 735489"/>
                  <a:gd name="connsiteX1" fmla="*/ 338440 w 673752"/>
                  <a:gd name="connsiteY1" fmla="*/ 0 h 735489"/>
                  <a:gd name="connsiteX2" fmla="*/ 673752 w 673752"/>
                  <a:gd name="connsiteY2" fmla="*/ 519566 h 735489"/>
                  <a:gd name="connsiteX3" fmla="*/ 506096 w 673752"/>
                  <a:gd name="connsiteY3" fmla="*/ 519566 h 735489"/>
                  <a:gd name="connsiteX4" fmla="*/ 506096 w 673752"/>
                  <a:gd name="connsiteY4" fmla="*/ 735489 h 735489"/>
                  <a:gd name="connsiteX5" fmla="*/ 170784 w 673752"/>
                  <a:gd name="connsiteY5" fmla="*/ 735489 h 735489"/>
                  <a:gd name="connsiteX6" fmla="*/ 170784 w 673752"/>
                  <a:gd name="connsiteY6" fmla="*/ 519566 h 735489"/>
                  <a:gd name="connsiteX7" fmla="*/ 3128 w 673752"/>
                  <a:gd name="connsiteY7" fmla="*/ 519566 h 735489"/>
                  <a:gd name="connsiteX0" fmla="*/ 3128 w 681059"/>
                  <a:gd name="connsiteY0" fmla="*/ 519566 h 735489"/>
                  <a:gd name="connsiteX1" fmla="*/ 338440 w 681059"/>
                  <a:gd name="connsiteY1" fmla="*/ 0 h 735489"/>
                  <a:gd name="connsiteX2" fmla="*/ 673752 w 681059"/>
                  <a:gd name="connsiteY2" fmla="*/ 519566 h 735489"/>
                  <a:gd name="connsiteX3" fmla="*/ 506096 w 681059"/>
                  <a:gd name="connsiteY3" fmla="*/ 519566 h 735489"/>
                  <a:gd name="connsiteX4" fmla="*/ 506096 w 681059"/>
                  <a:gd name="connsiteY4" fmla="*/ 735489 h 735489"/>
                  <a:gd name="connsiteX5" fmla="*/ 170784 w 681059"/>
                  <a:gd name="connsiteY5" fmla="*/ 735489 h 735489"/>
                  <a:gd name="connsiteX6" fmla="*/ 170784 w 681059"/>
                  <a:gd name="connsiteY6" fmla="*/ 519566 h 735489"/>
                  <a:gd name="connsiteX7" fmla="*/ 3128 w 681059"/>
                  <a:gd name="connsiteY7" fmla="*/ 519566 h 735489"/>
                  <a:gd name="connsiteX0" fmla="*/ 2778 w 704531"/>
                  <a:gd name="connsiteY0" fmla="*/ 473003 h 735602"/>
                  <a:gd name="connsiteX1" fmla="*/ 361824 w 704531"/>
                  <a:gd name="connsiteY1" fmla="*/ 113 h 735602"/>
                  <a:gd name="connsiteX2" fmla="*/ 697136 w 704531"/>
                  <a:gd name="connsiteY2" fmla="*/ 519679 h 735602"/>
                  <a:gd name="connsiteX3" fmla="*/ 529480 w 704531"/>
                  <a:gd name="connsiteY3" fmla="*/ 519679 h 735602"/>
                  <a:gd name="connsiteX4" fmla="*/ 529480 w 704531"/>
                  <a:gd name="connsiteY4" fmla="*/ 735602 h 735602"/>
                  <a:gd name="connsiteX5" fmla="*/ 194168 w 704531"/>
                  <a:gd name="connsiteY5" fmla="*/ 735602 h 735602"/>
                  <a:gd name="connsiteX6" fmla="*/ 194168 w 704531"/>
                  <a:gd name="connsiteY6" fmla="*/ 519679 h 735602"/>
                  <a:gd name="connsiteX7" fmla="*/ 2778 w 704531"/>
                  <a:gd name="connsiteY7" fmla="*/ 473003 h 735602"/>
                  <a:gd name="connsiteX0" fmla="*/ 2204 w 759173"/>
                  <a:gd name="connsiteY0" fmla="*/ 487091 h 735543"/>
                  <a:gd name="connsiteX1" fmla="*/ 416256 w 759173"/>
                  <a:gd name="connsiteY1" fmla="*/ 54 h 735543"/>
                  <a:gd name="connsiteX2" fmla="*/ 751568 w 759173"/>
                  <a:gd name="connsiteY2" fmla="*/ 519620 h 735543"/>
                  <a:gd name="connsiteX3" fmla="*/ 583912 w 759173"/>
                  <a:gd name="connsiteY3" fmla="*/ 519620 h 735543"/>
                  <a:gd name="connsiteX4" fmla="*/ 583912 w 759173"/>
                  <a:gd name="connsiteY4" fmla="*/ 735543 h 735543"/>
                  <a:gd name="connsiteX5" fmla="*/ 248600 w 759173"/>
                  <a:gd name="connsiteY5" fmla="*/ 735543 h 735543"/>
                  <a:gd name="connsiteX6" fmla="*/ 248600 w 759173"/>
                  <a:gd name="connsiteY6" fmla="*/ 519620 h 735543"/>
                  <a:gd name="connsiteX7" fmla="*/ 2204 w 759173"/>
                  <a:gd name="connsiteY7" fmla="*/ 487091 h 735543"/>
                  <a:gd name="connsiteX0" fmla="*/ 2204 w 810726"/>
                  <a:gd name="connsiteY0" fmla="*/ 487184 h 735636"/>
                  <a:gd name="connsiteX1" fmla="*/ 416256 w 810726"/>
                  <a:gd name="connsiteY1" fmla="*/ 147 h 735636"/>
                  <a:gd name="connsiteX2" fmla="*/ 804061 w 810726"/>
                  <a:gd name="connsiteY2" fmla="*/ 541399 h 735636"/>
                  <a:gd name="connsiteX3" fmla="*/ 583912 w 810726"/>
                  <a:gd name="connsiteY3" fmla="*/ 519713 h 735636"/>
                  <a:gd name="connsiteX4" fmla="*/ 583912 w 810726"/>
                  <a:gd name="connsiteY4" fmla="*/ 735636 h 735636"/>
                  <a:gd name="connsiteX5" fmla="*/ 248600 w 810726"/>
                  <a:gd name="connsiteY5" fmla="*/ 735636 h 735636"/>
                  <a:gd name="connsiteX6" fmla="*/ 248600 w 810726"/>
                  <a:gd name="connsiteY6" fmla="*/ 519713 h 735636"/>
                  <a:gd name="connsiteX7" fmla="*/ 2204 w 810726"/>
                  <a:gd name="connsiteY7" fmla="*/ 487184 h 735636"/>
                  <a:gd name="connsiteX0" fmla="*/ 1845 w 810367"/>
                  <a:gd name="connsiteY0" fmla="*/ 487185 h 735637"/>
                  <a:gd name="connsiteX1" fmla="*/ 415897 w 810367"/>
                  <a:gd name="connsiteY1" fmla="*/ 148 h 735637"/>
                  <a:gd name="connsiteX2" fmla="*/ 803702 w 810367"/>
                  <a:gd name="connsiteY2" fmla="*/ 541400 h 735637"/>
                  <a:gd name="connsiteX3" fmla="*/ 583553 w 810367"/>
                  <a:gd name="connsiteY3" fmla="*/ 519714 h 735637"/>
                  <a:gd name="connsiteX4" fmla="*/ 583553 w 810367"/>
                  <a:gd name="connsiteY4" fmla="*/ 735637 h 735637"/>
                  <a:gd name="connsiteX5" fmla="*/ 248241 w 810367"/>
                  <a:gd name="connsiteY5" fmla="*/ 735637 h 735637"/>
                  <a:gd name="connsiteX6" fmla="*/ 260108 w 810367"/>
                  <a:gd name="connsiteY6" fmla="*/ 543052 h 735637"/>
                  <a:gd name="connsiteX7" fmla="*/ 1845 w 810367"/>
                  <a:gd name="connsiteY7" fmla="*/ 487185 h 735637"/>
                  <a:gd name="connsiteX0" fmla="*/ 1845 w 806795"/>
                  <a:gd name="connsiteY0" fmla="*/ 487185 h 735637"/>
                  <a:gd name="connsiteX1" fmla="*/ 415897 w 806795"/>
                  <a:gd name="connsiteY1" fmla="*/ 148 h 735637"/>
                  <a:gd name="connsiteX2" fmla="*/ 803702 w 806795"/>
                  <a:gd name="connsiteY2" fmla="*/ 541400 h 735637"/>
                  <a:gd name="connsiteX3" fmla="*/ 585833 w 806795"/>
                  <a:gd name="connsiteY3" fmla="*/ 551382 h 735637"/>
                  <a:gd name="connsiteX4" fmla="*/ 583553 w 806795"/>
                  <a:gd name="connsiteY4" fmla="*/ 735637 h 735637"/>
                  <a:gd name="connsiteX5" fmla="*/ 248241 w 806795"/>
                  <a:gd name="connsiteY5" fmla="*/ 735637 h 735637"/>
                  <a:gd name="connsiteX6" fmla="*/ 260108 w 806795"/>
                  <a:gd name="connsiteY6" fmla="*/ 543052 h 735637"/>
                  <a:gd name="connsiteX7" fmla="*/ 1845 w 806795"/>
                  <a:gd name="connsiteY7" fmla="*/ 487185 h 735637"/>
                  <a:gd name="connsiteX0" fmla="*/ 1845 w 825693"/>
                  <a:gd name="connsiteY0" fmla="*/ 487110 h 735562"/>
                  <a:gd name="connsiteX1" fmla="*/ 415897 w 825693"/>
                  <a:gd name="connsiteY1" fmla="*/ 73 h 735562"/>
                  <a:gd name="connsiteX2" fmla="*/ 822875 w 825693"/>
                  <a:gd name="connsiteY2" fmla="*/ 524666 h 735562"/>
                  <a:gd name="connsiteX3" fmla="*/ 585833 w 825693"/>
                  <a:gd name="connsiteY3" fmla="*/ 551307 h 735562"/>
                  <a:gd name="connsiteX4" fmla="*/ 583553 w 825693"/>
                  <a:gd name="connsiteY4" fmla="*/ 735562 h 735562"/>
                  <a:gd name="connsiteX5" fmla="*/ 248241 w 825693"/>
                  <a:gd name="connsiteY5" fmla="*/ 735562 h 735562"/>
                  <a:gd name="connsiteX6" fmla="*/ 260108 w 825693"/>
                  <a:gd name="connsiteY6" fmla="*/ 542977 h 735562"/>
                  <a:gd name="connsiteX7" fmla="*/ 1845 w 825693"/>
                  <a:gd name="connsiteY7" fmla="*/ 487110 h 735562"/>
                  <a:gd name="connsiteX0" fmla="*/ 1845 w 825693"/>
                  <a:gd name="connsiteY0" fmla="*/ 487110 h 759117"/>
                  <a:gd name="connsiteX1" fmla="*/ 415897 w 825693"/>
                  <a:gd name="connsiteY1" fmla="*/ 73 h 759117"/>
                  <a:gd name="connsiteX2" fmla="*/ 822875 w 825693"/>
                  <a:gd name="connsiteY2" fmla="*/ 524666 h 759117"/>
                  <a:gd name="connsiteX3" fmla="*/ 585833 w 825693"/>
                  <a:gd name="connsiteY3" fmla="*/ 551307 h 759117"/>
                  <a:gd name="connsiteX4" fmla="*/ 583553 w 825693"/>
                  <a:gd name="connsiteY4" fmla="*/ 735562 h 759117"/>
                  <a:gd name="connsiteX5" fmla="*/ 248241 w 825693"/>
                  <a:gd name="connsiteY5" fmla="*/ 735562 h 759117"/>
                  <a:gd name="connsiteX6" fmla="*/ 260108 w 825693"/>
                  <a:gd name="connsiteY6" fmla="*/ 542977 h 759117"/>
                  <a:gd name="connsiteX7" fmla="*/ 1845 w 825693"/>
                  <a:gd name="connsiteY7" fmla="*/ 487110 h 759117"/>
                  <a:gd name="connsiteX0" fmla="*/ 1845 w 825693"/>
                  <a:gd name="connsiteY0" fmla="*/ 487110 h 766982"/>
                  <a:gd name="connsiteX1" fmla="*/ 415897 w 825693"/>
                  <a:gd name="connsiteY1" fmla="*/ 73 h 766982"/>
                  <a:gd name="connsiteX2" fmla="*/ 822875 w 825693"/>
                  <a:gd name="connsiteY2" fmla="*/ 524666 h 766982"/>
                  <a:gd name="connsiteX3" fmla="*/ 585833 w 825693"/>
                  <a:gd name="connsiteY3" fmla="*/ 551307 h 766982"/>
                  <a:gd name="connsiteX4" fmla="*/ 587090 w 825693"/>
                  <a:gd name="connsiteY4" fmla="*/ 749313 h 766982"/>
                  <a:gd name="connsiteX5" fmla="*/ 248241 w 825693"/>
                  <a:gd name="connsiteY5" fmla="*/ 735562 h 766982"/>
                  <a:gd name="connsiteX6" fmla="*/ 260108 w 825693"/>
                  <a:gd name="connsiteY6" fmla="*/ 542977 h 766982"/>
                  <a:gd name="connsiteX7" fmla="*/ 1845 w 825693"/>
                  <a:gd name="connsiteY7" fmla="*/ 487110 h 766982"/>
                  <a:gd name="connsiteX0" fmla="*/ 2266 w 825590"/>
                  <a:gd name="connsiteY0" fmla="*/ 494810 h 774682"/>
                  <a:gd name="connsiteX1" fmla="*/ 434863 w 825590"/>
                  <a:gd name="connsiteY1" fmla="*/ 71 h 774682"/>
                  <a:gd name="connsiteX2" fmla="*/ 823296 w 825590"/>
                  <a:gd name="connsiteY2" fmla="*/ 532366 h 774682"/>
                  <a:gd name="connsiteX3" fmla="*/ 586254 w 825590"/>
                  <a:gd name="connsiteY3" fmla="*/ 559007 h 774682"/>
                  <a:gd name="connsiteX4" fmla="*/ 587511 w 825590"/>
                  <a:gd name="connsiteY4" fmla="*/ 757013 h 774682"/>
                  <a:gd name="connsiteX5" fmla="*/ 248662 w 825590"/>
                  <a:gd name="connsiteY5" fmla="*/ 743262 h 774682"/>
                  <a:gd name="connsiteX6" fmla="*/ 260529 w 825590"/>
                  <a:gd name="connsiteY6" fmla="*/ 550677 h 774682"/>
                  <a:gd name="connsiteX7" fmla="*/ 2266 w 825590"/>
                  <a:gd name="connsiteY7" fmla="*/ 494810 h 774682"/>
                  <a:gd name="connsiteX0" fmla="*/ 2266 w 825590"/>
                  <a:gd name="connsiteY0" fmla="*/ 494916 h 774788"/>
                  <a:gd name="connsiteX1" fmla="*/ 434863 w 825590"/>
                  <a:gd name="connsiteY1" fmla="*/ 177 h 774788"/>
                  <a:gd name="connsiteX2" fmla="*/ 823296 w 825590"/>
                  <a:gd name="connsiteY2" fmla="*/ 532472 h 774788"/>
                  <a:gd name="connsiteX3" fmla="*/ 586254 w 825590"/>
                  <a:gd name="connsiteY3" fmla="*/ 559113 h 774788"/>
                  <a:gd name="connsiteX4" fmla="*/ 587511 w 825590"/>
                  <a:gd name="connsiteY4" fmla="*/ 757119 h 774788"/>
                  <a:gd name="connsiteX5" fmla="*/ 248662 w 825590"/>
                  <a:gd name="connsiteY5" fmla="*/ 743368 h 774788"/>
                  <a:gd name="connsiteX6" fmla="*/ 260529 w 825590"/>
                  <a:gd name="connsiteY6" fmla="*/ 550783 h 774788"/>
                  <a:gd name="connsiteX7" fmla="*/ 2266 w 825590"/>
                  <a:gd name="connsiteY7" fmla="*/ 494916 h 774788"/>
                  <a:gd name="connsiteX0" fmla="*/ 2266 w 825245"/>
                  <a:gd name="connsiteY0" fmla="*/ 494917 h 774789"/>
                  <a:gd name="connsiteX1" fmla="*/ 434863 w 825245"/>
                  <a:gd name="connsiteY1" fmla="*/ 178 h 774789"/>
                  <a:gd name="connsiteX2" fmla="*/ 823296 w 825245"/>
                  <a:gd name="connsiteY2" fmla="*/ 532473 h 774789"/>
                  <a:gd name="connsiteX3" fmla="*/ 576667 w 825245"/>
                  <a:gd name="connsiteY3" fmla="*/ 567444 h 774789"/>
                  <a:gd name="connsiteX4" fmla="*/ 587511 w 825245"/>
                  <a:gd name="connsiteY4" fmla="*/ 757120 h 774789"/>
                  <a:gd name="connsiteX5" fmla="*/ 248662 w 825245"/>
                  <a:gd name="connsiteY5" fmla="*/ 743369 h 774789"/>
                  <a:gd name="connsiteX6" fmla="*/ 260529 w 825245"/>
                  <a:gd name="connsiteY6" fmla="*/ 550784 h 774789"/>
                  <a:gd name="connsiteX7" fmla="*/ 2266 w 825245"/>
                  <a:gd name="connsiteY7" fmla="*/ 494917 h 774789"/>
                  <a:gd name="connsiteX0" fmla="*/ 2266 w 825245"/>
                  <a:gd name="connsiteY0" fmla="*/ 494917 h 769075"/>
                  <a:gd name="connsiteX1" fmla="*/ 434863 w 825245"/>
                  <a:gd name="connsiteY1" fmla="*/ 178 h 769075"/>
                  <a:gd name="connsiteX2" fmla="*/ 823296 w 825245"/>
                  <a:gd name="connsiteY2" fmla="*/ 532473 h 769075"/>
                  <a:gd name="connsiteX3" fmla="*/ 576667 w 825245"/>
                  <a:gd name="connsiteY3" fmla="*/ 567444 h 769075"/>
                  <a:gd name="connsiteX4" fmla="*/ 579181 w 825245"/>
                  <a:gd name="connsiteY4" fmla="*/ 747533 h 769075"/>
                  <a:gd name="connsiteX5" fmla="*/ 248662 w 825245"/>
                  <a:gd name="connsiteY5" fmla="*/ 743369 h 769075"/>
                  <a:gd name="connsiteX6" fmla="*/ 260529 w 825245"/>
                  <a:gd name="connsiteY6" fmla="*/ 550784 h 769075"/>
                  <a:gd name="connsiteX7" fmla="*/ 2266 w 825245"/>
                  <a:gd name="connsiteY7" fmla="*/ 494917 h 769075"/>
                  <a:gd name="connsiteX0" fmla="*/ 2266 w 825245"/>
                  <a:gd name="connsiteY0" fmla="*/ 494917 h 777907"/>
                  <a:gd name="connsiteX1" fmla="*/ 434863 w 825245"/>
                  <a:gd name="connsiteY1" fmla="*/ 178 h 777907"/>
                  <a:gd name="connsiteX2" fmla="*/ 823296 w 825245"/>
                  <a:gd name="connsiteY2" fmla="*/ 532473 h 777907"/>
                  <a:gd name="connsiteX3" fmla="*/ 576667 w 825245"/>
                  <a:gd name="connsiteY3" fmla="*/ 567444 h 777907"/>
                  <a:gd name="connsiteX4" fmla="*/ 579181 w 825245"/>
                  <a:gd name="connsiteY4" fmla="*/ 747533 h 777907"/>
                  <a:gd name="connsiteX5" fmla="*/ 248662 w 825245"/>
                  <a:gd name="connsiteY5" fmla="*/ 743369 h 777907"/>
                  <a:gd name="connsiteX6" fmla="*/ 260529 w 825245"/>
                  <a:gd name="connsiteY6" fmla="*/ 550784 h 777907"/>
                  <a:gd name="connsiteX7" fmla="*/ 2266 w 825245"/>
                  <a:gd name="connsiteY7" fmla="*/ 494917 h 777907"/>
                  <a:gd name="connsiteX0" fmla="*/ 2266 w 825245"/>
                  <a:gd name="connsiteY0" fmla="*/ 494917 h 782325"/>
                  <a:gd name="connsiteX1" fmla="*/ 434863 w 825245"/>
                  <a:gd name="connsiteY1" fmla="*/ 178 h 782325"/>
                  <a:gd name="connsiteX2" fmla="*/ 823296 w 825245"/>
                  <a:gd name="connsiteY2" fmla="*/ 532473 h 782325"/>
                  <a:gd name="connsiteX3" fmla="*/ 576667 w 825245"/>
                  <a:gd name="connsiteY3" fmla="*/ 567444 h 782325"/>
                  <a:gd name="connsiteX4" fmla="*/ 580949 w 825245"/>
                  <a:gd name="connsiteY4" fmla="*/ 754409 h 782325"/>
                  <a:gd name="connsiteX5" fmla="*/ 248662 w 825245"/>
                  <a:gd name="connsiteY5" fmla="*/ 743369 h 782325"/>
                  <a:gd name="connsiteX6" fmla="*/ 260529 w 825245"/>
                  <a:gd name="connsiteY6" fmla="*/ 550784 h 782325"/>
                  <a:gd name="connsiteX7" fmla="*/ 2266 w 825245"/>
                  <a:gd name="connsiteY7" fmla="*/ 494917 h 7823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25245" h="782325">
                    <a:moveTo>
                      <a:pt x="2266" y="494917"/>
                    </a:moveTo>
                    <a:cubicBezTo>
                      <a:pt x="31322" y="403149"/>
                      <a:pt x="278852" y="10579"/>
                      <a:pt x="434863" y="178"/>
                    </a:cubicBezTo>
                    <a:cubicBezTo>
                      <a:pt x="590874" y="-10223"/>
                      <a:pt x="799662" y="437929"/>
                      <a:pt x="823296" y="532473"/>
                    </a:cubicBezTo>
                    <a:cubicBezTo>
                      <a:pt x="846930" y="627017"/>
                      <a:pt x="649290" y="564117"/>
                      <a:pt x="576667" y="567444"/>
                    </a:cubicBezTo>
                    <a:cubicBezTo>
                      <a:pt x="578094" y="629766"/>
                      <a:pt x="579522" y="692087"/>
                      <a:pt x="580949" y="754409"/>
                    </a:cubicBezTo>
                    <a:cubicBezTo>
                      <a:pt x="509676" y="806571"/>
                      <a:pt x="302569" y="775466"/>
                      <a:pt x="248662" y="743369"/>
                    </a:cubicBezTo>
                    <a:lnTo>
                      <a:pt x="260529" y="550784"/>
                    </a:lnTo>
                    <a:cubicBezTo>
                      <a:pt x="232586" y="514797"/>
                      <a:pt x="-26790" y="586685"/>
                      <a:pt x="2266" y="494917"/>
                    </a:cubicBezTo>
                    <a:close/>
                  </a:path>
                </a:pathLst>
              </a:custGeom>
              <a:solidFill>
                <a:schemeClr val="accent2">
                  <a:lumMod val="50000"/>
                </a:schemeClr>
              </a:solidFill>
              <a:ln w="38100">
                <a:solidFill>
                  <a:schemeClr val="bg1"/>
                </a:solidFill>
              </a:ln>
              <a:effectLst>
                <a:outerShdw blurRad="50800" dist="38100" algn="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bg1"/>
                  </a:solidFill>
                  <a:cs typeface="+mn-ea"/>
                  <a:sym typeface="+mn-lt"/>
                </a:endParaRPr>
              </a:p>
            </p:txBody>
          </p:sp>
          <p:sp>
            <p:nvSpPr>
              <p:cNvPr id="13" name="椭圆 6"/>
              <p:cNvSpPr/>
              <p:nvPr/>
            </p:nvSpPr>
            <p:spPr>
              <a:xfrm flipV="1">
                <a:off x="4778196" y="2690720"/>
                <a:ext cx="600259" cy="616318"/>
              </a:xfrm>
              <a:custGeom>
                <a:avLst/>
                <a:gdLst>
                  <a:gd name="connsiteX0" fmla="*/ 1820 w 648719"/>
                  <a:gd name="connsiteY0" fmla="*/ 553500 h 638223"/>
                  <a:gd name="connsiteX1" fmla="*/ 0 w 648719"/>
                  <a:gd name="connsiteY1" fmla="*/ 548496 h 638223"/>
                  <a:gd name="connsiteX2" fmla="*/ 1820 w 648719"/>
                  <a:gd name="connsiteY2" fmla="*/ 553500 h 638223"/>
                  <a:gd name="connsiteX3" fmla="*/ 612225 w 648719"/>
                  <a:gd name="connsiteY3" fmla="*/ 69800 h 638223"/>
                  <a:gd name="connsiteX4" fmla="*/ 648719 w 648719"/>
                  <a:gd name="connsiteY4" fmla="*/ 234550 h 638223"/>
                  <a:gd name="connsiteX5" fmla="*/ 245046 w 648719"/>
                  <a:gd name="connsiteY5" fmla="*/ 638223 h 638223"/>
                  <a:gd name="connsiteX6" fmla="*/ 95108 w 648719"/>
                  <a:gd name="connsiteY6" fmla="*/ 606321 h 638223"/>
                  <a:gd name="connsiteX7" fmla="*/ 240050 w 648719"/>
                  <a:gd name="connsiteY7" fmla="*/ 454053 h 638223"/>
                  <a:gd name="connsiteX8" fmla="*/ 377638 w 648719"/>
                  <a:gd name="connsiteY8" fmla="*/ 589328 h 638223"/>
                  <a:gd name="connsiteX9" fmla="*/ 603919 w 648719"/>
                  <a:gd name="connsiteY9" fmla="*/ 345744 h 638223"/>
                  <a:gd name="connsiteX10" fmla="*/ 459981 w 648719"/>
                  <a:gd name="connsiteY10" fmla="*/ 226345 h 638223"/>
                  <a:gd name="connsiteX11" fmla="*/ 612225 w 648719"/>
                  <a:gd name="connsiteY11" fmla="*/ 69800 h 638223"/>
                  <a:gd name="connsiteX12" fmla="*/ 572474 w 648719"/>
                  <a:gd name="connsiteY12" fmla="*/ 0 h 638223"/>
                  <a:gd name="connsiteX13" fmla="*/ 578468 w 648719"/>
                  <a:gd name="connsiteY13" fmla="*/ 9658 h 638223"/>
                  <a:gd name="connsiteX14" fmla="*/ 567429 w 648719"/>
                  <a:gd name="connsiteY14" fmla="*/ 5192 h 638223"/>
                  <a:gd name="connsiteX15" fmla="*/ 572474 w 648719"/>
                  <a:gd name="connsiteY15" fmla="*/ 0 h 638223"/>
                  <a:gd name="connsiteX0" fmla="*/ 517117 w 568806"/>
                  <a:gd name="connsiteY0" fmla="*/ 69800 h 638223"/>
                  <a:gd name="connsiteX1" fmla="*/ 553611 w 568806"/>
                  <a:gd name="connsiteY1" fmla="*/ 234550 h 638223"/>
                  <a:gd name="connsiteX2" fmla="*/ 149938 w 568806"/>
                  <a:gd name="connsiteY2" fmla="*/ 638223 h 638223"/>
                  <a:gd name="connsiteX3" fmla="*/ 0 w 568806"/>
                  <a:gd name="connsiteY3" fmla="*/ 606321 h 638223"/>
                  <a:gd name="connsiteX4" fmla="*/ 144942 w 568806"/>
                  <a:gd name="connsiteY4" fmla="*/ 454053 h 638223"/>
                  <a:gd name="connsiteX5" fmla="*/ 282530 w 568806"/>
                  <a:gd name="connsiteY5" fmla="*/ 589328 h 638223"/>
                  <a:gd name="connsiteX6" fmla="*/ 508811 w 568806"/>
                  <a:gd name="connsiteY6" fmla="*/ 345744 h 638223"/>
                  <a:gd name="connsiteX7" fmla="*/ 364873 w 568806"/>
                  <a:gd name="connsiteY7" fmla="*/ 226345 h 638223"/>
                  <a:gd name="connsiteX8" fmla="*/ 517117 w 568806"/>
                  <a:gd name="connsiteY8" fmla="*/ 69800 h 638223"/>
                  <a:gd name="connsiteX9" fmla="*/ 477366 w 568806"/>
                  <a:gd name="connsiteY9" fmla="*/ 0 h 638223"/>
                  <a:gd name="connsiteX10" fmla="*/ 483360 w 568806"/>
                  <a:gd name="connsiteY10" fmla="*/ 9658 h 638223"/>
                  <a:gd name="connsiteX11" fmla="*/ 472321 w 568806"/>
                  <a:gd name="connsiteY11" fmla="*/ 5192 h 638223"/>
                  <a:gd name="connsiteX12" fmla="*/ 568806 w 568806"/>
                  <a:gd name="connsiteY12" fmla="*/ 91440 h 638223"/>
                  <a:gd name="connsiteX0" fmla="*/ 517117 w 568806"/>
                  <a:gd name="connsiteY0" fmla="*/ 69800 h 638223"/>
                  <a:gd name="connsiteX1" fmla="*/ 553611 w 568806"/>
                  <a:gd name="connsiteY1" fmla="*/ 234550 h 638223"/>
                  <a:gd name="connsiteX2" fmla="*/ 149938 w 568806"/>
                  <a:gd name="connsiteY2" fmla="*/ 638223 h 638223"/>
                  <a:gd name="connsiteX3" fmla="*/ 0 w 568806"/>
                  <a:gd name="connsiteY3" fmla="*/ 606321 h 638223"/>
                  <a:gd name="connsiteX4" fmla="*/ 144942 w 568806"/>
                  <a:gd name="connsiteY4" fmla="*/ 454053 h 638223"/>
                  <a:gd name="connsiteX5" fmla="*/ 282530 w 568806"/>
                  <a:gd name="connsiteY5" fmla="*/ 589328 h 638223"/>
                  <a:gd name="connsiteX6" fmla="*/ 508811 w 568806"/>
                  <a:gd name="connsiteY6" fmla="*/ 345744 h 638223"/>
                  <a:gd name="connsiteX7" fmla="*/ 364873 w 568806"/>
                  <a:gd name="connsiteY7" fmla="*/ 226345 h 638223"/>
                  <a:gd name="connsiteX8" fmla="*/ 517117 w 568806"/>
                  <a:gd name="connsiteY8" fmla="*/ 69800 h 638223"/>
                  <a:gd name="connsiteX9" fmla="*/ 477366 w 568806"/>
                  <a:gd name="connsiteY9" fmla="*/ 0 h 638223"/>
                  <a:gd name="connsiteX10" fmla="*/ 483360 w 568806"/>
                  <a:gd name="connsiteY10" fmla="*/ 9658 h 638223"/>
                  <a:gd name="connsiteX11" fmla="*/ 568806 w 568806"/>
                  <a:gd name="connsiteY11" fmla="*/ 91440 h 638223"/>
                  <a:gd name="connsiteX0" fmla="*/ 517117 w 568806"/>
                  <a:gd name="connsiteY0" fmla="*/ 69800 h 638223"/>
                  <a:gd name="connsiteX1" fmla="*/ 553611 w 568806"/>
                  <a:gd name="connsiteY1" fmla="*/ 234550 h 638223"/>
                  <a:gd name="connsiteX2" fmla="*/ 149938 w 568806"/>
                  <a:gd name="connsiteY2" fmla="*/ 638223 h 638223"/>
                  <a:gd name="connsiteX3" fmla="*/ 0 w 568806"/>
                  <a:gd name="connsiteY3" fmla="*/ 606321 h 638223"/>
                  <a:gd name="connsiteX4" fmla="*/ 144942 w 568806"/>
                  <a:gd name="connsiteY4" fmla="*/ 454053 h 638223"/>
                  <a:gd name="connsiteX5" fmla="*/ 282530 w 568806"/>
                  <a:gd name="connsiteY5" fmla="*/ 589328 h 638223"/>
                  <a:gd name="connsiteX6" fmla="*/ 508811 w 568806"/>
                  <a:gd name="connsiteY6" fmla="*/ 345744 h 638223"/>
                  <a:gd name="connsiteX7" fmla="*/ 364873 w 568806"/>
                  <a:gd name="connsiteY7" fmla="*/ 226345 h 638223"/>
                  <a:gd name="connsiteX8" fmla="*/ 517117 w 568806"/>
                  <a:gd name="connsiteY8" fmla="*/ 69800 h 638223"/>
                  <a:gd name="connsiteX9" fmla="*/ 477366 w 568806"/>
                  <a:gd name="connsiteY9" fmla="*/ 0 h 638223"/>
                  <a:gd name="connsiteX10" fmla="*/ 568806 w 568806"/>
                  <a:gd name="connsiteY10" fmla="*/ 91440 h 638223"/>
                  <a:gd name="connsiteX0" fmla="*/ 517117 w 553611"/>
                  <a:gd name="connsiteY0" fmla="*/ 0 h 568423"/>
                  <a:gd name="connsiteX1" fmla="*/ 553611 w 553611"/>
                  <a:gd name="connsiteY1" fmla="*/ 164750 h 568423"/>
                  <a:gd name="connsiteX2" fmla="*/ 149938 w 553611"/>
                  <a:gd name="connsiteY2" fmla="*/ 568423 h 568423"/>
                  <a:gd name="connsiteX3" fmla="*/ 0 w 553611"/>
                  <a:gd name="connsiteY3" fmla="*/ 536521 h 568423"/>
                  <a:gd name="connsiteX4" fmla="*/ 144942 w 553611"/>
                  <a:gd name="connsiteY4" fmla="*/ 384253 h 568423"/>
                  <a:gd name="connsiteX5" fmla="*/ 282530 w 553611"/>
                  <a:gd name="connsiteY5" fmla="*/ 519528 h 568423"/>
                  <a:gd name="connsiteX6" fmla="*/ 508811 w 553611"/>
                  <a:gd name="connsiteY6" fmla="*/ 275944 h 568423"/>
                  <a:gd name="connsiteX7" fmla="*/ 364873 w 553611"/>
                  <a:gd name="connsiteY7" fmla="*/ 156545 h 568423"/>
                  <a:gd name="connsiteX8" fmla="*/ 517117 w 553611"/>
                  <a:gd name="connsiteY8" fmla="*/ 0 h 5684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53611" h="568423">
                    <a:close/>
                    <a:moveTo>
                      <a:pt x="517117" y="0"/>
                    </a:moveTo>
                    <a:cubicBezTo>
                      <a:pt x="540989" y="49864"/>
                      <a:pt x="553611" y="105833"/>
                      <a:pt x="553611" y="164750"/>
                    </a:cubicBezTo>
                    <a:cubicBezTo>
                      <a:pt x="553611" y="387692"/>
                      <a:pt x="372880" y="568423"/>
                      <a:pt x="149938" y="568423"/>
                    </a:cubicBezTo>
                    <a:cubicBezTo>
                      <a:pt x="96532" y="568423"/>
                      <a:pt x="45547" y="558052"/>
                      <a:pt x="0" y="536521"/>
                    </a:cubicBezTo>
                    <a:cubicBezTo>
                      <a:pt x="53188" y="489683"/>
                      <a:pt x="114657" y="382581"/>
                      <a:pt x="144942" y="384253"/>
                    </a:cubicBezTo>
                    <a:lnTo>
                      <a:pt x="282530" y="519528"/>
                    </a:lnTo>
                    <a:cubicBezTo>
                      <a:pt x="342116" y="499889"/>
                      <a:pt x="501437" y="363957"/>
                      <a:pt x="508811" y="275944"/>
                    </a:cubicBezTo>
                    <a:lnTo>
                      <a:pt x="364873" y="156545"/>
                    </a:lnTo>
                    <a:cubicBezTo>
                      <a:pt x="396622" y="116439"/>
                      <a:pt x="493714" y="51119"/>
                      <a:pt x="517117" y="0"/>
                    </a:cubicBezTo>
                    <a:close/>
                  </a:path>
                </a:pathLst>
              </a:custGeom>
              <a:solidFill>
                <a:schemeClr val="bg1"/>
              </a:solidFill>
              <a:ln>
                <a:noFill/>
              </a:ln>
              <a:effectLst>
                <a:innerShdw blurRad="63500" dist="508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bg1"/>
                  </a:solidFill>
                  <a:cs typeface="+mn-ea"/>
                  <a:sym typeface="+mn-lt"/>
                </a:endParaRPr>
              </a:p>
            </p:txBody>
          </p:sp>
        </p:grpSp>
        <p:sp>
          <p:nvSpPr>
            <p:cNvPr id="11" name="TextBox 10"/>
            <p:cNvSpPr txBox="1"/>
            <p:nvPr/>
          </p:nvSpPr>
          <p:spPr>
            <a:xfrm rot="3232695" flipV="1">
              <a:off x="4773021" y="2856976"/>
              <a:ext cx="471461" cy="444108"/>
            </a:xfrm>
            <a:prstGeom prst="rect">
              <a:avLst/>
            </a:prstGeom>
            <a:noFill/>
          </p:spPr>
          <p:txBody>
            <a:bodyPr>
              <a:spAutoFit/>
            </a:bodyPr>
            <a:lstStyle/>
            <a:p>
              <a:pPr algn="ctr" fontAlgn="auto">
                <a:spcBef>
                  <a:spcPts val="0"/>
                </a:spcBef>
                <a:spcAft>
                  <a:spcPts val="0"/>
                </a:spcAft>
                <a:defRPr/>
              </a:pPr>
              <a:r>
                <a:rPr lang="en-US" altLang="zh-CN" sz="2400" dirty="0">
                  <a:solidFill>
                    <a:schemeClr val="bg1"/>
                  </a:solidFill>
                  <a:effectLst>
                    <a:outerShdw blurRad="38100" dist="38100" dir="2700000" algn="tl">
                      <a:srgbClr val="000000">
                        <a:alpha val="43137"/>
                      </a:srgbClr>
                    </a:outerShdw>
                  </a:effectLst>
                  <a:cs typeface="+mn-ea"/>
                  <a:sym typeface="+mn-lt"/>
                </a:rPr>
                <a:t>D</a:t>
              </a:r>
              <a:endParaRPr lang="zh-CN" altLang="en-US" sz="2400" dirty="0">
                <a:solidFill>
                  <a:schemeClr val="bg1"/>
                </a:solidFill>
                <a:effectLst>
                  <a:outerShdw blurRad="38100" dist="38100" dir="2700000" algn="tl">
                    <a:srgbClr val="000000">
                      <a:alpha val="43137"/>
                    </a:srgbClr>
                  </a:outerShdw>
                </a:effectLst>
                <a:cs typeface="+mn-ea"/>
                <a:sym typeface="+mn-lt"/>
              </a:endParaRPr>
            </a:p>
          </p:txBody>
        </p:sp>
      </p:grpSp>
      <p:grpSp>
        <p:nvGrpSpPr>
          <p:cNvPr id="14" name="组合 13"/>
          <p:cNvGrpSpPr>
            <a:grpSpLocks/>
          </p:cNvGrpSpPr>
          <p:nvPr/>
        </p:nvGrpSpPr>
        <p:grpSpPr bwMode="auto">
          <a:xfrm>
            <a:off x="4807135" y="2986593"/>
            <a:ext cx="868103" cy="880829"/>
            <a:chOff x="5690864" y="2629916"/>
            <a:chExt cx="835088" cy="846575"/>
          </a:xfrm>
        </p:grpSpPr>
        <p:grpSp>
          <p:nvGrpSpPr>
            <p:cNvPr id="15" name="组合 14"/>
            <p:cNvGrpSpPr>
              <a:grpSpLocks/>
            </p:cNvGrpSpPr>
            <p:nvPr/>
          </p:nvGrpSpPr>
          <p:grpSpPr bwMode="auto">
            <a:xfrm>
              <a:off x="5690864" y="2629916"/>
              <a:ext cx="835088" cy="846575"/>
              <a:chOff x="5622181" y="2709289"/>
              <a:chExt cx="835088" cy="846575"/>
            </a:xfrm>
          </p:grpSpPr>
          <p:sp>
            <p:nvSpPr>
              <p:cNvPr id="17" name="上箭头 1"/>
              <p:cNvSpPr/>
              <p:nvPr/>
            </p:nvSpPr>
            <p:spPr>
              <a:xfrm rot="7888233">
                <a:off x="5653605" y="2752201"/>
                <a:ext cx="825438" cy="781888"/>
              </a:xfrm>
              <a:custGeom>
                <a:avLst/>
                <a:gdLst>
                  <a:gd name="connsiteX0" fmla="*/ 0 w 670624"/>
                  <a:gd name="connsiteY0" fmla="*/ 519566 h 735489"/>
                  <a:gd name="connsiteX1" fmla="*/ 335312 w 670624"/>
                  <a:gd name="connsiteY1" fmla="*/ 0 h 735489"/>
                  <a:gd name="connsiteX2" fmla="*/ 670624 w 670624"/>
                  <a:gd name="connsiteY2" fmla="*/ 519566 h 735489"/>
                  <a:gd name="connsiteX3" fmla="*/ 502968 w 670624"/>
                  <a:gd name="connsiteY3" fmla="*/ 519566 h 735489"/>
                  <a:gd name="connsiteX4" fmla="*/ 502968 w 670624"/>
                  <a:gd name="connsiteY4" fmla="*/ 735489 h 735489"/>
                  <a:gd name="connsiteX5" fmla="*/ 167656 w 670624"/>
                  <a:gd name="connsiteY5" fmla="*/ 735489 h 735489"/>
                  <a:gd name="connsiteX6" fmla="*/ 167656 w 670624"/>
                  <a:gd name="connsiteY6" fmla="*/ 519566 h 735489"/>
                  <a:gd name="connsiteX7" fmla="*/ 0 w 670624"/>
                  <a:gd name="connsiteY7" fmla="*/ 519566 h 735489"/>
                  <a:gd name="connsiteX0" fmla="*/ 0 w 670624"/>
                  <a:gd name="connsiteY0" fmla="*/ 519566 h 735489"/>
                  <a:gd name="connsiteX1" fmla="*/ 335312 w 670624"/>
                  <a:gd name="connsiteY1" fmla="*/ 0 h 735489"/>
                  <a:gd name="connsiteX2" fmla="*/ 670624 w 670624"/>
                  <a:gd name="connsiteY2" fmla="*/ 519566 h 735489"/>
                  <a:gd name="connsiteX3" fmla="*/ 502968 w 670624"/>
                  <a:gd name="connsiteY3" fmla="*/ 519566 h 735489"/>
                  <a:gd name="connsiteX4" fmla="*/ 502968 w 670624"/>
                  <a:gd name="connsiteY4" fmla="*/ 735489 h 735489"/>
                  <a:gd name="connsiteX5" fmla="*/ 167656 w 670624"/>
                  <a:gd name="connsiteY5" fmla="*/ 735489 h 735489"/>
                  <a:gd name="connsiteX6" fmla="*/ 167656 w 670624"/>
                  <a:gd name="connsiteY6" fmla="*/ 519566 h 735489"/>
                  <a:gd name="connsiteX7" fmla="*/ 0 w 670624"/>
                  <a:gd name="connsiteY7" fmla="*/ 519566 h 735489"/>
                  <a:gd name="connsiteX0" fmla="*/ 3128 w 673752"/>
                  <a:gd name="connsiteY0" fmla="*/ 519566 h 735489"/>
                  <a:gd name="connsiteX1" fmla="*/ 338440 w 673752"/>
                  <a:gd name="connsiteY1" fmla="*/ 0 h 735489"/>
                  <a:gd name="connsiteX2" fmla="*/ 673752 w 673752"/>
                  <a:gd name="connsiteY2" fmla="*/ 519566 h 735489"/>
                  <a:gd name="connsiteX3" fmla="*/ 506096 w 673752"/>
                  <a:gd name="connsiteY3" fmla="*/ 519566 h 735489"/>
                  <a:gd name="connsiteX4" fmla="*/ 506096 w 673752"/>
                  <a:gd name="connsiteY4" fmla="*/ 735489 h 735489"/>
                  <a:gd name="connsiteX5" fmla="*/ 170784 w 673752"/>
                  <a:gd name="connsiteY5" fmla="*/ 735489 h 735489"/>
                  <a:gd name="connsiteX6" fmla="*/ 170784 w 673752"/>
                  <a:gd name="connsiteY6" fmla="*/ 519566 h 735489"/>
                  <a:gd name="connsiteX7" fmla="*/ 3128 w 673752"/>
                  <a:gd name="connsiteY7" fmla="*/ 519566 h 735489"/>
                  <a:gd name="connsiteX0" fmla="*/ 3128 w 681059"/>
                  <a:gd name="connsiteY0" fmla="*/ 519566 h 735489"/>
                  <a:gd name="connsiteX1" fmla="*/ 338440 w 681059"/>
                  <a:gd name="connsiteY1" fmla="*/ 0 h 735489"/>
                  <a:gd name="connsiteX2" fmla="*/ 673752 w 681059"/>
                  <a:gd name="connsiteY2" fmla="*/ 519566 h 735489"/>
                  <a:gd name="connsiteX3" fmla="*/ 506096 w 681059"/>
                  <a:gd name="connsiteY3" fmla="*/ 519566 h 735489"/>
                  <a:gd name="connsiteX4" fmla="*/ 506096 w 681059"/>
                  <a:gd name="connsiteY4" fmla="*/ 735489 h 735489"/>
                  <a:gd name="connsiteX5" fmla="*/ 170784 w 681059"/>
                  <a:gd name="connsiteY5" fmla="*/ 735489 h 735489"/>
                  <a:gd name="connsiteX6" fmla="*/ 170784 w 681059"/>
                  <a:gd name="connsiteY6" fmla="*/ 519566 h 735489"/>
                  <a:gd name="connsiteX7" fmla="*/ 3128 w 681059"/>
                  <a:gd name="connsiteY7" fmla="*/ 519566 h 735489"/>
                  <a:gd name="connsiteX0" fmla="*/ 2778 w 704531"/>
                  <a:gd name="connsiteY0" fmla="*/ 473003 h 735602"/>
                  <a:gd name="connsiteX1" fmla="*/ 361824 w 704531"/>
                  <a:gd name="connsiteY1" fmla="*/ 113 h 735602"/>
                  <a:gd name="connsiteX2" fmla="*/ 697136 w 704531"/>
                  <a:gd name="connsiteY2" fmla="*/ 519679 h 735602"/>
                  <a:gd name="connsiteX3" fmla="*/ 529480 w 704531"/>
                  <a:gd name="connsiteY3" fmla="*/ 519679 h 735602"/>
                  <a:gd name="connsiteX4" fmla="*/ 529480 w 704531"/>
                  <a:gd name="connsiteY4" fmla="*/ 735602 h 735602"/>
                  <a:gd name="connsiteX5" fmla="*/ 194168 w 704531"/>
                  <a:gd name="connsiteY5" fmla="*/ 735602 h 735602"/>
                  <a:gd name="connsiteX6" fmla="*/ 194168 w 704531"/>
                  <a:gd name="connsiteY6" fmla="*/ 519679 h 735602"/>
                  <a:gd name="connsiteX7" fmla="*/ 2778 w 704531"/>
                  <a:gd name="connsiteY7" fmla="*/ 473003 h 735602"/>
                  <a:gd name="connsiteX0" fmla="*/ 2204 w 759173"/>
                  <a:gd name="connsiteY0" fmla="*/ 487091 h 735543"/>
                  <a:gd name="connsiteX1" fmla="*/ 416256 w 759173"/>
                  <a:gd name="connsiteY1" fmla="*/ 54 h 735543"/>
                  <a:gd name="connsiteX2" fmla="*/ 751568 w 759173"/>
                  <a:gd name="connsiteY2" fmla="*/ 519620 h 735543"/>
                  <a:gd name="connsiteX3" fmla="*/ 583912 w 759173"/>
                  <a:gd name="connsiteY3" fmla="*/ 519620 h 735543"/>
                  <a:gd name="connsiteX4" fmla="*/ 583912 w 759173"/>
                  <a:gd name="connsiteY4" fmla="*/ 735543 h 735543"/>
                  <a:gd name="connsiteX5" fmla="*/ 248600 w 759173"/>
                  <a:gd name="connsiteY5" fmla="*/ 735543 h 735543"/>
                  <a:gd name="connsiteX6" fmla="*/ 248600 w 759173"/>
                  <a:gd name="connsiteY6" fmla="*/ 519620 h 735543"/>
                  <a:gd name="connsiteX7" fmla="*/ 2204 w 759173"/>
                  <a:gd name="connsiteY7" fmla="*/ 487091 h 735543"/>
                  <a:gd name="connsiteX0" fmla="*/ 2204 w 810726"/>
                  <a:gd name="connsiteY0" fmla="*/ 487184 h 735636"/>
                  <a:gd name="connsiteX1" fmla="*/ 416256 w 810726"/>
                  <a:gd name="connsiteY1" fmla="*/ 147 h 735636"/>
                  <a:gd name="connsiteX2" fmla="*/ 804061 w 810726"/>
                  <a:gd name="connsiteY2" fmla="*/ 541399 h 735636"/>
                  <a:gd name="connsiteX3" fmla="*/ 583912 w 810726"/>
                  <a:gd name="connsiteY3" fmla="*/ 519713 h 735636"/>
                  <a:gd name="connsiteX4" fmla="*/ 583912 w 810726"/>
                  <a:gd name="connsiteY4" fmla="*/ 735636 h 735636"/>
                  <a:gd name="connsiteX5" fmla="*/ 248600 w 810726"/>
                  <a:gd name="connsiteY5" fmla="*/ 735636 h 735636"/>
                  <a:gd name="connsiteX6" fmla="*/ 248600 w 810726"/>
                  <a:gd name="connsiteY6" fmla="*/ 519713 h 735636"/>
                  <a:gd name="connsiteX7" fmla="*/ 2204 w 810726"/>
                  <a:gd name="connsiteY7" fmla="*/ 487184 h 735636"/>
                  <a:gd name="connsiteX0" fmla="*/ 1845 w 810367"/>
                  <a:gd name="connsiteY0" fmla="*/ 487185 h 735637"/>
                  <a:gd name="connsiteX1" fmla="*/ 415897 w 810367"/>
                  <a:gd name="connsiteY1" fmla="*/ 148 h 735637"/>
                  <a:gd name="connsiteX2" fmla="*/ 803702 w 810367"/>
                  <a:gd name="connsiteY2" fmla="*/ 541400 h 735637"/>
                  <a:gd name="connsiteX3" fmla="*/ 583553 w 810367"/>
                  <a:gd name="connsiteY3" fmla="*/ 519714 h 735637"/>
                  <a:gd name="connsiteX4" fmla="*/ 583553 w 810367"/>
                  <a:gd name="connsiteY4" fmla="*/ 735637 h 735637"/>
                  <a:gd name="connsiteX5" fmla="*/ 248241 w 810367"/>
                  <a:gd name="connsiteY5" fmla="*/ 735637 h 735637"/>
                  <a:gd name="connsiteX6" fmla="*/ 260108 w 810367"/>
                  <a:gd name="connsiteY6" fmla="*/ 543052 h 735637"/>
                  <a:gd name="connsiteX7" fmla="*/ 1845 w 810367"/>
                  <a:gd name="connsiteY7" fmla="*/ 487185 h 735637"/>
                  <a:gd name="connsiteX0" fmla="*/ 1845 w 806795"/>
                  <a:gd name="connsiteY0" fmla="*/ 487185 h 735637"/>
                  <a:gd name="connsiteX1" fmla="*/ 415897 w 806795"/>
                  <a:gd name="connsiteY1" fmla="*/ 148 h 735637"/>
                  <a:gd name="connsiteX2" fmla="*/ 803702 w 806795"/>
                  <a:gd name="connsiteY2" fmla="*/ 541400 h 735637"/>
                  <a:gd name="connsiteX3" fmla="*/ 585833 w 806795"/>
                  <a:gd name="connsiteY3" fmla="*/ 551382 h 735637"/>
                  <a:gd name="connsiteX4" fmla="*/ 583553 w 806795"/>
                  <a:gd name="connsiteY4" fmla="*/ 735637 h 735637"/>
                  <a:gd name="connsiteX5" fmla="*/ 248241 w 806795"/>
                  <a:gd name="connsiteY5" fmla="*/ 735637 h 735637"/>
                  <a:gd name="connsiteX6" fmla="*/ 260108 w 806795"/>
                  <a:gd name="connsiteY6" fmla="*/ 543052 h 735637"/>
                  <a:gd name="connsiteX7" fmla="*/ 1845 w 806795"/>
                  <a:gd name="connsiteY7" fmla="*/ 487185 h 735637"/>
                  <a:gd name="connsiteX0" fmla="*/ 1845 w 825693"/>
                  <a:gd name="connsiteY0" fmla="*/ 487110 h 735562"/>
                  <a:gd name="connsiteX1" fmla="*/ 415897 w 825693"/>
                  <a:gd name="connsiteY1" fmla="*/ 73 h 735562"/>
                  <a:gd name="connsiteX2" fmla="*/ 822875 w 825693"/>
                  <a:gd name="connsiteY2" fmla="*/ 524666 h 735562"/>
                  <a:gd name="connsiteX3" fmla="*/ 585833 w 825693"/>
                  <a:gd name="connsiteY3" fmla="*/ 551307 h 735562"/>
                  <a:gd name="connsiteX4" fmla="*/ 583553 w 825693"/>
                  <a:gd name="connsiteY4" fmla="*/ 735562 h 735562"/>
                  <a:gd name="connsiteX5" fmla="*/ 248241 w 825693"/>
                  <a:gd name="connsiteY5" fmla="*/ 735562 h 735562"/>
                  <a:gd name="connsiteX6" fmla="*/ 260108 w 825693"/>
                  <a:gd name="connsiteY6" fmla="*/ 542977 h 735562"/>
                  <a:gd name="connsiteX7" fmla="*/ 1845 w 825693"/>
                  <a:gd name="connsiteY7" fmla="*/ 487110 h 735562"/>
                  <a:gd name="connsiteX0" fmla="*/ 1845 w 825693"/>
                  <a:gd name="connsiteY0" fmla="*/ 487110 h 759117"/>
                  <a:gd name="connsiteX1" fmla="*/ 415897 w 825693"/>
                  <a:gd name="connsiteY1" fmla="*/ 73 h 759117"/>
                  <a:gd name="connsiteX2" fmla="*/ 822875 w 825693"/>
                  <a:gd name="connsiteY2" fmla="*/ 524666 h 759117"/>
                  <a:gd name="connsiteX3" fmla="*/ 585833 w 825693"/>
                  <a:gd name="connsiteY3" fmla="*/ 551307 h 759117"/>
                  <a:gd name="connsiteX4" fmla="*/ 583553 w 825693"/>
                  <a:gd name="connsiteY4" fmla="*/ 735562 h 759117"/>
                  <a:gd name="connsiteX5" fmla="*/ 248241 w 825693"/>
                  <a:gd name="connsiteY5" fmla="*/ 735562 h 759117"/>
                  <a:gd name="connsiteX6" fmla="*/ 260108 w 825693"/>
                  <a:gd name="connsiteY6" fmla="*/ 542977 h 759117"/>
                  <a:gd name="connsiteX7" fmla="*/ 1845 w 825693"/>
                  <a:gd name="connsiteY7" fmla="*/ 487110 h 759117"/>
                  <a:gd name="connsiteX0" fmla="*/ 1845 w 825693"/>
                  <a:gd name="connsiteY0" fmla="*/ 487110 h 766982"/>
                  <a:gd name="connsiteX1" fmla="*/ 415897 w 825693"/>
                  <a:gd name="connsiteY1" fmla="*/ 73 h 766982"/>
                  <a:gd name="connsiteX2" fmla="*/ 822875 w 825693"/>
                  <a:gd name="connsiteY2" fmla="*/ 524666 h 766982"/>
                  <a:gd name="connsiteX3" fmla="*/ 585833 w 825693"/>
                  <a:gd name="connsiteY3" fmla="*/ 551307 h 766982"/>
                  <a:gd name="connsiteX4" fmla="*/ 587090 w 825693"/>
                  <a:gd name="connsiteY4" fmla="*/ 749313 h 766982"/>
                  <a:gd name="connsiteX5" fmla="*/ 248241 w 825693"/>
                  <a:gd name="connsiteY5" fmla="*/ 735562 h 766982"/>
                  <a:gd name="connsiteX6" fmla="*/ 260108 w 825693"/>
                  <a:gd name="connsiteY6" fmla="*/ 542977 h 766982"/>
                  <a:gd name="connsiteX7" fmla="*/ 1845 w 825693"/>
                  <a:gd name="connsiteY7" fmla="*/ 487110 h 766982"/>
                  <a:gd name="connsiteX0" fmla="*/ 2266 w 825590"/>
                  <a:gd name="connsiteY0" fmla="*/ 494810 h 774682"/>
                  <a:gd name="connsiteX1" fmla="*/ 434863 w 825590"/>
                  <a:gd name="connsiteY1" fmla="*/ 71 h 774682"/>
                  <a:gd name="connsiteX2" fmla="*/ 823296 w 825590"/>
                  <a:gd name="connsiteY2" fmla="*/ 532366 h 774682"/>
                  <a:gd name="connsiteX3" fmla="*/ 586254 w 825590"/>
                  <a:gd name="connsiteY3" fmla="*/ 559007 h 774682"/>
                  <a:gd name="connsiteX4" fmla="*/ 587511 w 825590"/>
                  <a:gd name="connsiteY4" fmla="*/ 757013 h 774682"/>
                  <a:gd name="connsiteX5" fmla="*/ 248662 w 825590"/>
                  <a:gd name="connsiteY5" fmla="*/ 743262 h 774682"/>
                  <a:gd name="connsiteX6" fmla="*/ 260529 w 825590"/>
                  <a:gd name="connsiteY6" fmla="*/ 550677 h 774682"/>
                  <a:gd name="connsiteX7" fmla="*/ 2266 w 825590"/>
                  <a:gd name="connsiteY7" fmla="*/ 494810 h 774682"/>
                  <a:gd name="connsiteX0" fmla="*/ 2266 w 825590"/>
                  <a:gd name="connsiteY0" fmla="*/ 494916 h 774788"/>
                  <a:gd name="connsiteX1" fmla="*/ 434863 w 825590"/>
                  <a:gd name="connsiteY1" fmla="*/ 177 h 774788"/>
                  <a:gd name="connsiteX2" fmla="*/ 823296 w 825590"/>
                  <a:gd name="connsiteY2" fmla="*/ 532472 h 774788"/>
                  <a:gd name="connsiteX3" fmla="*/ 586254 w 825590"/>
                  <a:gd name="connsiteY3" fmla="*/ 559113 h 774788"/>
                  <a:gd name="connsiteX4" fmla="*/ 587511 w 825590"/>
                  <a:gd name="connsiteY4" fmla="*/ 757119 h 774788"/>
                  <a:gd name="connsiteX5" fmla="*/ 248662 w 825590"/>
                  <a:gd name="connsiteY5" fmla="*/ 743368 h 774788"/>
                  <a:gd name="connsiteX6" fmla="*/ 260529 w 825590"/>
                  <a:gd name="connsiteY6" fmla="*/ 550783 h 774788"/>
                  <a:gd name="connsiteX7" fmla="*/ 2266 w 825590"/>
                  <a:gd name="connsiteY7" fmla="*/ 494916 h 774788"/>
                  <a:gd name="connsiteX0" fmla="*/ 2266 w 825245"/>
                  <a:gd name="connsiteY0" fmla="*/ 494917 h 774789"/>
                  <a:gd name="connsiteX1" fmla="*/ 434863 w 825245"/>
                  <a:gd name="connsiteY1" fmla="*/ 178 h 774789"/>
                  <a:gd name="connsiteX2" fmla="*/ 823296 w 825245"/>
                  <a:gd name="connsiteY2" fmla="*/ 532473 h 774789"/>
                  <a:gd name="connsiteX3" fmla="*/ 576667 w 825245"/>
                  <a:gd name="connsiteY3" fmla="*/ 567444 h 774789"/>
                  <a:gd name="connsiteX4" fmla="*/ 587511 w 825245"/>
                  <a:gd name="connsiteY4" fmla="*/ 757120 h 774789"/>
                  <a:gd name="connsiteX5" fmla="*/ 248662 w 825245"/>
                  <a:gd name="connsiteY5" fmla="*/ 743369 h 774789"/>
                  <a:gd name="connsiteX6" fmla="*/ 260529 w 825245"/>
                  <a:gd name="connsiteY6" fmla="*/ 550784 h 774789"/>
                  <a:gd name="connsiteX7" fmla="*/ 2266 w 825245"/>
                  <a:gd name="connsiteY7" fmla="*/ 494917 h 774789"/>
                  <a:gd name="connsiteX0" fmla="*/ 2266 w 825245"/>
                  <a:gd name="connsiteY0" fmla="*/ 494917 h 769075"/>
                  <a:gd name="connsiteX1" fmla="*/ 434863 w 825245"/>
                  <a:gd name="connsiteY1" fmla="*/ 178 h 769075"/>
                  <a:gd name="connsiteX2" fmla="*/ 823296 w 825245"/>
                  <a:gd name="connsiteY2" fmla="*/ 532473 h 769075"/>
                  <a:gd name="connsiteX3" fmla="*/ 576667 w 825245"/>
                  <a:gd name="connsiteY3" fmla="*/ 567444 h 769075"/>
                  <a:gd name="connsiteX4" fmla="*/ 579181 w 825245"/>
                  <a:gd name="connsiteY4" fmla="*/ 747533 h 769075"/>
                  <a:gd name="connsiteX5" fmla="*/ 248662 w 825245"/>
                  <a:gd name="connsiteY5" fmla="*/ 743369 h 769075"/>
                  <a:gd name="connsiteX6" fmla="*/ 260529 w 825245"/>
                  <a:gd name="connsiteY6" fmla="*/ 550784 h 769075"/>
                  <a:gd name="connsiteX7" fmla="*/ 2266 w 825245"/>
                  <a:gd name="connsiteY7" fmla="*/ 494917 h 769075"/>
                  <a:gd name="connsiteX0" fmla="*/ 2266 w 825245"/>
                  <a:gd name="connsiteY0" fmla="*/ 494917 h 777907"/>
                  <a:gd name="connsiteX1" fmla="*/ 434863 w 825245"/>
                  <a:gd name="connsiteY1" fmla="*/ 178 h 777907"/>
                  <a:gd name="connsiteX2" fmla="*/ 823296 w 825245"/>
                  <a:gd name="connsiteY2" fmla="*/ 532473 h 777907"/>
                  <a:gd name="connsiteX3" fmla="*/ 576667 w 825245"/>
                  <a:gd name="connsiteY3" fmla="*/ 567444 h 777907"/>
                  <a:gd name="connsiteX4" fmla="*/ 579181 w 825245"/>
                  <a:gd name="connsiteY4" fmla="*/ 747533 h 777907"/>
                  <a:gd name="connsiteX5" fmla="*/ 248662 w 825245"/>
                  <a:gd name="connsiteY5" fmla="*/ 743369 h 777907"/>
                  <a:gd name="connsiteX6" fmla="*/ 260529 w 825245"/>
                  <a:gd name="connsiteY6" fmla="*/ 550784 h 777907"/>
                  <a:gd name="connsiteX7" fmla="*/ 2266 w 825245"/>
                  <a:gd name="connsiteY7" fmla="*/ 494917 h 777907"/>
                  <a:gd name="connsiteX0" fmla="*/ 2266 w 825245"/>
                  <a:gd name="connsiteY0" fmla="*/ 494917 h 782325"/>
                  <a:gd name="connsiteX1" fmla="*/ 434863 w 825245"/>
                  <a:gd name="connsiteY1" fmla="*/ 178 h 782325"/>
                  <a:gd name="connsiteX2" fmla="*/ 823296 w 825245"/>
                  <a:gd name="connsiteY2" fmla="*/ 532473 h 782325"/>
                  <a:gd name="connsiteX3" fmla="*/ 576667 w 825245"/>
                  <a:gd name="connsiteY3" fmla="*/ 567444 h 782325"/>
                  <a:gd name="connsiteX4" fmla="*/ 580949 w 825245"/>
                  <a:gd name="connsiteY4" fmla="*/ 754409 h 782325"/>
                  <a:gd name="connsiteX5" fmla="*/ 248662 w 825245"/>
                  <a:gd name="connsiteY5" fmla="*/ 743369 h 782325"/>
                  <a:gd name="connsiteX6" fmla="*/ 260529 w 825245"/>
                  <a:gd name="connsiteY6" fmla="*/ 550784 h 782325"/>
                  <a:gd name="connsiteX7" fmla="*/ 2266 w 825245"/>
                  <a:gd name="connsiteY7" fmla="*/ 494917 h 7823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25245" h="782325">
                    <a:moveTo>
                      <a:pt x="2266" y="494917"/>
                    </a:moveTo>
                    <a:cubicBezTo>
                      <a:pt x="31322" y="403149"/>
                      <a:pt x="278852" y="10579"/>
                      <a:pt x="434863" y="178"/>
                    </a:cubicBezTo>
                    <a:cubicBezTo>
                      <a:pt x="590874" y="-10223"/>
                      <a:pt x="799662" y="437929"/>
                      <a:pt x="823296" y="532473"/>
                    </a:cubicBezTo>
                    <a:cubicBezTo>
                      <a:pt x="846930" y="627017"/>
                      <a:pt x="649290" y="564117"/>
                      <a:pt x="576667" y="567444"/>
                    </a:cubicBezTo>
                    <a:cubicBezTo>
                      <a:pt x="578094" y="629766"/>
                      <a:pt x="579522" y="692087"/>
                      <a:pt x="580949" y="754409"/>
                    </a:cubicBezTo>
                    <a:cubicBezTo>
                      <a:pt x="509676" y="806571"/>
                      <a:pt x="302569" y="775466"/>
                      <a:pt x="248662" y="743369"/>
                    </a:cubicBezTo>
                    <a:lnTo>
                      <a:pt x="260529" y="550784"/>
                    </a:lnTo>
                    <a:cubicBezTo>
                      <a:pt x="232586" y="514797"/>
                      <a:pt x="-26790" y="586685"/>
                      <a:pt x="2266" y="494917"/>
                    </a:cubicBezTo>
                    <a:close/>
                  </a:path>
                </a:pathLst>
              </a:custGeom>
              <a:solidFill>
                <a:schemeClr val="accent2">
                  <a:lumMod val="50000"/>
                </a:schemeClr>
              </a:solidFill>
              <a:ln w="38100">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bg1"/>
                  </a:solidFill>
                  <a:cs typeface="+mn-ea"/>
                  <a:sym typeface="+mn-lt"/>
                </a:endParaRPr>
              </a:p>
            </p:txBody>
          </p:sp>
          <p:sp>
            <p:nvSpPr>
              <p:cNvPr id="18" name="椭圆 6"/>
              <p:cNvSpPr/>
              <p:nvPr/>
            </p:nvSpPr>
            <p:spPr>
              <a:xfrm flipH="1" flipV="1">
                <a:off x="5622181" y="2709289"/>
                <a:ext cx="600258" cy="616318"/>
              </a:xfrm>
              <a:custGeom>
                <a:avLst/>
                <a:gdLst>
                  <a:gd name="connsiteX0" fmla="*/ 1820 w 648719"/>
                  <a:gd name="connsiteY0" fmla="*/ 553500 h 638223"/>
                  <a:gd name="connsiteX1" fmla="*/ 0 w 648719"/>
                  <a:gd name="connsiteY1" fmla="*/ 548496 h 638223"/>
                  <a:gd name="connsiteX2" fmla="*/ 1820 w 648719"/>
                  <a:gd name="connsiteY2" fmla="*/ 553500 h 638223"/>
                  <a:gd name="connsiteX3" fmla="*/ 612225 w 648719"/>
                  <a:gd name="connsiteY3" fmla="*/ 69800 h 638223"/>
                  <a:gd name="connsiteX4" fmla="*/ 648719 w 648719"/>
                  <a:gd name="connsiteY4" fmla="*/ 234550 h 638223"/>
                  <a:gd name="connsiteX5" fmla="*/ 245046 w 648719"/>
                  <a:gd name="connsiteY5" fmla="*/ 638223 h 638223"/>
                  <a:gd name="connsiteX6" fmla="*/ 95108 w 648719"/>
                  <a:gd name="connsiteY6" fmla="*/ 606321 h 638223"/>
                  <a:gd name="connsiteX7" fmla="*/ 240050 w 648719"/>
                  <a:gd name="connsiteY7" fmla="*/ 454053 h 638223"/>
                  <a:gd name="connsiteX8" fmla="*/ 377638 w 648719"/>
                  <a:gd name="connsiteY8" fmla="*/ 589328 h 638223"/>
                  <a:gd name="connsiteX9" fmla="*/ 603919 w 648719"/>
                  <a:gd name="connsiteY9" fmla="*/ 345744 h 638223"/>
                  <a:gd name="connsiteX10" fmla="*/ 459981 w 648719"/>
                  <a:gd name="connsiteY10" fmla="*/ 226345 h 638223"/>
                  <a:gd name="connsiteX11" fmla="*/ 612225 w 648719"/>
                  <a:gd name="connsiteY11" fmla="*/ 69800 h 638223"/>
                  <a:gd name="connsiteX12" fmla="*/ 572474 w 648719"/>
                  <a:gd name="connsiteY12" fmla="*/ 0 h 638223"/>
                  <a:gd name="connsiteX13" fmla="*/ 578468 w 648719"/>
                  <a:gd name="connsiteY13" fmla="*/ 9658 h 638223"/>
                  <a:gd name="connsiteX14" fmla="*/ 567429 w 648719"/>
                  <a:gd name="connsiteY14" fmla="*/ 5192 h 638223"/>
                  <a:gd name="connsiteX15" fmla="*/ 572474 w 648719"/>
                  <a:gd name="connsiteY15" fmla="*/ 0 h 638223"/>
                  <a:gd name="connsiteX0" fmla="*/ 517117 w 568806"/>
                  <a:gd name="connsiteY0" fmla="*/ 69800 h 638223"/>
                  <a:gd name="connsiteX1" fmla="*/ 553611 w 568806"/>
                  <a:gd name="connsiteY1" fmla="*/ 234550 h 638223"/>
                  <a:gd name="connsiteX2" fmla="*/ 149938 w 568806"/>
                  <a:gd name="connsiteY2" fmla="*/ 638223 h 638223"/>
                  <a:gd name="connsiteX3" fmla="*/ 0 w 568806"/>
                  <a:gd name="connsiteY3" fmla="*/ 606321 h 638223"/>
                  <a:gd name="connsiteX4" fmla="*/ 144942 w 568806"/>
                  <a:gd name="connsiteY4" fmla="*/ 454053 h 638223"/>
                  <a:gd name="connsiteX5" fmla="*/ 282530 w 568806"/>
                  <a:gd name="connsiteY5" fmla="*/ 589328 h 638223"/>
                  <a:gd name="connsiteX6" fmla="*/ 508811 w 568806"/>
                  <a:gd name="connsiteY6" fmla="*/ 345744 h 638223"/>
                  <a:gd name="connsiteX7" fmla="*/ 364873 w 568806"/>
                  <a:gd name="connsiteY7" fmla="*/ 226345 h 638223"/>
                  <a:gd name="connsiteX8" fmla="*/ 517117 w 568806"/>
                  <a:gd name="connsiteY8" fmla="*/ 69800 h 638223"/>
                  <a:gd name="connsiteX9" fmla="*/ 477366 w 568806"/>
                  <a:gd name="connsiteY9" fmla="*/ 0 h 638223"/>
                  <a:gd name="connsiteX10" fmla="*/ 483360 w 568806"/>
                  <a:gd name="connsiteY10" fmla="*/ 9658 h 638223"/>
                  <a:gd name="connsiteX11" fmla="*/ 472321 w 568806"/>
                  <a:gd name="connsiteY11" fmla="*/ 5192 h 638223"/>
                  <a:gd name="connsiteX12" fmla="*/ 568806 w 568806"/>
                  <a:gd name="connsiteY12" fmla="*/ 91440 h 638223"/>
                  <a:gd name="connsiteX0" fmla="*/ 517117 w 568806"/>
                  <a:gd name="connsiteY0" fmla="*/ 69800 h 638223"/>
                  <a:gd name="connsiteX1" fmla="*/ 553611 w 568806"/>
                  <a:gd name="connsiteY1" fmla="*/ 234550 h 638223"/>
                  <a:gd name="connsiteX2" fmla="*/ 149938 w 568806"/>
                  <a:gd name="connsiteY2" fmla="*/ 638223 h 638223"/>
                  <a:gd name="connsiteX3" fmla="*/ 0 w 568806"/>
                  <a:gd name="connsiteY3" fmla="*/ 606321 h 638223"/>
                  <a:gd name="connsiteX4" fmla="*/ 144942 w 568806"/>
                  <a:gd name="connsiteY4" fmla="*/ 454053 h 638223"/>
                  <a:gd name="connsiteX5" fmla="*/ 282530 w 568806"/>
                  <a:gd name="connsiteY5" fmla="*/ 589328 h 638223"/>
                  <a:gd name="connsiteX6" fmla="*/ 508811 w 568806"/>
                  <a:gd name="connsiteY6" fmla="*/ 345744 h 638223"/>
                  <a:gd name="connsiteX7" fmla="*/ 364873 w 568806"/>
                  <a:gd name="connsiteY7" fmla="*/ 226345 h 638223"/>
                  <a:gd name="connsiteX8" fmla="*/ 517117 w 568806"/>
                  <a:gd name="connsiteY8" fmla="*/ 69800 h 638223"/>
                  <a:gd name="connsiteX9" fmla="*/ 477366 w 568806"/>
                  <a:gd name="connsiteY9" fmla="*/ 0 h 638223"/>
                  <a:gd name="connsiteX10" fmla="*/ 483360 w 568806"/>
                  <a:gd name="connsiteY10" fmla="*/ 9658 h 638223"/>
                  <a:gd name="connsiteX11" fmla="*/ 568806 w 568806"/>
                  <a:gd name="connsiteY11" fmla="*/ 91440 h 638223"/>
                  <a:gd name="connsiteX0" fmla="*/ 517117 w 568806"/>
                  <a:gd name="connsiteY0" fmla="*/ 69800 h 638223"/>
                  <a:gd name="connsiteX1" fmla="*/ 553611 w 568806"/>
                  <a:gd name="connsiteY1" fmla="*/ 234550 h 638223"/>
                  <a:gd name="connsiteX2" fmla="*/ 149938 w 568806"/>
                  <a:gd name="connsiteY2" fmla="*/ 638223 h 638223"/>
                  <a:gd name="connsiteX3" fmla="*/ 0 w 568806"/>
                  <a:gd name="connsiteY3" fmla="*/ 606321 h 638223"/>
                  <a:gd name="connsiteX4" fmla="*/ 144942 w 568806"/>
                  <a:gd name="connsiteY4" fmla="*/ 454053 h 638223"/>
                  <a:gd name="connsiteX5" fmla="*/ 282530 w 568806"/>
                  <a:gd name="connsiteY5" fmla="*/ 589328 h 638223"/>
                  <a:gd name="connsiteX6" fmla="*/ 508811 w 568806"/>
                  <a:gd name="connsiteY6" fmla="*/ 345744 h 638223"/>
                  <a:gd name="connsiteX7" fmla="*/ 364873 w 568806"/>
                  <a:gd name="connsiteY7" fmla="*/ 226345 h 638223"/>
                  <a:gd name="connsiteX8" fmla="*/ 517117 w 568806"/>
                  <a:gd name="connsiteY8" fmla="*/ 69800 h 638223"/>
                  <a:gd name="connsiteX9" fmla="*/ 477366 w 568806"/>
                  <a:gd name="connsiteY9" fmla="*/ 0 h 638223"/>
                  <a:gd name="connsiteX10" fmla="*/ 568806 w 568806"/>
                  <a:gd name="connsiteY10" fmla="*/ 91440 h 638223"/>
                  <a:gd name="connsiteX0" fmla="*/ 517117 w 553611"/>
                  <a:gd name="connsiteY0" fmla="*/ 0 h 568423"/>
                  <a:gd name="connsiteX1" fmla="*/ 553611 w 553611"/>
                  <a:gd name="connsiteY1" fmla="*/ 164750 h 568423"/>
                  <a:gd name="connsiteX2" fmla="*/ 149938 w 553611"/>
                  <a:gd name="connsiteY2" fmla="*/ 568423 h 568423"/>
                  <a:gd name="connsiteX3" fmla="*/ 0 w 553611"/>
                  <a:gd name="connsiteY3" fmla="*/ 536521 h 568423"/>
                  <a:gd name="connsiteX4" fmla="*/ 144942 w 553611"/>
                  <a:gd name="connsiteY4" fmla="*/ 384253 h 568423"/>
                  <a:gd name="connsiteX5" fmla="*/ 282530 w 553611"/>
                  <a:gd name="connsiteY5" fmla="*/ 519528 h 568423"/>
                  <a:gd name="connsiteX6" fmla="*/ 508811 w 553611"/>
                  <a:gd name="connsiteY6" fmla="*/ 275944 h 568423"/>
                  <a:gd name="connsiteX7" fmla="*/ 364873 w 553611"/>
                  <a:gd name="connsiteY7" fmla="*/ 156545 h 568423"/>
                  <a:gd name="connsiteX8" fmla="*/ 517117 w 553611"/>
                  <a:gd name="connsiteY8" fmla="*/ 0 h 5684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53611" h="568423">
                    <a:close/>
                    <a:moveTo>
                      <a:pt x="517117" y="0"/>
                    </a:moveTo>
                    <a:cubicBezTo>
                      <a:pt x="540989" y="49864"/>
                      <a:pt x="553611" y="105833"/>
                      <a:pt x="553611" y="164750"/>
                    </a:cubicBezTo>
                    <a:cubicBezTo>
                      <a:pt x="553611" y="387692"/>
                      <a:pt x="372880" y="568423"/>
                      <a:pt x="149938" y="568423"/>
                    </a:cubicBezTo>
                    <a:cubicBezTo>
                      <a:pt x="96532" y="568423"/>
                      <a:pt x="45547" y="558052"/>
                      <a:pt x="0" y="536521"/>
                    </a:cubicBezTo>
                    <a:cubicBezTo>
                      <a:pt x="53188" y="489683"/>
                      <a:pt x="114657" y="382581"/>
                      <a:pt x="144942" y="384253"/>
                    </a:cubicBezTo>
                    <a:lnTo>
                      <a:pt x="282530" y="519528"/>
                    </a:lnTo>
                    <a:cubicBezTo>
                      <a:pt x="342116" y="499889"/>
                      <a:pt x="501437" y="363957"/>
                      <a:pt x="508811" y="275944"/>
                    </a:cubicBezTo>
                    <a:lnTo>
                      <a:pt x="364873" y="156545"/>
                    </a:lnTo>
                    <a:cubicBezTo>
                      <a:pt x="396622" y="116439"/>
                      <a:pt x="493714" y="51119"/>
                      <a:pt x="517117" y="0"/>
                    </a:cubicBezTo>
                    <a:close/>
                  </a:path>
                </a:pathLst>
              </a:custGeom>
              <a:solidFill>
                <a:schemeClr val="bg1"/>
              </a:solidFill>
              <a:ln>
                <a:noFill/>
              </a:ln>
              <a:effectLst>
                <a:innerShdw blurRad="63500" dist="508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bg1"/>
                  </a:solidFill>
                  <a:cs typeface="+mn-ea"/>
                  <a:sym typeface="+mn-lt"/>
                </a:endParaRPr>
              </a:p>
            </p:txBody>
          </p:sp>
        </p:grpSp>
        <p:sp>
          <p:nvSpPr>
            <p:cNvPr id="16" name="TextBox 15"/>
            <p:cNvSpPr txBox="1"/>
            <p:nvPr/>
          </p:nvSpPr>
          <p:spPr>
            <a:xfrm rot="18367305" flipH="1" flipV="1">
              <a:off x="5899278" y="2848434"/>
              <a:ext cx="471461" cy="461192"/>
            </a:xfrm>
            <a:prstGeom prst="rect">
              <a:avLst/>
            </a:prstGeom>
            <a:noFill/>
          </p:spPr>
          <p:txBody>
            <a:bodyPr>
              <a:spAutoFit/>
            </a:bodyPr>
            <a:lstStyle/>
            <a:p>
              <a:pPr algn="ctr" fontAlgn="auto">
                <a:spcBef>
                  <a:spcPts val="0"/>
                </a:spcBef>
                <a:spcAft>
                  <a:spcPts val="0"/>
                </a:spcAft>
                <a:defRPr/>
              </a:pPr>
              <a:r>
                <a:rPr lang="en-US" altLang="zh-CN" sz="2400" dirty="0">
                  <a:solidFill>
                    <a:schemeClr val="bg1"/>
                  </a:solidFill>
                  <a:effectLst>
                    <a:outerShdw blurRad="38100" dist="38100" dir="2700000" algn="tl">
                      <a:srgbClr val="000000">
                        <a:alpha val="43137"/>
                      </a:srgbClr>
                    </a:outerShdw>
                  </a:effectLst>
                  <a:cs typeface="+mn-ea"/>
                  <a:sym typeface="+mn-lt"/>
                </a:rPr>
                <a:t>C</a:t>
              </a:r>
              <a:endParaRPr lang="zh-CN" altLang="en-US" sz="2400" dirty="0">
                <a:solidFill>
                  <a:schemeClr val="bg1"/>
                </a:solidFill>
                <a:effectLst>
                  <a:outerShdw blurRad="38100" dist="38100" dir="2700000" algn="tl">
                    <a:srgbClr val="000000">
                      <a:alpha val="43137"/>
                    </a:srgbClr>
                  </a:outerShdw>
                </a:effectLst>
                <a:cs typeface="+mn-ea"/>
                <a:sym typeface="+mn-lt"/>
              </a:endParaRPr>
            </a:p>
          </p:txBody>
        </p:sp>
      </p:grpSp>
      <p:grpSp>
        <p:nvGrpSpPr>
          <p:cNvPr id="19" name="组合 18"/>
          <p:cNvGrpSpPr>
            <a:grpSpLocks/>
          </p:cNvGrpSpPr>
          <p:nvPr/>
        </p:nvGrpSpPr>
        <p:grpSpPr bwMode="auto">
          <a:xfrm>
            <a:off x="4779906" y="1952897"/>
            <a:ext cx="876548" cy="889051"/>
            <a:chOff x="5664670" y="1636419"/>
            <a:chExt cx="843213" cy="854478"/>
          </a:xfrm>
        </p:grpSpPr>
        <p:grpSp>
          <p:nvGrpSpPr>
            <p:cNvPr id="20" name="组合 19"/>
            <p:cNvGrpSpPr>
              <a:grpSpLocks/>
            </p:cNvGrpSpPr>
            <p:nvPr/>
          </p:nvGrpSpPr>
          <p:grpSpPr bwMode="auto">
            <a:xfrm>
              <a:off x="5664670" y="1636419"/>
              <a:ext cx="843213" cy="854478"/>
              <a:chOff x="5595987" y="1675993"/>
              <a:chExt cx="843213" cy="854478"/>
            </a:xfrm>
          </p:grpSpPr>
          <p:sp>
            <p:nvSpPr>
              <p:cNvPr id="22" name="上箭头 1"/>
              <p:cNvSpPr/>
              <p:nvPr/>
            </p:nvSpPr>
            <p:spPr>
              <a:xfrm rot="2540756">
                <a:off x="5614295" y="1675993"/>
                <a:ext cx="824649" cy="782718"/>
              </a:xfrm>
              <a:custGeom>
                <a:avLst/>
                <a:gdLst>
                  <a:gd name="connsiteX0" fmla="*/ 0 w 670624"/>
                  <a:gd name="connsiteY0" fmla="*/ 519566 h 735489"/>
                  <a:gd name="connsiteX1" fmla="*/ 335312 w 670624"/>
                  <a:gd name="connsiteY1" fmla="*/ 0 h 735489"/>
                  <a:gd name="connsiteX2" fmla="*/ 670624 w 670624"/>
                  <a:gd name="connsiteY2" fmla="*/ 519566 h 735489"/>
                  <a:gd name="connsiteX3" fmla="*/ 502968 w 670624"/>
                  <a:gd name="connsiteY3" fmla="*/ 519566 h 735489"/>
                  <a:gd name="connsiteX4" fmla="*/ 502968 w 670624"/>
                  <a:gd name="connsiteY4" fmla="*/ 735489 h 735489"/>
                  <a:gd name="connsiteX5" fmla="*/ 167656 w 670624"/>
                  <a:gd name="connsiteY5" fmla="*/ 735489 h 735489"/>
                  <a:gd name="connsiteX6" fmla="*/ 167656 w 670624"/>
                  <a:gd name="connsiteY6" fmla="*/ 519566 h 735489"/>
                  <a:gd name="connsiteX7" fmla="*/ 0 w 670624"/>
                  <a:gd name="connsiteY7" fmla="*/ 519566 h 735489"/>
                  <a:gd name="connsiteX0" fmla="*/ 0 w 670624"/>
                  <a:gd name="connsiteY0" fmla="*/ 519566 h 735489"/>
                  <a:gd name="connsiteX1" fmla="*/ 335312 w 670624"/>
                  <a:gd name="connsiteY1" fmla="*/ 0 h 735489"/>
                  <a:gd name="connsiteX2" fmla="*/ 670624 w 670624"/>
                  <a:gd name="connsiteY2" fmla="*/ 519566 h 735489"/>
                  <a:gd name="connsiteX3" fmla="*/ 502968 w 670624"/>
                  <a:gd name="connsiteY3" fmla="*/ 519566 h 735489"/>
                  <a:gd name="connsiteX4" fmla="*/ 502968 w 670624"/>
                  <a:gd name="connsiteY4" fmla="*/ 735489 h 735489"/>
                  <a:gd name="connsiteX5" fmla="*/ 167656 w 670624"/>
                  <a:gd name="connsiteY5" fmla="*/ 735489 h 735489"/>
                  <a:gd name="connsiteX6" fmla="*/ 167656 w 670624"/>
                  <a:gd name="connsiteY6" fmla="*/ 519566 h 735489"/>
                  <a:gd name="connsiteX7" fmla="*/ 0 w 670624"/>
                  <a:gd name="connsiteY7" fmla="*/ 519566 h 735489"/>
                  <a:gd name="connsiteX0" fmla="*/ 3128 w 673752"/>
                  <a:gd name="connsiteY0" fmla="*/ 519566 h 735489"/>
                  <a:gd name="connsiteX1" fmla="*/ 338440 w 673752"/>
                  <a:gd name="connsiteY1" fmla="*/ 0 h 735489"/>
                  <a:gd name="connsiteX2" fmla="*/ 673752 w 673752"/>
                  <a:gd name="connsiteY2" fmla="*/ 519566 h 735489"/>
                  <a:gd name="connsiteX3" fmla="*/ 506096 w 673752"/>
                  <a:gd name="connsiteY3" fmla="*/ 519566 h 735489"/>
                  <a:gd name="connsiteX4" fmla="*/ 506096 w 673752"/>
                  <a:gd name="connsiteY4" fmla="*/ 735489 h 735489"/>
                  <a:gd name="connsiteX5" fmla="*/ 170784 w 673752"/>
                  <a:gd name="connsiteY5" fmla="*/ 735489 h 735489"/>
                  <a:gd name="connsiteX6" fmla="*/ 170784 w 673752"/>
                  <a:gd name="connsiteY6" fmla="*/ 519566 h 735489"/>
                  <a:gd name="connsiteX7" fmla="*/ 3128 w 673752"/>
                  <a:gd name="connsiteY7" fmla="*/ 519566 h 735489"/>
                  <a:gd name="connsiteX0" fmla="*/ 3128 w 681059"/>
                  <a:gd name="connsiteY0" fmla="*/ 519566 h 735489"/>
                  <a:gd name="connsiteX1" fmla="*/ 338440 w 681059"/>
                  <a:gd name="connsiteY1" fmla="*/ 0 h 735489"/>
                  <a:gd name="connsiteX2" fmla="*/ 673752 w 681059"/>
                  <a:gd name="connsiteY2" fmla="*/ 519566 h 735489"/>
                  <a:gd name="connsiteX3" fmla="*/ 506096 w 681059"/>
                  <a:gd name="connsiteY3" fmla="*/ 519566 h 735489"/>
                  <a:gd name="connsiteX4" fmla="*/ 506096 w 681059"/>
                  <a:gd name="connsiteY4" fmla="*/ 735489 h 735489"/>
                  <a:gd name="connsiteX5" fmla="*/ 170784 w 681059"/>
                  <a:gd name="connsiteY5" fmla="*/ 735489 h 735489"/>
                  <a:gd name="connsiteX6" fmla="*/ 170784 w 681059"/>
                  <a:gd name="connsiteY6" fmla="*/ 519566 h 735489"/>
                  <a:gd name="connsiteX7" fmla="*/ 3128 w 681059"/>
                  <a:gd name="connsiteY7" fmla="*/ 519566 h 735489"/>
                  <a:gd name="connsiteX0" fmla="*/ 2778 w 704531"/>
                  <a:gd name="connsiteY0" fmla="*/ 473003 h 735602"/>
                  <a:gd name="connsiteX1" fmla="*/ 361824 w 704531"/>
                  <a:gd name="connsiteY1" fmla="*/ 113 h 735602"/>
                  <a:gd name="connsiteX2" fmla="*/ 697136 w 704531"/>
                  <a:gd name="connsiteY2" fmla="*/ 519679 h 735602"/>
                  <a:gd name="connsiteX3" fmla="*/ 529480 w 704531"/>
                  <a:gd name="connsiteY3" fmla="*/ 519679 h 735602"/>
                  <a:gd name="connsiteX4" fmla="*/ 529480 w 704531"/>
                  <a:gd name="connsiteY4" fmla="*/ 735602 h 735602"/>
                  <a:gd name="connsiteX5" fmla="*/ 194168 w 704531"/>
                  <a:gd name="connsiteY5" fmla="*/ 735602 h 735602"/>
                  <a:gd name="connsiteX6" fmla="*/ 194168 w 704531"/>
                  <a:gd name="connsiteY6" fmla="*/ 519679 h 735602"/>
                  <a:gd name="connsiteX7" fmla="*/ 2778 w 704531"/>
                  <a:gd name="connsiteY7" fmla="*/ 473003 h 735602"/>
                  <a:gd name="connsiteX0" fmla="*/ 2204 w 759173"/>
                  <a:gd name="connsiteY0" fmla="*/ 487091 h 735543"/>
                  <a:gd name="connsiteX1" fmla="*/ 416256 w 759173"/>
                  <a:gd name="connsiteY1" fmla="*/ 54 h 735543"/>
                  <a:gd name="connsiteX2" fmla="*/ 751568 w 759173"/>
                  <a:gd name="connsiteY2" fmla="*/ 519620 h 735543"/>
                  <a:gd name="connsiteX3" fmla="*/ 583912 w 759173"/>
                  <a:gd name="connsiteY3" fmla="*/ 519620 h 735543"/>
                  <a:gd name="connsiteX4" fmla="*/ 583912 w 759173"/>
                  <a:gd name="connsiteY4" fmla="*/ 735543 h 735543"/>
                  <a:gd name="connsiteX5" fmla="*/ 248600 w 759173"/>
                  <a:gd name="connsiteY5" fmla="*/ 735543 h 735543"/>
                  <a:gd name="connsiteX6" fmla="*/ 248600 w 759173"/>
                  <a:gd name="connsiteY6" fmla="*/ 519620 h 735543"/>
                  <a:gd name="connsiteX7" fmla="*/ 2204 w 759173"/>
                  <a:gd name="connsiteY7" fmla="*/ 487091 h 735543"/>
                  <a:gd name="connsiteX0" fmla="*/ 2204 w 810726"/>
                  <a:gd name="connsiteY0" fmla="*/ 487184 h 735636"/>
                  <a:gd name="connsiteX1" fmla="*/ 416256 w 810726"/>
                  <a:gd name="connsiteY1" fmla="*/ 147 h 735636"/>
                  <a:gd name="connsiteX2" fmla="*/ 804061 w 810726"/>
                  <a:gd name="connsiteY2" fmla="*/ 541399 h 735636"/>
                  <a:gd name="connsiteX3" fmla="*/ 583912 w 810726"/>
                  <a:gd name="connsiteY3" fmla="*/ 519713 h 735636"/>
                  <a:gd name="connsiteX4" fmla="*/ 583912 w 810726"/>
                  <a:gd name="connsiteY4" fmla="*/ 735636 h 735636"/>
                  <a:gd name="connsiteX5" fmla="*/ 248600 w 810726"/>
                  <a:gd name="connsiteY5" fmla="*/ 735636 h 735636"/>
                  <a:gd name="connsiteX6" fmla="*/ 248600 w 810726"/>
                  <a:gd name="connsiteY6" fmla="*/ 519713 h 735636"/>
                  <a:gd name="connsiteX7" fmla="*/ 2204 w 810726"/>
                  <a:gd name="connsiteY7" fmla="*/ 487184 h 735636"/>
                  <a:gd name="connsiteX0" fmla="*/ 1845 w 810367"/>
                  <a:gd name="connsiteY0" fmla="*/ 487185 h 735637"/>
                  <a:gd name="connsiteX1" fmla="*/ 415897 w 810367"/>
                  <a:gd name="connsiteY1" fmla="*/ 148 h 735637"/>
                  <a:gd name="connsiteX2" fmla="*/ 803702 w 810367"/>
                  <a:gd name="connsiteY2" fmla="*/ 541400 h 735637"/>
                  <a:gd name="connsiteX3" fmla="*/ 583553 w 810367"/>
                  <a:gd name="connsiteY3" fmla="*/ 519714 h 735637"/>
                  <a:gd name="connsiteX4" fmla="*/ 583553 w 810367"/>
                  <a:gd name="connsiteY4" fmla="*/ 735637 h 735637"/>
                  <a:gd name="connsiteX5" fmla="*/ 248241 w 810367"/>
                  <a:gd name="connsiteY5" fmla="*/ 735637 h 735637"/>
                  <a:gd name="connsiteX6" fmla="*/ 260108 w 810367"/>
                  <a:gd name="connsiteY6" fmla="*/ 543052 h 735637"/>
                  <a:gd name="connsiteX7" fmla="*/ 1845 w 810367"/>
                  <a:gd name="connsiteY7" fmla="*/ 487185 h 735637"/>
                  <a:gd name="connsiteX0" fmla="*/ 1845 w 806795"/>
                  <a:gd name="connsiteY0" fmla="*/ 487185 h 735637"/>
                  <a:gd name="connsiteX1" fmla="*/ 415897 w 806795"/>
                  <a:gd name="connsiteY1" fmla="*/ 148 h 735637"/>
                  <a:gd name="connsiteX2" fmla="*/ 803702 w 806795"/>
                  <a:gd name="connsiteY2" fmla="*/ 541400 h 735637"/>
                  <a:gd name="connsiteX3" fmla="*/ 585833 w 806795"/>
                  <a:gd name="connsiteY3" fmla="*/ 551382 h 735637"/>
                  <a:gd name="connsiteX4" fmla="*/ 583553 w 806795"/>
                  <a:gd name="connsiteY4" fmla="*/ 735637 h 735637"/>
                  <a:gd name="connsiteX5" fmla="*/ 248241 w 806795"/>
                  <a:gd name="connsiteY5" fmla="*/ 735637 h 735637"/>
                  <a:gd name="connsiteX6" fmla="*/ 260108 w 806795"/>
                  <a:gd name="connsiteY6" fmla="*/ 543052 h 735637"/>
                  <a:gd name="connsiteX7" fmla="*/ 1845 w 806795"/>
                  <a:gd name="connsiteY7" fmla="*/ 487185 h 735637"/>
                  <a:gd name="connsiteX0" fmla="*/ 1845 w 825693"/>
                  <a:gd name="connsiteY0" fmla="*/ 487110 h 735562"/>
                  <a:gd name="connsiteX1" fmla="*/ 415897 w 825693"/>
                  <a:gd name="connsiteY1" fmla="*/ 73 h 735562"/>
                  <a:gd name="connsiteX2" fmla="*/ 822875 w 825693"/>
                  <a:gd name="connsiteY2" fmla="*/ 524666 h 735562"/>
                  <a:gd name="connsiteX3" fmla="*/ 585833 w 825693"/>
                  <a:gd name="connsiteY3" fmla="*/ 551307 h 735562"/>
                  <a:gd name="connsiteX4" fmla="*/ 583553 w 825693"/>
                  <a:gd name="connsiteY4" fmla="*/ 735562 h 735562"/>
                  <a:gd name="connsiteX5" fmla="*/ 248241 w 825693"/>
                  <a:gd name="connsiteY5" fmla="*/ 735562 h 735562"/>
                  <a:gd name="connsiteX6" fmla="*/ 260108 w 825693"/>
                  <a:gd name="connsiteY6" fmla="*/ 542977 h 735562"/>
                  <a:gd name="connsiteX7" fmla="*/ 1845 w 825693"/>
                  <a:gd name="connsiteY7" fmla="*/ 487110 h 735562"/>
                  <a:gd name="connsiteX0" fmla="*/ 1845 w 825693"/>
                  <a:gd name="connsiteY0" fmla="*/ 487110 h 759117"/>
                  <a:gd name="connsiteX1" fmla="*/ 415897 w 825693"/>
                  <a:gd name="connsiteY1" fmla="*/ 73 h 759117"/>
                  <a:gd name="connsiteX2" fmla="*/ 822875 w 825693"/>
                  <a:gd name="connsiteY2" fmla="*/ 524666 h 759117"/>
                  <a:gd name="connsiteX3" fmla="*/ 585833 w 825693"/>
                  <a:gd name="connsiteY3" fmla="*/ 551307 h 759117"/>
                  <a:gd name="connsiteX4" fmla="*/ 583553 w 825693"/>
                  <a:gd name="connsiteY4" fmla="*/ 735562 h 759117"/>
                  <a:gd name="connsiteX5" fmla="*/ 248241 w 825693"/>
                  <a:gd name="connsiteY5" fmla="*/ 735562 h 759117"/>
                  <a:gd name="connsiteX6" fmla="*/ 260108 w 825693"/>
                  <a:gd name="connsiteY6" fmla="*/ 542977 h 759117"/>
                  <a:gd name="connsiteX7" fmla="*/ 1845 w 825693"/>
                  <a:gd name="connsiteY7" fmla="*/ 487110 h 759117"/>
                  <a:gd name="connsiteX0" fmla="*/ 1845 w 825693"/>
                  <a:gd name="connsiteY0" fmla="*/ 487110 h 766982"/>
                  <a:gd name="connsiteX1" fmla="*/ 415897 w 825693"/>
                  <a:gd name="connsiteY1" fmla="*/ 73 h 766982"/>
                  <a:gd name="connsiteX2" fmla="*/ 822875 w 825693"/>
                  <a:gd name="connsiteY2" fmla="*/ 524666 h 766982"/>
                  <a:gd name="connsiteX3" fmla="*/ 585833 w 825693"/>
                  <a:gd name="connsiteY3" fmla="*/ 551307 h 766982"/>
                  <a:gd name="connsiteX4" fmla="*/ 587090 w 825693"/>
                  <a:gd name="connsiteY4" fmla="*/ 749313 h 766982"/>
                  <a:gd name="connsiteX5" fmla="*/ 248241 w 825693"/>
                  <a:gd name="connsiteY5" fmla="*/ 735562 h 766982"/>
                  <a:gd name="connsiteX6" fmla="*/ 260108 w 825693"/>
                  <a:gd name="connsiteY6" fmla="*/ 542977 h 766982"/>
                  <a:gd name="connsiteX7" fmla="*/ 1845 w 825693"/>
                  <a:gd name="connsiteY7" fmla="*/ 487110 h 766982"/>
                  <a:gd name="connsiteX0" fmla="*/ 2266 w 825590"/>
                  <a:gd name="connsiteY0" fmla="*/ 494810 h 774682"/>
                  <a:gd name="connsiteX1" fmla="*/ 434863 w 825590"/>
                  <a:gd name="connsiteY1" fmla="*/ 71 h 774682"/>
                  <a:gd name="connsiteX2" fmla="*/ 823296 w 825590"/>
                  <a:gd name="connsiteY2" fmla="*/ 532366 h 774682"/>
                  <a:gd name="connsiteX3" fmla="*/ 586254 w 825590"/>
                  <a:gd name="connsiteY3" fmla="*/ 559007 h 774682"/>
                  <a:gd name="connsiteX4" fmla="*/ 587511 w 825590"/>
                  <a:gd name="connsiteY4" fmla="*/ 757013 h 774682"/>
                  <a:gd name="connsiteX5" fmla="*/ 248662 w 825590"/>
                  <a:gd name="connsiteY5" fmla="*/ 743262 h 774682"/>
                  <a:gd name="connsiteX6" fmla="*/ 260529 w 825590"/>
                  <a:gd name="connsiteY6" fmla="*/ 550677 h 774682"/>
                  <a:gd name="connsiteX7" fmla="*/ 2266 w 825590"/>
                  <a:gd name="connsiteY7" fmla="*/ 494810 h 774682"/>
                  <a:gd name="connsiteX0" fmla="*/ 2266 w 825590"/>
                  <a:gd name="connsiteY0" fmla="*/ 494916 h 774788"/>
                  <a:gd name="connsiteX1" fmla="*/ 434863 w 825590"/>
                  <a:gd name="connsiteY1" fmla="*/ 177 h 774788"/>
                  <a:gd name="connsiteX2" fmla="*/ 823296 w 825590"/>
                  <a:gd name="connsiteY2" fmla="*/ 532472 h 774788"/>
                  <a:gd name="connsiteX3" fmla="*/ 586254 w 825590"/>
                  <a:gd name="connsiteY3" fmla="*/ 559113 h 774788"/>
                  <a:gd name="connsiteX4" fmla="*/ 587511 w 825590"/>
                  <a:gd name="connsiteY4" fmla="*/ 757119 h 774788"/>
                  <a:gd name="connsiteX5" fmla="*/ 248662 w 825590"/>
                  <a:gd name="connsiteY5" fmla="*/ 743368 h 774788"/>
                  <a:gd name="connsiteX6" fmla="*/ 260529 w 825590"/>
                  <a:gd name="connsiteY6" fmla="*/ 550783 h 774788"/>
                  <a:gd name="connsiteX7" fmla="*/ 2266 w 825590"/>
                  <a:gd name="connsiteY7" fmla="*/ 494916 h 774788"/>
                  <a:gd name="connsiteX0" fmla="*/ 2266 w 825245"/>
                  <a:gd name="connsiteY0" fmla="*/ 494917 h 774789"/>
                  <a:gd name="connsiteX1" fmla="*/ 434863 w 825245"/>
                  <a:gd name="connsiteY1" fmla="*/ 178 h 774789"/>
                  <a:gd name="connsiteX2" fmla="*/ 823296 w 825245"/>
                  <a:gd name="connsiteY2" fmla="*/ 532473 h 774789"/>
                  <a:gd name="connsiteX3" fmla="*/ 576667 w 825245"/>
                  <a:gd name="connsiteY3" fmla="*/ 567444 h 774789"/>
                  <a:gd name="connsiteX4" fmla="*/ 587511 w 825245"/>
                  <a:gd name="connsiteY4" fmla="*/ 757120 h 774789"/>
                  <a:gd name="connsiteX5" fmla="*/ 248662 w 825245"/>
                  <a:gd name="connsiteY5" fmla="*/ 743369 h 774789"/>
                  <a:gd name="connsiteX6" fmla="*/ 260529 w 825245"/>
                  <a:gd name="connsiteY6" fmla="*/ 550784 h 774789"/>
                  <a:gd name="connsiteX7" fmla="*/ 2266 w 825245"/>
                  <a:gd name="connsiteY7" fmla="*/ 494917 h 774789"/>
                  <a:gd name="connsiteX0" fmla="*/ 2266 w 825245"/>
                  <a:gd name="connsiteY0" fmla="*/ 494917 h 769075"/>
                  <a:gd name="connsiteX1" fmla="*/ 434863 w 825245"/>
                  <a:gd name="connsiteY1" fmla="*/ 178 h 769075"/>
                  <a:gd name="connsiteX2" fmla="*/ 823296 w 825245"/>
                  <a:gd name="connsiteY2" fmla="*/ 532473 h 769075"/>
                  <a:gd name="connsiteX3" fmla="*/ 576667 w 825245"/>
                  <a:gd name="connsiteY3" fmla="*/ 567444 h 769075"/>
                  <a:gd name="connsiteX4" fmla="*/ 579181 w 825245"/>
                  <a:gd name="connsiteY4" fmla="*/ 747533 h 769075"/>
                  <a:gd name="connsiteX5" fmla="*/ 248662 w 825245"/>
                  <a:gd name="connsiteY5" fmla="*/ 743369 h 769075"/>
                  <a:gd name="connsiteX6" fmla="*/ 260529 w 825245"/>
                  <a:gd name="connsiteY6" fmla="*/ 550784 h 769075"/>
                  <a:gd name="connsiteX7" fmla="*/ 2266 w 825245"/>
                  <a:gd name="connsiteY7" fmla="*/ 494917 h 769075"/>
                  <a:gd name="connsiteX0" fmla="*/ 2266 w 825245"/>
                  <a:gd name="connsiteY0" fmla="*/ 494917 h 777907"/>
                  <a:gd name="connsiteX1" fmla="*/ 434863 w 825245"/>
                  <a:gd name="connsiteY1" fmla="*/ 178 h 777907"/>
                  <a:gd name="connsiteX2" fmla="*/ 823296 w 825245"/>
                  <a:gd name="connsiteY2" fmla="*/ 532473 h 777907"/>
                  <a:gd name="connsiteX3" fmla="*/ 576667 w 825245"/>
                  <a:gd name="connsiteY3" fmla="*/ 567444 h 777907"/>
                  <a:gd name="connsiteX4" fmla="*/ 579181 w 825245"/>
                  <a:gd name="connsiteY4" fmla="*/ 747533 h 777907"/>
                  <a:gd name="connsiteX5" fmla="*/ 248662 w 825245"/>
                  <a:gd name="connsiteY5" fmla="*/ 743369 h 777907"/>
                  <a:gd name="connsiteX6" fmla="*/ 260529 w 825245"/>
                  <a:gd name="connsiteY6" fmla="*/ 550784 h 777907"/>
                  <a:gd name="connsiteX7" fmla="*/ 2266 w 825245"/>
                  <a:gd name="connsiteY7" fmla="*/ 494917 h 777907"/>
                  <a:gd name="connsiteX0" fmla="*/ 2266 w 825245"/>
                  <a:gd name="connsiteY0" fmla="*/ 494917 h 782325"/>
                  <a:gd name="connsiteX1" fmla="*/ 434863 w 825245"/>
                  <a:gd name="connsiteY1" fmla="*/ 178 h 782325"/>
                  <a:gd name="connsiteX2" fmla="*/ 823296 w 825245"/>
                  <a:gd name="connsiteY2" fmla="*/ 532473 h 782325"/>
                  <a:gd name="connsiteX3" fmla="*/ 576667 w 825245"/>
                  <a:gd name="connsiteY3" fmla="*/ 567444 h 782325"/>
                  <a:gd name="connsiteX4" fmla="*/ 580949 w 825245"/>
                  <a:gd name="connsiteY4" fmla="*/ 754409 h 782325"/>
                  <a:gd name="connsiteX5" fmla="*/ 248662 w 825245"/>
                  <a:gd name="connsiteY5" fmla="*/ 743369 h 782325"/>
                  <a:gd name="connsiteX6" fmla="*/ 260529 w 825245"/>
                  <a:gd name="connsiteY6" fmla="*/ 550784 h 782325"/>
                  <a:gd name="connsiteX7" fmla="*/ 2266 w 825245"/>
                  <a:gd name="connsiteY7" fmla="*/ 494917 h 7823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25245" h="782325">
                    <a:moveTo>
                      <a:pt x="2266" y="494917"/>
                    </a:moveTo>
                    <a:cubicBezTo>
                      <a:pt x="31322" y="403149"/>
                      <a:pt x="278852" y="10579"/>
                      <a:pt x="434863" y="178"/>
                    </a:cubicBezTo>
                    <a:cubicBezTo>
                      <a:pt x="590874" y="-10223"/>
                      <a:pt x="799662" y="437929"/>
                      <a:pt x="823296" y="532473"/>
                    </a:cubicBezTo>
                    <a:cubicBezTo>
                      <a:pt x="846930" y="627017"/>
                      <a:pt x="649290" y="564117"/>
                      <a:pt x="576667" y="567444"/>
                    </a:cubicBezTo>
                    <a:cubicBezTo>
                      <a:pt x="578094" y="629766"/>
                      <a:pt x="579522" y="692087"/>
                      <a:pt x="580949" y="754409"/>
                    </a:cubicBezTo>
                    <a:cubicBezTo>
                      <a:pt x="509676" y="806571"/>
                      <a:pt x="302569" y="775466"/>
                      <a:pt x="248662" y="743369"/>
                    </a:cubicBezTo>
                    <a:lnTo>
                      <a:pt x="260529" y="550784"/>
                    </a:lnTo>
                    <a:cubicBezTo>
                      <a:pt x="232586" y="514797"/>
                      <a:pt x="-26790" y="586685"/>
                      <a:pt x="2266" y="494917"/>
                    </a:cubicBezTo>
                    <a:close/>
                  </a:path>
                </a:pathLst>
              </a:custGeom>
              <a:solidFill>
                <a:schemeClr val="accent2">
                  <a:lumMod val="50000"/>
                </a:schemeClr>
              </a:solidFill>
              <a:ln w="38100">
                <a:solidFill>
                  <a:schemeClr val="bg1"/>
                </a:solidFill>
              </a:ln>
              <a:effectLst>
                <a:outerShdw blurRad="50800" dist="38100" dir="18900000" algn="b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bg1"/>
                  </a:solidFill>
                  <a:cs typeface="+mn-ea"/>
                  <a:sym typeface="+mn-lt"/>
                </a:endParaRPr>
              </a:p>
            </p:txBody>
          </p:sp>
          <p:sp>
            <p:nvSpPr>
              <p:cNvPr id="23" name="椭圆 6"/>
              <p:cNvSpPr/>
              <p:nvPr/>
            </p:nvSpPr>
            <p:spPr>
              <a:xfrm flipH="1">
                <a:off x="5595987" y="1914153"/>
                <a:ext cx="600258" cy="616318"/>
              </a:xfrm>
              <a:custGeom>
                <a:avLst/>
                <a:gdLst>
                  <a:gd name="connsiteX0" fmla="*/ 1820 w 648719"/>
                  <a:gd name="connsiteY0" fmla="*/ 553500 h 638223"/>
                  <a:gd name="connsiteX1" fmla="*/ 0 w 648719"/>
                  <a:gd name="connsiteY1" fmla="*/ 548496 h 638223"/>
                  <a:gd name="connsiteX2" fmla="*/ 1820 w 648719"/>
                  <a:gd name="connsiteY2" fmla="*/ 553500 h 638223"/>
                  <a:gd name="connsiteX3" fmla="*/ 612225 w 648719"/>
                  <a:gd name="connsiteY3" fmla="*/ 69800 h 638223"/>
                  <a:gd name="connsiteX4" fmla="*/ 648719 w 648719"/>
                  <a:gd name="connsiteY4" fmla="*/ 234550 h 638223"/>
                  <a:gd name="connsiteX5" fmla="*/ 245046 w 648719"/>
                  <a:gd name="connsiteY5" fmla="*/ 638223 h 638223"/>
                  <a:gd name="connsiteX6" fmla="*/ 95108 w 648719"/>
                  <a:gd name="connsiteY6" fmla="*/ 606321 h 638223"/>
                  <a:gd name="connsiteX7" fmla="*/ 240050 w 648719"/>
                  <a:gd name="connsiteY7" fmla="*/ 454053 h 638223"/>
                  <a:gd name="connsiteX8" fmla="*/ 377638 w 648719"/>
                  <a:gd name="connsiteY8" fmla="*/ 589328 h 638223"/>
                  <a:gd name="connsiteX9" fmla="*/ 603919 w 648719"/>
                  <a:gd name="connsiteY9" fmla="*/ 345744 h 638223"/>
                  <a:gd name="connsiteX10" fmla="*/ 459981 w 648719"/>
                  <a:gd name="connsiteY10" fmla="*/ 226345 h 638223"/>
                  <a:gd name="connsiteX11" fmla="*/ 612225 w 648719"/>
                  <a:gd name="connsiteY11" fmla="*/ 69800 h 638223"/>
                  <a:gd name="connsiteX12" fmla="*/ 572474 w 648719"/>
                  <a:gd name="connsiteY12" fmla="*/ 0 h 638223"/>
                  <a:gd name="connsiteX13" fmla="*/ 578468 w 648719"/>
                  <a:gd name="connsiteY13" fmla="*/ 9658 h 638223"/>
                  <a:gd name="connsiteX14" fmla="*/ 567429 w 648719"/>
                  <a:gd name="connsiteY14" fmla="*/ 5192 h 638223"/>
                  <a:gd name="connsiteX15" fmla="*/ 572474 w 648719"/>
                  <a:gd name="connsiteY15" fmla="*/ 0 h 638223"/>
                  <a:gd name="connsiteX0" fmla="*/ 517117 w 568806"/>
                  <a:gd name="connsiteY0" fmla="*/ 69800 h 638223"/>
                  <a:gd name="connsiteX1" fmla="*/ 553611 w 568806"/>
                  <a:gd name="connsiteY1" fmla="*/ 234550 h 638223"/>
                  <a:gd name="connsiteX2" fmla="*/ 149938 w 568806"/>
                  <a:gd name="connsiteY2" fmla="*/ 638223 h 638223"/>
                  <a:gd name="connsiteX3" fmla="*/ 0 w 568806"/>
                  <a:gd name="connsiteY3" fmla="*/ 606321 h 638223"/>
                  <a:gd name="connsiteX4" fmla="*/ 144942 w 568806"/>
                  <a:gd name="connsiteY4" fmla="*/ 454053 h 638223"/>
                  <a:gd name="connsiteX5" fmla="*/ 282530 w 568806"/>
                  <a:gd name="connsiteY5" fmla="*/ 589328 h 638223"/>
                  <a:gd name="connsiteX6" fmla="*/ 508811 w 568806"/>
                  <a:gd name="connsiteY6" fmla="*/ 345744 h 638223"/>
                  <a:gd name="connsiteX7" fmla="*/ 364873 w 568806"/>
                  <a:gd name="connsiteY7" fmla="*/ 226345 h 638223"/>
                  <a:gd name="connsiteX8" fmla="*/ 517117 w 568806"/>
                  <a:gd name="connsiteY8" fmla="*/ 69800 h 638223"/>
                  <a:gd name="connsiteX9" fmla="*/ 477366 w 568806"/>
                  <a:gd name="connsiteY9" fmla="*/ 0 h 638223"/>
                  <a:gd name="connsiteX10" fmla="*/ 483360 w 568806"/>
                  <a:gd name="connsiteY10" fmla="*/ 9658 h 638223"/>
                  <a:gd name="connsiteX11" fmla="*/ 472321 w 568806"/>
                  <a:gd name="connsiteY11" fmla="*/ 5192 h 638223"/>
                  <a:gd name="connsiteX12" fmla="*/ 568806 w 568806"/>
                  <a:gd name="connsiteY12" fmla="*/ 91440 h 638223"/>
                  <a:gd name="connsiteX0" fmla="*/ 517117 w 568806"/>
                  <a:gd name="connsiteY0" fmla="*/ 69800 h 638223"/>
                  <a:gd name="connsiteX1" fmla="*/ 553611 w 568806"/>
                  <a:gd name="connsiteY1" fmla="*/ 234550 h 638223"/>
                  <a:gd name="connsiteX2" fmla="*/ 149938 w 568806"/>
                  <a:gd name="connsiteY2" fmla="*/ 638223 h 638223"/>
                  <a:gd name="connsiteX3" fmla="*/ 0 w 568806"/>
                  <a:gd name="connsiteY3" fmla="*/ 606321 h 638223"/>
                  <a:gd name="connsiteX4" fmla="*/ 144942 w 568806"/>
                  <a:gd name="connsiteY4" fmla="*/ 454053 h 638223"/>
                  <a:gd name="connsiteX5" fmla="*/ 282530 w 568806"/>
                  <a:gd name="connsiteY5" fmla="*/ 589328 h 638223"/>
                  <a:gd name="connsiteX6" fmla="*/ 508811 w 568806"/>
                  <a:gd name="connsiteY6" fmla="*/ 345744 h 638223"/>
                  <a:gd name="connsiteX7" fmla="*/ 364873 w 568806"/>
                  <a:gd name="connsiteY7" fmla="*/ 226345 h 638223"/>
                  <a:gd name="connsiteX8" fmla="*/ 517117 w 568806"/>
                  <a:gd name="connsiteY8" fmla="*/ 69800 h 638223"/>
                  <a:gd name="connsiteX9" fmla="*/ 477366 w 568806"/>
                  <a:gd name="connsiteY9" fmla="*/ 0 h 638223"/>
                  <a:gd name="connsiteX10" fmla="*/ 483360 w 568806"/>
                  <a:gd name="connsiteY10" fmla="*/ 9658 h 638223"/>
                  <a:gd name="connsiteX11" fmla="*/ 568806 w 568806"/>
                  <a:gd name="connsiteY11" fmla="*/ 91440 h 638223"/>
                  <a:gd name="connsiteX0" fmla="*/ 517117 w 568806"/>
                  <a:gd name="connsiteY0" fmla="*/ 69800 h 638223"/>
                  <a:gd name="connsiteX1" fmla="*/ 553611 w 568806"/>
                  <a:gd name="connsiteY1" fmla="*/ 234550 h 638223"/>
                  <a:gd name="connsiteX2" fmla="*/ 149938 w 568806"/>
                  <a:gd name="connsiteY2" fmla="*/ 638223 h 638223"/>
                  <a:gd name="connsiteX3" fmla="*/ 0 w 568806"/>
                  <a:gd name="connsiteY3" fmla="*/ 606321 h 638223"/>
                  <a:gd name="connsiteX4" fmla="*/ 144942 w 568806"/>
                  <a:gd name="connsiteY4" fmla="*/ 454053 h 638223"/>
                  <a:gd name="connsiteX5" fmla="*/ 282530 w 568806"/>
                  <a:gd name="connsiteY5" fmla="*/ 589328 h 638223"/>
                  <a:gd name="connsiteX6" fmla="*/ 508811 w 568806"/>
                  <a:gd name="connsiteY6" fmla="*/ 345744 h 638223"/>
                  <a:gd name="connsiteX7" fmla="*/ 364873 w 568806"/>
                  <a:gd name="connsiteY7" fmla="*/ 226345 h 638223"/>
                  <a:gd name="connsiteX8" fmla="*/ 517117 w 568806"/>
                  <a:gd name="connsiteY8" fmla="*/ 69800 h 638223"/>
                  <a:gd name="connsiteX9" fmla="*/ 477366 w 568806"/>
                  <a:gd name="connsiteY9" fmla="*/ 0 h 638223"/>
                  <a:gd name="connsiteX10" fmla="*/ 568806 w 568806"/>
                  <a:gd name="connsiteY10" fmla="*/ 91440 h 638223"/>
                  <a:gd name="connsiteX0" fmla="*/ 517117 w 553611"/>
                  <a:gd name="connsiteY0" fmla="*/ 0 h 568423"/>
                  <a:gd name="connsiteX1" fmla="*/ 553611 w 553611"/>
                  <a:gd name="connsiteY1" fmla="*/ 164750 h 568423"/>
                  <a:gd name="connsiteX2" fmla="*/ 149938 w 553611"/>
                  <a:gd name="connsiteY2" fmla="*/ 568423 h 568423"/>
                  <a:gd name="connsiteX3" fmla="*/ 0 w 553611"/>
                  <a:gd name="connsiteY3" fmla="*/ 536521 h 568423"/>
                  <a:gd name="connsiteX4" fmla="*/ 144942 w 553611"/>
                  <a:gd name="connsiteY4" fmla="*/ 384253 h 568423"/>
                  <a:gd name="connsiteX5" fmla="*/ 282530 w 553611"/>
                  <a:gd name="connsiteY5" fmla="*/ 519528 h 568423"/>
                  <a:gd name="connsiteX6" fmla="*/ 508811 w 553611"/>
                  <a:gd name="connsiteY6" fmla="*/ 275944 h 568423"/>
                  <a:gd name="connsiteX7" fmla="*/ 364873 w 553611"/>
                  <a:gd name="connsiteY7" fmla="*/ 156545 h 568423"/>
                  <a:gd name="connsiteX8" fmla="*/ 517117 w 553611"/>
                  <a:gd name="connsiteY8" fmla="*/ 0 h 5684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53611" h="568423">
                    <a:close/>
                    <a:moveTo>
                      <a:pt x="517117" y="0"/>
                    </a:moveTo>
                    <a:cubicBezTo>
                      <a:pt x="540989" y="49864"/>
                      <a:pt x="553611" y="105833"/>
                      <a:pt x="553611" y="164750"/>
                    </a:cubicBezTo>
                    <a:cubicBezTo>
                      <a:pt x="553611" y="387692"/>
                      <a:pt x="372880" y="568423"/>
                      <a:pt x="149938" y="568423"/>
                    </a:cubicBezTo>
                    <a:cubicBezTo>
                      <a:pt x="96532" y="568423"/>
                      <a:pt x="45547" y="558052"/>
                      <a:pt x="0" y="536521"/>
                    </a:cubicBezTo>
                    <a:cubicBezTo>
                      <a:pt x="53188" y="489683"/>
                      <a:pt x="114657" y="382581"/>
                      <a:pt x="144942" y="384253"/>
                    </a:cubicBezTo>
                    <a:lnTo>
                      <a:pt x="282530" y="519528"/>
                    </a:lnTo>
                    <a:cubicBezTo>
                      <a:pt x="342116" y="499889"/>
                      <a:pt x="501437" y="363957"/>
                      <a:pt x="508811" y="275944"/>
                    </a:cubicBezTo>
                    <a:lnTo>
                      <a:pt x="364873" y="156545"/>
                    </a:lnTo>
                    <a:cubicBezTo>
                      <a:pt x="396622" y="116439"/>
                      <a:pt x="493714" y="51119"/>
                      <a:pt x="517117" y="0"/>
                    </a:cubicBezTo>
                    <a:close/>
                  </a:path>
                </a:pathLst>
              </a:custGeom>
              <a:solidFill>
                <a:schemeClr val="bg1"/>
              </a:solidFill>
              <a:ln>
                <a:noFill/>
              </a:ln>
              <a:effectLst>
                <a:innerShdw blurRad="63500" dist="508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bg1"/>
                  </a:solidFill>
                  <a:cs typeface="+mn-ea"/>
                  <a:sym typeface="+mn-lt"/>
                </a:endParaRPr>
              </a:p>
            </p:txBody>
          </p:sp>
        </p:grpSp>
        <p:sp>
          <p:nvSpPr>
            <p:cNvPr id="21" name="TextBox 20"/>
            <p:cNvSpPr txBox="1"/>
            <p:nvPr/>
          </p:nvSpPr>
          <p:spPr>
            <a:xfrm rot="3232695" flipH="1">
              <a:off x="5859573" y="1815491"/>
              <a:ext cx="471462" cy="461193"/>
            </a:xfrm>
            <a:prstGeom prst="rect">
              <a:avLst/>
            </a:prstGeom>
            <a:noFill/>
          </p:spPr>
          <p:txBody>
            <a:bodyPr>
              <a:spAutoFit/>
            </a:bodyPr>
            <a:lstStyle/>
            <a:p>
              <a:pPr algn="ctr" fontAlgn="auto">
                <a:spcBef>
                  <a:spcPts val="0"/>
                </a:spcBef>
                <a:spcAft>
                  <a:spcPts val="0"/>
                </a:spcAft>
                <a:defRPr/>
              </a:pPr>
              <a:r>
                <a:rPr lang="en-US" altLang="zh-CN" sz="2400" dirty="0">
                  <a:solidFill>
                    <a:schemeClr val="bg1"/>
                  </a:solidFill>
                  <a:effectLst>
                    <a:outerShdw blurRad="38100" dist="38100" dir="2700000" algn="tl">
                      <a:srgbClr val="000000">
                        <a:alpha val="43137"/>
                      </a:srgbClr>
                    </a:outerShdw>
                  </a:effectLst>
                  <a:cs typeface="+mn-ea"/>
                  <a:sym typeface="+mn-lt"/>
                </a:rPr>
                <a:t>B</a:t>
              </a:r>
              <a:endParaRPr lang="zh-CN" altLang="en-US" sz="2400" dirty="0">
                <a:solidFill>
                  <a:schemeClr val="bg1"/>
                </a:solidFill>
                <a:effectLst>
                  <a:outerShdw blurRad="38100" dist="38100" dir="2700000" algn="tl">
                    <a:srgbClr val="000000">
                      <a:alpha val="43137"/>
                    </a:srgbClr>
                  </a:outerShdw>
                </a:effectLst>
                <a:cs typeface="+mn-ea"/>
                <a:sym typeface="+mn-lt"/>
              </a:endParaRPr>
            </a:p>
          </p:txBody>
        </p:sp>
      </p:grpSp>
      <p:grpSp>
        <p:nvGrpSpPr>
          <p:cNvPr id="24" name="组合 23"/>
          <p:cNvGrpSpPr>
            <a:grpSpLocks/>
          </p:cNvGrpSpPr>
          <p:nvPr/>
        </p:nvGrpSpPr>
        <p:grpSpPr bwMode="auto">
          <a:xfrm>
            <a:off x="755576" y="1203599"/>
            <a:ext cx="2825750" cy="1541461"/>
            <a:chOff x="323528" y="1916834"/>
            <a:chExt cx="2825034" cy="1542875"/>
          </a:xfrm>
        </p:grpSpPr>
        <p:grpSp>
          <p:nvGrpSpPr>
            <p:cNvPr id="25" name="组合 24"/>
            <p:cNvGrpSpPr>
              <a:grpSpLocks/>
            </p:cNvGrpSpPr>
            <p:nvPr/>
          </p:nvGrpSpPr>
          <p:grpSpPr bwMode="auto">
            <a:xfrm>
              <a:off x="515192" y="2229092"/>
              <a:ext cx="2462470" cy="125042"/>
              <a:chOff x="2296720" y="1560423"/>
              <a:chExt cx="2011108" cy="102122"/>
            </a:xfrm>
          </p:grpSpPr>
          <p:sp>
            <p:nvSpPr>
              <p:cNvPr id="30" name="等腰三角形 29"/>
              <p:cNvSpPr/>
              <p:nvPr/>
            </p:nvSpPr>
            <p:spPr>
              <a:xfrm>
                <a:off x="2297025" y="1561048"/>
                <a:ext cx="117954" cy="101221"/>
              </a:xfrm>
              <a:prstGeom prst="triangle">
                <a:avLst/>
              </a:prstGeom>
              <a:solidFill>
                <a:srgbClr val="E16896"/>
              </a:solidFill>
              <a:ln>
                <a:solidFill>
                  <a:srgbClr val="E16896"/>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rgbClr val="0070C0"/>
                  </a:solidFill>
                  <a:cs typeface="+mn-ea"/>
                  <a:sym typeface="+mn-lt"/>
                </a:endParaRPr>
              </a:p>
            </p:txBody>
          </p:sp>
          <p:cxnSp>
            <p:nvCxnSpPr>
              <p:cNvPr id="31" name="直接连接符 30"/>
              <p:cNvCxnSpPr>
                <a:stCxn id="30" idx="2"/>
              </p:cNvCxnSpPr>
              <p:nvPr/>
            </p:nvCxnSpPr>
            <p:spPr>
              <a:xfrm>
                <a:off x="2297025" y="1662269"/>
                <a:ext cx="2010389" cy="0"/>
              </a:xfrm>
              <a:prstGeom prst="line">
                <a:avLst/>
              </a:prstGeom>
              <a:ln>
                <a:solidFill>
                  <a:srgbClr val="E16896"/>
                </a:solidFill>
                <a:tailEnd type="diamond"/>
              </a:ln>
            </p:spPr>
            <p:style>
              <a:lnRef idx="1">
                <a:schemeClr val="accent1"/>
              </a:lnRef>
              <a:fillRef idx="0">
                <a:schemeClr val="accent1"/>
              </a:fillRef>
              <a:effectRef idx="0">
                <a:schemeClr val="accent1"/>
              </a:effectRef>
              <a:fontRef idx="minor">
                <a:schemeClr val="tx1"/>
              </a:fontRef>
            </p:style>
          </p:cxnSp>
        </p:grpSp>
        <p:grpSp>
          <p:nvGrpSpPr>
            <p:cNvPr id="26" name="组合 25"/>
            <p:cNvGrpSpPr>
              <a:grpSpLocks/>
            </p:cNvGrpSpPr>
            <p:nvPr/>
          </p:nvGrpSpPr>
          <p:grpSpPr bwMode="auto">
            <a:xfrm>
              <a:off x="323528" y="1916834"/>
              <a:ext cx="2460001" cy="308258"/>
              <a:chOff x="2140187" y="1305399"/>
              <a:chExt cx="2009091" cy="251755"/>
            </a:xfrm>
          </p:grpSpPr>
          <p:sp>
            <p:nvSpPr>
              <p:cNvPr id="28" name="TextBox 27"/>
              <p:cNvSpPr txBox="1">
                <a:spLocks noChangeArrowheads="1"/>
              </p:cNvSpPr>
              <p:nvPr/>
            </p:nvSpPr>
            <p:spPr bwMode="auto">
              <a:xfrm>
                <a:off x="2140187" y="1305399"/>
                <a:ext cx="323547" cy="2515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r>
                  <a:rPr lang="en-US" altLang="zh-CN" sz="1400" dirty="0">
                    <a:latin typeface="+mn-lt"/>
                    <a:ea typeface="+mn-ea"/>
                    <a:cs typeface="+mn-ea"/>
                    <a:sym typeface="+mn-lt"/>
                  </a:rPr>
                  <a:t>01</a:t>
                </a:r>
                <a:endParaRPr lang="zh-CN" altLang="en-US" sz="1400" dirty="0">
                  <a:latin typeface="+mn-lt"/>
                  <a:ea typeface="+mn-ea"/>
                  <a:cs typeface="+mn-ea"/>
                  <a:sym typeface="+mn-lt"/>
                </a:endParaRPr>
              </a:p>
            </p:txBody>
          </p:sp>
          <p:sp>
            <p:nvSpPr>
              <p:cNvPr id="29" name="TextBox 28"/>
              <p:cNvSpPr txBox="1"/>
              <p:nvPr/>
            </p:nvSpPr>
            <p:spPr>
              <a:xfrm>
                <a:off x="2565337" y="1305399"/>
                <a:ext cx="1583941" cy="251755"/>
              </a:xfrm>
              <a:prstGeom prst="rect">
                <a:avLst/>
              </a:prstGeom>
              <a:noFill/>
            </p:spPr>
            <p:txBody>
              <a:bodyPr>
                <a:spAutoFit/>
              </a:bodyPr>
              <a:lstStyle/>
              <a:p>
                <a:pPr fontAlgn="auto">
                  <a:spcBef>
                    <a:spcPts val="0"/>
                  </a:spcBef>
                  <a:spcAft>
                    <a:spcPts val="0"/>
                  </a:spcAft>
                  <a:defRPr/>
                </a:pPr>
                <a:r>
                  <a:rPr lang="zh-CN" altLang="en-US" sz="1400" b="1" dirty="0">
                    <a:cs typeface="+mn-ea"/>
                    <a:sym typeface="+mn-lt"/>
                  </a:rPr>
                  <a:t>点击添加标题</a:t>
                </a:r>
              </a:p>
            </p:txBody>
          </p:sp>
        </p:grpSp>
        <p:sp>
          <p:nvSpPr>
            <p:cNvPr id="27" name="TextBox 26"/>
            <p:cNvSpPr txBox="1">
              <a:spLocks noChangeArrowheads="1"/>
            </p:cNvSpPr>
            <p:nvPr/>
          </p:nvSpPr>
          <p:spPr bwMode="auto">
            <a:xfrm>
              <a:off x="844278" y="2444046"/>
              <a:ext cx="2304284"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r>
                <a:rPr lang="zh-CN" altLang="en-US" sz="1000" dirty="0">
                  <a:latin typeface="+mn-lt"/>
                  <a:ea typeface="+mn-ea"/>
                  <a:cs typeface="+mn-ea"/>
                  <a:sym typeface="+mn-lt"/>
                </a:rPr>
                <a:t>点击添加内容点击添加内容点击添加内容点击添加内容点击添加内容点击添加内容点击添加内容点击添加内容点击添加内容点击添加内容点击添加内容点击添加内容点击添加内容点击添加内容点击添加内容点击添加内容</a:t>
              </a:r>
            </a:p>
          </p:txBody>
        </p:sp>
      </p:grpSp>
      <p:grpSp>
        <p:nvGrpSpPr>
          <p:cNvPr id="32" name="组合 31"/>
          <p:cNvGrpSpPr>
            <a:grpSpLocks/>
          </p:cNvGrpSpPr>
          <p:nvPr/>
        </p:nvGrpSpPr>
        <p:grpSpPr bwMode="auto">
          <a:xfrm>
            <a:off x="5741914" y="1203598"/>
            <a:ext cx="2697227" cy="1528762"/>
            <a:chOff x="5858028" y="2212274"/>
            <a:chExt cx="2698556" cy="1529998"/>
          </a:xfrm>
        </p:grpSpPr>
        <p:grpSp>
          <p:nvGrpSpPr>
            <p:cNvPr id="33" name="组合 32"/>
            <p:cNvGrpSpPr>
              <a:grpSpLocks/>
            </p:cNvGrpSpPr>
            <p:nvPr/>
          </p:nvGrpSpPr>
          <p:grpSpPr bwMode="auto">
            <a:xfrm>
              <a:off x="6034366" y="2524534"/>
              <a:ext cx="2462470" cy="125042"/>
              <a:chOff x="6804248" y="1560423"/>
              <a:chExt cx="2011108" cy="102122"/>
            </a:xfrm>
          </p:grpSpPr>
          <p:sp>
            <p:nvSpPr>
              <p:cNvPr id="38" name="等腰三角形 37"/>
              <p:cNvSpPr/>
              <p:nvPr/>
            </p:nvSpPr>
            <p:spPr>
              <a:xfrm flipH="1">
                <a:off x="8696767" y="1561019"/>
                <a:ext cx="118042" cy="101210"/>
              </a:xfrm>
              <a:prstGeom prst="triangle">
                <a:avLst/>
              </a:prstGeom>
              <a:solidFill>
                <a:srgbClr val="E16896"/>
              </a:solidFill>
              <a:ln>
                <a:solidFill>
                  <a:srgbClr val="E16896"/>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rgbClr val="C00000"/>
                  </a:solidFill>
                  <a:cs typeface="+mn-ea"/>
                  <a:sym typeface="+mn-lt"/>
                </a:endParaRPr>
              </a:p>
            </p:txBody>
          </p:sp>
          <p:cxnSp>
            <p:nvCxnSpPr>
              <p:cNvPr id="39" name="直接连接符 38"/>
              <p:cNvCxnSpPr>
                <a:stCxn id="38" idx="2"/>
              </p:cNvCxnSpPr>
              <p:nvPr/>
            </p:nvCxnSpPr>
            <p:spPr>
              <a:xfrm flipH="1">
                <a:off x="6804217" y="1662229"/>
                <a:ext cx="2010592" cy="0"/>
              </a:xfrm>
              <a:prstGeom prst="line">
                <a:avLst/>
              </a:prstGeom>
              <a:ln>
                <a:solidFill>
                  <a:srgbClr val="E16896"/>
                </a:solidFill>
                <a:tailEnd type="diamond"/>
              </a:ln>
            </p:spPr>
            <p:style>
              <a:lnRef idx="1">
                <a:schemeClr val="accent1"/>
              </a:lnRef>
              <a:fillRef idx="0">
                <a:schemeClr val="accent1"/>
              </a:fillRef>
              <a:effectRef idx="0">
                <a:schemeClr val="accent1"/>
              </a:effectRef>
              <a:fontRef idx="minor">
                <a:schemeClr val="tx1"/>
              </a:fontRef>
            </p:style>
          </p:cxnSp>
        </p:grpSp>
        <p:grpSp>
          <p:nvGrpSpPr>
            <p:cNvPr id="34" name="组合 33"/>
            <p:cNvGrpSpPr>
              <a:grpSpLocks/>
            </p:cNvGrpSpPr>
            <p:nvPr/>
          </p:nvGrpSpPr>
          <p:grpSpPr bwMode="auto">
            <a:xfrm>
              <a:off x="6210630" y="2212274"/>
              <a:ext cx="2345954" cy="311401"/>
              <a:chOff x="6948201" y="1305399"/>
              <a:chExt cx="1915948" cy="254322"/>
            </a:xfrm>
          </p:grpSpPr>
          <p:sp>
            <p:nvSpPr>
              <p:cNvPr id="36" name="TextBox 35"/>
              <p:cNvSpPr txBox="1">
                <a:spLocks noChangeArrowheads="1"/>
              </p:cNvSpPr>
              <p:nvPr/>
            </p:nvSpPr>
            <p:spPr bwMode="auto">
              <a:xfrm flipH="1">
                <a:off x="8540361" y="1305399"/>
                <a:ext cx="323788" cy="2515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r>
                  <a:rPr lang="en-US" altLang="zh-CN" sz="1400">
                    <a:solidFill>
                      <a:srgbClr val="000000"/>
                    </a:solidFill>
                    <a:latin typeface="+mn-lt"/>
                    <a:ea typeface="+mn-ea"/>
                    <a:cs typeface="+mn-ea"/>
                    <a:sym typeface="+mn-lt"/>
                  </a:rPr>
                  <a:t>02</a:t>
                </a:r>
                <a:endParaRPr lang="zh-CN" altLang="en-US" sz="1400">
                  <a:solidFill>
                    <a:srgbClr val="000000"/>
                  </a:solidFill>
                  <a:latin typeface="+mn-lt"/>
                  <a:ea typeface="+mn-ea"/>
                  <a:cs typeface="+mn-ea"/>
                  <a:sym typeface="+mn-lt"/>
                </a:endParaRPr>
              </a:p>
            </p:txBody>
          </p:sp>
          <p:sp>
            <p:nvSpPr>
              <p:cNvPr id="37" name="TextBox 36"/>
              <p:cNvSpPr txBox="1"/>
              <p:nvPr/>
            </p:nvSpPr>
            <p:spPr>
              <a:xfrm>
                <a:off x="6948201" y="1309292"/>
                <a:ext cx="1583827" cy="250429"/>
              </a:xfrm>
              <a:prstGeom prst="rect">
                <a:avLst/>
              </a:prstGeom>
              <a:noFill/>
            </p:spPr>
            <p:txBody>
              <a:bodyPr>
                <a:spAutoFit/>
              </a:bodyPr>
              <a:lstStyle/>
              <a:p>
                <a:pPr algn="r" fontAlgn="auto">
                  <a:spcBef>
                    <a:spcPts val="0"/>
                  </a:spcBef>
                  <a:spcAft>
                    <a:spcPts val="0"/>
                  </a:spcAft>
                  <a:defRPr/>
                </a:pPr>
                <a:r>
                  <a:rPr lang="zh-CN" altLang="en-US" sz="1400" b="1" dirty="0">
                    <a:cs typeface="+mn-ea"/>
                    <a:sym typeface="+mn-lt"/>
                  </a:rPr>
                  <a:t>点击添加标题</a:t>
                </a:r>
              </a:p>
            </p:txBody>
          </p:sp>
        </p:grpSp>
        <p:sp>
          <p:nvSpPr>
            <p:cNvPr id="35" name="TextBox 34"/>
            <p:cNvSpPr txBox="1">
              <a:spLocks noChangeArrowheads="1"/>
            </p:cNvSpPr>
            <p:nvPr/>
          </p:nvSpPr>
          <p:spPr bwMode="auto">
            <a:xfrm>
              <a:off x="5858028" y="2726609"/>
              <a:ext cx="2304284"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algn="r"/>
              <a:r>
                <a:rPr lang="zh-CN" altLang="en-US" sz="1000" dirty="0">
                  <a:latin typeface="+mn-lt"/>
                  <a:ea typeface="+mn-ea"/>
                  <a:cs typeface="+mn-ea"/>
                  <a:sym typeface="+mn-lt"/>
                </a:rPr>
                <a:t>点击添加内容点击添加内容点击添加内容点击添加内容点击添加内容点击添加内容点击添加内容点击添加内容点击添加内容点击添加内容点击添加内容点击添加内容点击添加内容点击添加内容点击添加内容点击添加内容</a:t>
              </a:r>
            </a:p>
          </p:txBody>
        </p:sp>
      </p:grpSp>
      <p:grpSp>
        <p:nvGrpSpPr>
          <p:cNvPr id="40" name="组合 39"/>
          <p:cNvGrpSpPr>
            <a:grpSpLocks/>
          </p:cNvGrpSpPr>
          <p:nvPr/>
        </p:nvGrpSpPr>
        <p:grpSpPr bwMode="auto">
          <a:xfrm>
            <a:off x="755576" y="3129230"/>
            <a:ext cx="2813050" cy="1530355"/>
            <a:chOff x="323528" y="3939171"/>
            <a:chExt cx="2813146" cy="1530151"/>
          </a:xfrm>
        </p:grpSpPr>
        <p:grpSp>
          <p:nvGrpSpPr>
            <p:cNvPr id="41" name="组合 40"/>
            <p:cNvGrpSpPr>
              <a:grpSpLocks/>
            </p:cNvGrpSpPr>
            <p:nvPr/>
          </p:nvGrpSpPr>
          <p:grpSpPr bwMode="auto">
            <a:xfrm>
              <a:off x="515192" y="4251436"/>
              <a:ext cx="2462470" cy="125042"/>
              <a:chOff x="2296720" y="2970790"/>
              <a:chExt cx="2011108" cy="102122"/>
            </a:xfrm>
          </p:grpSpPr>
          <p:sp>
            <p:nvSpPr>
              <p:cNvPr id="46" name="等腰三角形 45"/>
              <p:cNvSpPr/>
              <p:nvPr/>
            </p:nvSpPr>
            <p:spPr>
              <a:xfrm>
                <a:off x="2297071" y="2971145"/>
                <a:ext cx="117987" cy="102411"/>
              </a:xfrm>
              <a:prstGeom prst="triangle">
                <a:avLst/>
              </a:prstGeom>
              <a:solidFill>
                <a:srgbClr val="E16896"/>
              </a:solidFill>
              <a:ln>
                <a:solidFill>
                  <a:srgbClr val="E16896"/>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rgbClr val="C00000"/>
                  </a:solidFill>
                  <a:cs typeface="+mn-ea"/>
                  <a:sym typeface="+mn-lt"/>
                </a:endParaRPr>
              </a:p>
            </p:txBody>
          </p:sp>
          <p:cxnSp>
            <p:nvCxnSpPr>
              <p:cNvPr id="47" name="直接连接符 46"/>
              <p:cNvCxnSpPr>
                <a:stCxn id="46" idx="2"/>
              </p:cNvCxnSpPr>
              <p:nvPr/>
            </p:nvCxnSpPr>
            <p:spPr>
              <a:xfrm>
                <a:off x="2297071" y="3073556"/>
                <a:ext cx="2010967" cy="0"/>
              </a:xfrm>
              <a:prstGeom prst="line">
                <a:avLst/>
              </a:prstGeom>
              <a:ln>
                <a:solidFill>
                  <a:srgbClr val="E16896"/>
                </a:solidFill>
                <a:tailEnd type="diamond"/>
              </a:ln>
            </p:spPr>
            <p:style>
              <a:lnRef idx="1">
                <a:schemeClr val="accent1"/>
              </a:lnRef>
              <a:fillRef idx="0">
                <a:schemeClr val="accent1"/>
              </a:fillRef>
              <a:effectRef idx="0">
                <a:schemeClr val="accent1"/>
              </a:effectRef>
              <a:fontRef idx="minor">
                <a:schemeClr val="tx1"/>
              </a:fontRef>
            </p:style>
          </p:cxnSp>
        </p:grpSp>
        <p:grpSp>
          <p:nvGrpSpPr>
            <p:cNvPr id="42" name="组合 41"/>
            <p:cNvGrpSpPr>
              <a:grpSpLocks/>
            </p:cNvGrpSpPr>
            <p:nvPr/>
          </p:nvGrpSpPr>
          <p:grpSpPr bwMode="auto">
            <a:xfrm>
              <a:off x="323528" y="3939171"/>
              <a:ext cx="2468645" cy="307934"/>
              <a:chOff x="2140187" y="2715766"/>
              <a:chExt cx="2016151" cy="251491"/>
            </a:xfrm>
          </p:grpSpPr>
          <p:sp>
            <p:nvSpPr>
              <p:cNvPr id="44" name="TextBox 43"/>
              <p:cNvSpPr txBox="1">
                <a:spLocks noChangeArrowheads="1"/>
              </p:cNvSpPr>
              <p:nvPr/>
            </p:nvSpPr>
            <p:spPr bwMode="auto">
              <a:xfrm>
                <a:off x="2140187" y="2715766"/>
                <a:ext cx="323640" cy="251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r>
                  <a:rPr lang="en-US" altLang="zh-CN" sz="1400">
                    <a:solidFill>
                      <a:srgbClr val="000000"/>
                    </a:solidFill>
                    <a:latin typeface="+mn-lt"/>
                    <a:ea typeface="+mn-ea"/>
                    <a:cs typeface="+mn-ea"/>
                    <a:sym typeface="+mn-lt"/>
                  </a:rPr>
                  <a:t>04</a:t>
                </a:r>
                <a:endParaRPr lang="zh-CN" altLang="en-US" sz="1400">
                  <a:solidFill>
                    <a:srgbClr val="000000"/>
                  </a:solidFill>
                  <a:latin typeface="+mn-lt"/>
                  <a:ea typeface="+mn-ea"/>
                  <a:cs typeface="+mn-ea"/>
                  <a:sym typeface="+mn-lt"/>
                </a:endParaRPr>
              </a:p>
            </p:txBody>
          </p:sp>
          <p:sp>
            <p:nvSpPr>
              <p:cNvPr id="45" name="TextBox 44"/>
              <p:cNvSpPr txBox="1"/>
              <p:nvPr/>
            </p:nvSpPr>
            <p:spPr>
              <a:xfrm>
                <a:off x="2571941" y="2715766"/>
                <a:ext cx="1584397" cy="251491"/>
              </a:xfrm>
              <a:prstGeom prst="rect">
                <a:avLst/>
              </a:prstGeom>
              <a:noFill/>
            </p:spPr>
            <p:txBody>
              <a:bodyPr>
                <a:spAutoFit/>
              </a:bodyPr>
              <a:lstStyle/>
              <a:p>
                <a:pPr fontAlgn="auto">
                  <a:spcBef>
                    <a:spcPts val="0"/>
                  </a:spcBef>
                  <a:spcAft>
                    <a:spcPts val="0"/>
                  </a:spcAft>
                  <a:defRPr/>
                </a:pPr>
                <a:r>
                  <a:rPr lang="zh-CN" altLang="en-US" sz="1400" b="1" dirty="0">
                    <a:cs typeface="+mn-ea"/>
                    <a:sym typeface="+mn-lt"/>
                  </a:rPr>
                  <a:t>点击添加标题</a:t>
                </a:r>
              </a:p>
            </p:txBody>
          </p:sp>
        </p:grpSp>
        <p:sp>
          <p:nvSpPr>
            <p:cNvPr id="43" name="TextBox 42"/>
            <p:cNvSpPr txBox="1">
              <a:spLocks noChangeArrowheads="1"/>
            </p:cNvSpPr>
            <p:nvPr/>
          </p:nvSpPr>
          <p:spPr bwMode="auto">
            <a:xfrm>
              <a:off x="832390" y="4453659"/>
              <a:ext cx="2304284"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r>
                <a:rPr lang="zh-CN" altLang="en-US" sz="1000" dirty="0">
                  <a:latin typeface="+mn-lt"/>
                  <a:ea typeface="+mn-ea"/>
                  <a:cs typeface="+mn-ea"/>
                  <a:sym typeface="+mn-lt"/>
                </a:rPr>
                <a:t>点击添加内容点击添加内容点击添加内容点击添加内容点击添加内容点击添加内容点击添加内容点击添加内容点击添加内容点击添加内容点击添加内容点击添加内容点击添加内容点击添加内容点击添加内容点击添加内容</a:t>
              </a:r>
            </a:p>
          </p:txBody>
        </p:sp>
      </p:grpSp>
      <p:grpSp>
        <p:nvGrpSpPr>
          <p:cNvPr id="48" name="组合 47"/>
          <p:cNvGrpSpPr>
            <a:grpSpLocks/>
          </p:cNvGrpSpPr>
          <p:nvPr/>
        </p:nvGrpSpPr>
        <p:grpSpPr bwMode="auto">
          <a:xfrm>
            <a:off x="5741914" y="3129230"/>
            <a:ext cx="2697223" cy="1530355"/>
            <a:chOff x="5858028" y="3939171"/>
            <a:chExt cx="2698552" cy="1530151"/>
          </a:xfrm>
        </p:grpSpPr>
        <p:grpSp>
          <p:nvGrpSpPr>
            <p:cNvPr id="49" name="组合 48"/>
            <p:cNvGrpSpPr>
              <a:grpSpLocks/>
            </p:cNvGrpSpPr>
            <p:nvPr/>
          </p:nvGrpSpPr>
          <p:grpSpPr bwMode="auto">
            <a:xfrm>
              <a:off x="6034366" y="4251436"/>
              <a:ext cx="2462470" cy="125042"/>
              <a:chOff x="6804248" y="2970790"/>
              <a:chExt cx="2011108" cy="102122"/>
            </a:xfrm>
          </p:grpSpPr>
          <p:sp>
            <p:nvSpPr>
              <p:cNvPr id="54" name="等腰三角形 53"/>
              <p:cNvSpPr/>
              <p:nvPr/>
            </p:nvSpPr>
            <p:spPr>
              <a:xfrm flipH="1">
                <a:off x="8696767" y="2971145"/>
                <a:ext cx="118042" cy="102411"/>
              </a:xfrm>
              <a:prstGeom prst="triangle">
                <a:avLst/>
              </a:prstGeom>
              <a:solidFill>
                <a:srgbClr val="E16896"/>
              </a:solidFill>
              <a:ln>
                <a:solidFill>
                  <a:srgbClr val="E16896"/>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rgbClr val="0070C0"/>
                  </a:solidFill>
                  <a:cs typeface="+mn-ea"/>
                  <a:sym typeface="+mn-lt"/>
                </a:endParaRPr>
              </a:p>
            </p:txBody>
          </p:sp>
          <p:cxnSp>
            <p:nvCxnSpPr>
              <p:cNvPr id="55" name="直接连接符 54"/>
              <p:cNvCxnSpPr>
                <a:stCxn id="54" idx="2"/>
              </p:cNvCxnSpPr>
              <p:nvPr/>
            </p:nvCxnSpPr>
            <p:spPr>
              <a:xfrm flipH="1">
                <a:off x="6804217" y="3073556"/>
                <a:ext cx="2010592" cy="0"/>
              </a:xfrm>
              <a:prstGeom prst="line">
                <a:avLst/>
              </a:prstGeom>
              <a:ln>
                <a:solidFill>
                  <a:srgbClr val="E16896"/>
                </a:solidFill>
                <a:tailEnd type="diamond"/>
              </a:ln>
            </p:spPr>
            <p:style>
              <a:lnRef idx="1">
                <a:schemeClr val="accent1"/>
              </a:lnRef>
              <a:fillRef idx="0">
                <a:schemeClr val="accent1"/>
              </a:fillRef>
              <a:effectRef idx="0">
                <a:schemeClr val="accent1"/>
              </a:effectRef>
              <a:fontRef idx="minor">
                <a:schemeClr val="tx1"/>
              </a:fontRef>
            </p:style>
          </p:cxnSp>
        </p:grpSp>
        <p:grpSp>
          <p:nvGrpSpPr>
            <p:cNvPr id="50" name="组合 49"/>
            <p:cNvGrpSpPr>
              <a:grpSpLocks/>
            </p:cNvGrpSpPr>
            <p:nvPr/>
          </p:nvGrpSpPr>
          <p:grpSpPr bwMode="auto">
            <a:xfrm>
              <a:off x="6210627" y="3939171"/>
              <a:ext cx="2345953" cy="307934"/>
              <a:chOff x="6948201" y="2715766"/>
              <a:chExt cx="1915948" cy="251491"/>
            </a:xfrm>
          </p:grpSpPr>
          <p:sp>
            <p:nvSpPr>
              <p:cNvPr id="52" name="TextBox 51"/>
              <p:cNvSpPr txBox="1">
                <a:spLocks noChangeArrowheads="1"/>
              </p:cNvSpPr>
              <p:nvPr/>
            </p:nvSpPr>
            <p:spPr bwMode="auto">
              <a:xfrm flipH="1">
                <a:off x="8540361" y="2715766"/>
                <a:ext cx="323788" cy="251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r>
                  <a:rPr lang="en-US" altLang="zh-CN" sz="1400" dirty="0">
                    <a:latin typeface="+mn-lt"/>
                    <a:ea typeface="+mn-ea"/>
                    <a:cs typeface="+mn-ea"/>
                    <a:sym typeface="+mn-lt"/>
                  </a:rPr>
                  <a:t>03</a:t>
                </a:r>
                <a:endParaRPr lang="zh-CN" altLang="en-US" sz="1400" dirty="0">
                  <a:latin typeface="+mn-lt"/>
                  <a:ea typeface="+mn-ea"/>
                  <a:cs typeface="+mn-ea"/>
                  <a:sym typeface="+mn-lt"/>
                </a:endParaRPr>
              </a:p>
            </p:txBody>
          </p:sp>
          <p:sp>
            <p:nvSpPr>
              <p:cNvPr id="53" name="TextBox 52"/>
              <p:cNvSpPr txBox="1"/>
              <p:nvPr/>
            </p:nvSpPr>
            <p:spPr>
              <a:xfrm>
                <a:off x="6948201" y="2715766"/>
                <a:ext cx="1583827" cy="251491"/>
              </a:xfrm>
              <a:prstGeom prst="rect">
                <a:avLst/>
              </a:prstGeom>
              <a:noFill/>
            </p:spPr>
            <p:txBody>
              <a:bodyPr>
                <a:spAutoFit/>
              </a:bodyPr>
              <a:lstStyle/>
              <a:p>
                <a:pPr algn="r" fontAlgn="auto">
                  <a:spcBef>
                    <a:spcPts val="0"/>
                  </a:spcBef>
                  <a:spcAft>
                    <a:spcPts val="0"/>
                  </a:spcAft>
                  <a:defRPr/>
                </a:pPr>
                <a:r>
                  <a:rPr lang="zh-CN" altLang="en-US" sz="1400" b="1" dirty="0">
                    <a:cs typeface="+mn-ea"/>
                    <a:sym typeface="+mn-lt"/>
                  </a:rPr>
                  <a:t>点击添加标题</a:t>
                </a:r>
              </a:p>
            </p:txBody>
          </p:sp>
        </p:grpSp>
        <p:sp>
          <p:nvSpPr>
            <p:cNvPr id="51" name="TextBox 50"/>
            <p:cNvSpPr txBox="1">
              <a:spLocks noChangeArrowheads="1"/>
            </p:cNvSpPr>
            <p:nvPr/>
          </p:nvSpPr>
          <p:spPr bwMode="auto">
            <a:xfrm>
              <a:off x="5858028" y="4453659"/>
              <a:ext cx="2304284"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algn="r"/>
              <a:r>
                <a:rPr lang="zh-CN" altLang="en-US" sz="1000" dirty="0">
                  <a:latin typeface="+mn-lt"/>
                  <a:ea typeface="+mn-ea"/>
                  <a:cs typeface="+mn-ea"/>
                  <a:sym typeface="+mn-lt"/>
                </a:rPr>
                <a:t>点击添加内容点击添加内容点击添加内容点击添加内容点击添加内容点击添加内容点击添加内容点击添加内容点击添加内容点击添加内容点击添加内容点击添加内容点击添加内容点击添加内容点击添加内容点击添加内容</a:t>
              </a:r>
            </a:p>
          </p:txBody>
        </p:sp>
      </p:grpSp>
    </p:spTree>
    <p:extLst>
      <p:ext uri="{BB962C8B-B14F-4D97-AF65-F5344CB8AC3E}">
        <p14:creationId xmlns:p14="http://schemas.microsoft.com/office/powerpoint/2010/main" val="2065547240"/>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4"/>
                                        </p:tgtEl>
                                        <p:attrNameLst>
                                          <p:attrName>ppt_y</p:attrName>
                                        </p:attrNameLst>
                                      </p:cBhvr>
                                      <p:tavLst>
                                        <p:tav tm="0">
                                          <p:val>
                                            <p:strVal val="#ppt_y"/>
                                          </p:val>
                                        </p:tav>
                                        <p:tav tm="100000">
                                          <p:val>
                                            <p:strVal val="#ppt_y"/>
                                          </p:val>
                                        </p:tav>
                                      </p:tavLst>
                                    </p:anim>
                                    <p:anim calcmode="lin" valueType="num">
                                      <p:cBhvr>
                                        <p:cTn id="9" dur="500" fill="hold"/>
                                        <p:tgtEl>
                                          <p:spTgt spid="4"/>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4"/>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4"/>
                                        </p:tgtEl>
                                      </p:cBhvr>
                                    </p:animEffect>
                                  </p:childTnLst>
                                </p:cTn>
                              </p:par>
                            </p:childTnLst>
                          </p:cTn>
                        </p:par>
                        <p:par>
                          <p:cTn id="12" fill="hold">
                            <p:stCondLst>
                              <p:cond delay="850"/>
                            </p:stCondLst>
                            <p:childTnLst>
                              <p:par>
                                <p:cTn id="13" presetID="2" presetClass="entr" presetSubtype="6" fill="hold" nodeType="afterEffect">
                                  <p:stCondLst>
                                    <p:cond delay="0"/>
                                  </p:stCondLst>
                                  <p:childTnLst>
                                    <p:set>
                                      <p:cBhvr>
                                        <p:cTn id="14" dur="1" fill="hold">
                                          <p:stCondLst>
                                            <p:cond delay="0"/>
                                          </p:stCondLst>
                                        </p:cTn>
                                        <p:tgtEl>
                                          <p:spTgt spid="3"/>
                                        </p:tgtEl>
                                        <p:attrNameLst>
                                          <p:attrName>style.visibility</p:attrName>
                                        </p:attrNameLst>
                                      </p:cBhvr>
                                      <p:to>
                                        <p:strVal val="visible"/>
                                      </p:to>
                                    </p:set>
                                    <p:anim calcmode="lin" valueType="num">
                                      <p:cBhvr additive="base">
                                        <p:cTn id="15" dur="500" fill="hold"/>
                                        <p:tgtEl>
                                          <p:spTgt spid="3"/>
                                        </p:tgtEl>
                                        <p:attrNameLst>
                                          <p:attrName>ppt_x</p:attrName>
                                        </p:attrNameLst>
                                      </p:cBhvr>
                                      <p:tavLst>
                                        <p:tav tm="0">
                                          <p:val>
                                            <p:strVal val="1+#ppt_w/2"/>
                                          </p:val>
                                        </p:tav>
                                        <p:tav tm="100000">
                                          <p:val>
                                            <p:strVal val="#ppt_x"/>
                                          </p:val>
                                        </p:tav>
                                      </p:tavLst>
                                    </p:anim>
                                    <p:anim calcmode="lin" valueType="num">
                                      <p:cBhvr additive="base">
                                        <p:cTn id="16" dur="500" fill="hold"/>
                                        <p:tgtEl>
                                          <p:spTgt spid="3"/>
                                        </p:tgtEl>
                                        <p:attrNameLst>
                                          <p:attrName>ppt_y</p:attrName>
                                        </p:attrNameLst>
                                      </p:cBhvr>
                                      <p:tavLst>
                                        <p:tav tm="0">
                                          <p:val>
                                            <p:strVal val="1+#ppt_h/2"/>
                                          </p:val>
                                        </p:tav>
                                        <p:tav tm="100000">
                                          <p:val>
                                            <p:strVal val="#ppt_y"/>
                                          </p:val>
                                        </p:tav>
                                      </p:tavLst>
                                    </p:anim>
                                  </p:childTnLst>
                                </p:cTn>
                              </p:par>
                              <p:par>
                                <p:cTn id="17" presetID="2" presetClass="entr" presetSubtype="12" fill="hold" nodeType="withEffect">
                                  <p:stCondLst>
                                    <p:cond delay="0"/>
                                  </p:stCondLst>
                                  <p:childTnLst>
                                    <p:set>
                                      <p:cBhvr>
                                        <p:cTn id="18" dur="1" fill="hold">
                                          <p:stCondLst>
                                            <p:cond delay="0"/>
                                          </p:stCondLst>
                                        </p:cTn>
                                        <p:tgtEl>
                                          <p:spTgt spid="19"/>
                                        </p:tgtEl>
                                        <p:attrNameLst>
                                          <p:attrName>style.visibility</p:attrName>
                                        </p:attrNameLst>
                                      </p:cBhvr>
                                      <p:to>
                                        <p:strVal val="visible"/>
                                      </p:to>
                                    </p:set>
                                    <p:anim calcmode="lin" valueType="num">
                                      <p:cBhvr additive="base">
                                        <p:cTn id="19" dur="500" fill="hold"/>
                                        <p:tgtEl>
                                          <p:spTgt spid="19"/>
                                        </p:tgtEl>
                                        <p:attrNameLst>
                                          <p:attrName>ppt_x</p:attrName>
                                        </p:attrNameLst>
                                      </p:cBhvr>
                                      <p:tavLst>
                                        <p:tav tm="0">
                                          <p:val>
                                            <p:strVal val="0-#ppt_w/2"/>
                                          </p:val>
                                        </p:tav>
                                        <p:tav tm="100000">
                                          <p:val>
                                            <p:strVal val="#ppt_x"/>
                                          </p:val>
                                        </p:tav>
                                      </p:tavLst>
                                    </p:anim>
                                    <p:anim calcmode="lin" valueType="num">
                                      <p:cBhvr additive="base">
                                        <p:cTn id="20" dur="500" fill="hold"/>
                                        <p:tgtEl>
                                          <p:spTgt spid="19"/>
                                        </p:tgtEl>
                                        <p:attrNameLst>
                                          <p:attrName>ppt_y</p:attrName>
                                        </p:attrNameLst>
                                      </p:cBhvr>
                                      <p:tavLst>
                                        <p:tav tm="0">
                                          <p:val>
                                            <p:strVal val="1+#ppt_h/2"/>
                                          </p:val>
                                        </p:tav>
                                        <p:tav tm="100000">
                                          <p:val>
                                            <p:strVal val="#ppt_y"/>
                                          </p:val>
                                        </p:tav>
                                      </p:tavLst>
                                    </p:anim>
                                  </p:childTnLst>
                                </p:cTn>
                              </p:par>
                              <p:par>
                                <p:cTn id="21" presetID="2" presetClass="entr" presetSubtype="3" fill="hold" nodeType="withEffect">
                                  <p:stCondLst>
                                    <p:cond delay="0"/>
                                  </p:stCondLst>
                                  <p:childTnLst>
                                    <p:set>
                                      <p:cBhvr>
                                        <p:cTn id="22" dur="1" fill="hold">
                                          <p:stCondLst>
                                            <p:cond delay="0"/>
                                          </p:stCondLst>
                                        </p:cTn>
                                        <p:tgtEl>
                                          <p:spTgt spid="9"/>
                                        </p:tgtEl>
                                        <p:attrNameLst>
                                          <p:attrName>style.visibility</p:attrName>
                                        </p:attrNameLst>
                                      </p:cBhvr>
                                      <p:to>
                                        <p:strVal val="visible"/>
                                      </p:to>
                                    </p:set>
                                    <p:anim calcmode="lin" valueType="num">
                                      <p:cBhvr additive="base">
                                        <p:cTn id="23" dur="500" fill="hold"/>
                                        <p:tgtEl>
                                          <p:spTgt spid="9"/>
                                        </p:tgtEl>
                                        <p:attrNameLst>
                                          <p:attrName>ppt_x</p:attrName>
                                        </p:attrNameLst>
                                      </p:cBhvr>
                                      <p:tavLst>
                                        <p:tav tm="0">
                                          <p:val>
                                            <p:strVal val="1+#ppt_w/2"/>
                                          </p:val>
                                        </p:tav>
                                        <p:tav tm="100000">
                                          <p:val>
                                            <p:strVal val="#ppt_x"/>
                                          </p:val>
                                        </p:tav>
                                      </p:tavLst>
                                    </p:anim>
                                    <p:anim calcmode="lin" valueType="num">
                                      <p:cBhvr additive="base">
                                        <p:cTn id="24" dur="500" fill="hold"/>
                                        <p:tgtEl>
                                          <p:spTgt spid="9"/>
                                        </p:tgtEl>
                                        <p:attrNameLst>
                                          <p:attrName>ppt_y</p:attrName>
                                        </p:attrNameLst>
                                      </p:cBhvr>
                                      <p:tavLst>
                                        <p:tav tm="0">
                                          <p:val>
                                            <p:strVal val="0-#ppt_h/2"/>
                                          </p:val>
                                        </p:tav>
                                        <p:tav tm="100000">
                                          <p:val>
                                            <p:strVal val="#ppt_y"/>
                                          </p:val>
                                        </p:tav>
                                      </p:tavLst>
                                    </p:anim>
                                  </p:childTnLst>
                                </p:cTn>
                              </p:par>
                              <p:par>
                                <p:cTn id="25" presetID="2" presetClass="entr" presetSubtype="9" fill="hold" nodeType="withEffect">
                                  <p:stCondLst>
                                    <p:cond delay="0"/>
                                  </p:stCondLst>
                                  <p:childTnLst>
                                    <p:set>
                                      <p:cBhvr>
                                        <p:cTn id="26" dur="1" fill="hold">
                                          <p:stCondLst>
                                            <p:cond delay="0"/>
                                          </p:stCondLst>
                                        </p:cTn>
                                        <p:tgtEl>
                                          <p:spTgt spid="14"/>
                                        </p:tgtEl>
                                        <p:attrNameLst>
                                          <p:attrName>style.visibility</p:attrName>
                                        </p:attrNameLst>
                                      </p:cBhvr>
                                      <p:to>
                                        <p:strVal val="visible"/>
                                      </p:to>
                                    </p:set>
                                    <p:anim calcmode="lin" valueType="num">
                                      <p:cBhvr additive="base">
                                        <p:cTn id="27" dur="500" fill="hold"/>
                                        <p:tgtEl>
                                          <p:spTgt spid="14"/>
                                        </p:tgtEl>
                                        <p:attrNameLst>
                                          <p:attrName>ppt_x</p:attrName>
                                        </p:attrNameLst>
                                      </p:cBhvr>
                                      <p:tavLst>
                                        <p:tav tm="0">
                                          <p:val>
                                            <p:strVal val="0-#ppt_w/2"/>
                                          </p:val>
                                        </p:tav>
                                        <p:tav tm="100000">
                                          <p:val>
                                            <p:strVal val="#ppt_x"/>
                                          </p:val>
                                        </p:tav>
                                      </p:tavLst>
                                    </p:anim>
                                    <p:anim calcmode="lin" valueType="num">
                                      <p:cBhvr additive="base">
                                        <p:cTn id="28" dur="500" fill="hold"/>
                                        <p:tgtEl>
                                          <p:spTgt spid="14"/>
                                        </p:tgtEl>
                                        <p:attrNameLst>
                                          <p:attrName>ppt_y</p:attrName>
                                        </p:attrNameLst>
                                      </p:cBhvr>
                                      <p:tavLst>
                                        <p:tav tm="0">
                                          <p:val>
                                            <p:strVal val="0-#ppt_h/2"/>
                                          </p:val>
                                        </p:tav>
                                        <p:tav tm="100000">
                                          <p:val>
                                            <p:strVal val="#ppt_y"/>
                                          </p:val>
                                        </p:tav>
                                      </p:tavLst>
                                    </p:anim>
                                  </p:childTnLst>
                                </p:cTn>
                              </p:par>
                              <p:par>
                                <p:cTn id="29" presetID="8" presetClass="emph" presetSubtype="0" fill="hold" nodeType="withEffect">
                                  <p:stCondLst>
                                    <p:cond delay="0"/>
                                  </p:stCondLst>
                                  <p:childTnLst>
                                    <p:animRot by="21600000">
                                      <p:cBhvr>
                                        <p:cTn id="30" dur="500" fill="hold"/>
                                        <p:tgtEl>
                                          <p:spTgt spid="3"/>
                                        </p:tgtEl>
                                        <p:attrNameLst>
                                          <p:attrName>r</p:attrName>
                                        </p:attrNameLst>
                                      </p:cBhvr>
                                    </p:animRot>
                                  </p:childTnLst>
                                </p:cTn>
                              </p:par>
                              <p:par>
                                <p:cTn id="31" presetID="8" presetClass="emph" presetSubtype="0" fill="hold" nodeType="withEffect">
                                  <p:stCondLst>
                                    <p:cond delay="0"/>
                                  </p:stCondLst>
                                  <p:childTnLst>
                                    <p:animRot by="21600000">
                                      <p:cBhvr>
                                        <p:cTn id="32" dur="500" fill="hold"/>
                                        <p:tgtEl>
                                          <p:spTgt spid="19"/>
                                        </p:tgtEl>
                                        <p:attrNameLst>
                                          <p:attrName>r</p:attrName>
                                        </p:attrNameLst>
                                      </p:cBhvr>
                                    </p:animRot>
                                  </p:childTnLst>
                                </p:cTn>
                              </p:par>
                              <p:par>
                                <p:cTn id="33" presetID="8" presetClass="emph" presetSubtype="0" fill="hold" nodeType="withEffect">
                                  <p:stCondLst>
                                    <p:cond delay="0"/>
                                  </p:stCondLst>
                                  <p:childTnLst>
                                    <p:animRot by="21600000">
                                      <p:cBhvr>
                                        <p:cTn id="34" dur="500" fill="hold"/>
                                        <p:tgtEl>
                                          <p:spTgt spid="9"/>
                                        </p:tgtEl>
                                        <p:attrNameLst>
                                          <p:attrName>r</p:attrName>
                                        </p:attrNameLst>
                                      </p:cBhvr>
                                    </p:animRot>
                                  </p:childTnLst>
                                </p:cTn>
                              </p:par>
                              <p:par>
                                <p:cTn id="35" presetID="8" presetClass="emph" presetSubtype="0" fill="hold" nodeType="withEffect">
                                  <p:stCondLst>
                                    <p:cond delay="0"/>
                                  </p:stCondLst>
                                  <p:childTnLst>
                                    <p:animRot by="21600000">
                                      <p:cBhvr>
                                        <p:cTn id="36" dur="500" fill="hold"/>
                                        <p:tgtEl>
                                          <p:spTgt spid="14"/>
                                        </p:tgtEl>
                                        <p:attrNameLst>
                                          <p:attrName>r</p:attrName>
                                        </p:attrNameLst>
                                      </p:cBhvr>
                                    </p:animRot>
                                  </p:childTnLst>
                                </p:cTn>
                              </p:par>
                            </p:childTnLst>
                          </p:cTn>
                        </p:par>
                        <p:par>
                          <p:cTn id="37" fill="hold">
                            <p:stCondLst>
                              <p:cond delay="1350"/>
                            </p:stCondLst>
                            <p:childTnLst>
                              <p:par>
                                <p:cTn id="38" presetID="12" presetClass="entr" presetSubtype="2" fill="hold" nodeType="afterEffect">
                                  <p:stCondLst>
                                    <p:cond delay="0"/>
                                  </p:stCondLst>
                                  <p:childTnLst>
                                    <p:set>
                                      <p:cBhvr>
                                        <p:cTn id="39" dur="1" fill="hold">
                                          <p:stCondLst>
                                            <p:cond delay="0"/>
                                          </p:stCondLst>
                                        </p:cTn>
                                        <p:tgtEl>
                                          <p:spTgt spid="24"/>
                                        </p:tgtEl>
                                        <p:attrNameLst>
                                          <p:attrName>style.visibility</p:attrName>
                                        </p:attrNameLst>
                                      </p:cBhvr>
                                      <p:to>
                                        <p:strVal val="visible"/>
                                      </p:to>
                                    </p:set>
                                    <p:anim calcmode="lin" valueType="num">
                                      <p:cBhvr additive="base">
                                        <p:cTn id="40" dur="500"/>
                                        <p:tgtEl>
                                          <p:spTgt spid="24"/>
                                        </p:tgtEl>
                                        <p:attrNameLst>
                                          <p:attrName>ppt_x</p:attrName>
                                        </p:attrNameLst>
                                      </p:cBhvr>
                                      <p:tavLst>
                                        <p:tav tm="0">
                                          <p:val>
                                            <p:strVal val="#ppt_x+#ppt_w*1.125000"/>
                                          </p:val>
                                        </p:tav>
                                        <p:tav tm="100000">
                                          <p:val>
                                            <p:strVal val="#ppt_x"/>
                                          </p:val>
                                        </p:tav>
                                      </p:tavLst>
                                    </p:anim>
                                    <p:animEffect transition="in" filter="wipe(left)">
                                      <p:cBhvr>
                                        <p:cTn id="41" dur="500"/>
                                        <p:tgtEl>
                                          <p:spTgt spid="24"/>
                                        </p:tgtEl>
                                      </p:cBhvr>
                                    </p:animEffect>
                                  </p:childTnLst>
                                </p:cTn>
                              </p:par>
                              <p:par>
                                <p:cTn id="42" presetID="12" presetClass="entr" presetSubtype="8" fill="hold" nodeType="withEffect">
                                  <p:stCondLst>
                                    <p:cond delay="0"/>
                                  </p:stCondLst>
                                  <p:childTnLst>
                                    <p:set>
                                      <p:cBhvr>
                                        <p:cTn id="43" dur="1" fill="hold">
                                          <p:stCondLst>
                                            <p:cond delay="0"/>
                                          </p:stCondLst>
                                        </p:cTn>
                                        <p:tgtEl>
                                          <p:spTgt spid="32"/>
                                        </p:tgtEl>
                                        <p:attrNameLst>
                                          <p:attrName>style.visibility</p:attrName>
                                        </p:attrNameLst>
                                      </p:cBhvr>
                                      <p:to>
                                        <p:strVal val="visible"/>
                                      </p:to>
                                    </p:set>
                                    <p:anim calcmode="lin" valueType="num">
                                      <p:cBhvr additive="base">
                                        <p:cTn id="44" dur="500"/>
                                        <p:tgtEl>
                                          <p:spTgt spid="32"/>
                                        </p:tgtEl>
                                        <p:attrNameLst>
                                          <p:attrName>ppt_x</p:attrName>
                                        </p:attrNameLst>
                                      </p:cBhvr>
                                      <p:tavLst>
                                        <p:tav tm="0">
                                          <p:val>
                                            <p:strVal val="#ppt_x-#ppt_w*1.125000"/>
                                          </p:val>
                                        </p:tav>
                                        <p:tav tm="100000">
                                          <p:val>
                                            <p:strVal val="#ppt_x"/>
                                          </p:val>
                                        </p:tav>
                                      </p:tavLst>
                                    </p:anim>
                                    <p:animEffect transition="in" filter="wipe(right)">
                                      <p:cBhvr>
                                        <p:cTn id="45" dur="500"/>
                                        <p:tgtEl>
                                          <p:spTgt spid="32"/>
                                        </p:tgtEl>
                                      </p:cBhvr>
                                    </p:animEffect>
                                  </p:childTnLst>
                                </p:cTn>
                              </p:par>
                              <p:par>
                                <p:cTn id="46" presetID="12" presetClass="entr" presetSubtype="2" fill="hold" nodeType="withEffect">
                                  <p:stCondLst>
                                    <p:cond delay="0"/>
                                  </p:stCondLst>
                                  <p:childTnLst>
                                    <p:set>
                                      <p:cBhvr>
                                        <p:cTn id="47" dur="1" fill="hold">
                                          <p:stCondLst>
                                            <p:cond delay="0"/>
                                          </p:stCondLst>
                                        </p:cTn>
                                        <p:tgtEl>
                                          <p:spTgt spid="40"/>
                                        </p:tgtEl>
                                        <p:attrNameLst>
                                          <p:attrName>style.visibility</p:attrName>
                                        </p:attrNameLst>
                                      </p:cBhvr>
                                      <p:to>
                                        <p:strVal val="visible"/>
                                      </p:to>
                                    </p:set>
                                    <p:anim calcmode="lin" valueType="num">
                                      <p:cBhvr additive="base">
                                        <p:cTn id="48" dur="500"/>
                                        <p:tgtEl>
                                          <p:spTgt spid="40"/>
                                        </p:tgtEl>
                                        <p:attrNameLst>
                                          <p:attrName>ppt_x</p:attrName>
                                        </p:attrNameLst>
                                      </p:cBhvr>
                                      <p:tavLst>
                                        <p:tav tm="0">
                                          <p:val>
                                            <p:strVal val="#ppt_x+#ppt_w*1.125000"/>
                                          </p:val>
                                        </p:tav>
                                        <p:tav tm="100000">
                                          <p:val>
                                            <p:strVal val="#ppt_x"/>
                                          </p:val>
                                        </p:tav>
                                      </p:tavLst>
                                    </p:anim>
                                    <p:animEffect transition="in" filter="wipe(left)">
                                      <p:cBhvr>
                                        <p:cTn id="49" dur="500"/>
                                        <p:tgtEl>
                                          <p:spTgt spid="40"/>
                                        </p:tgtEl>
                                      </p:cBhvr>
                                    </p:animEffect>
                                  </p:childTnLst>
                                </p:cTn>
                              </p:par>
                              <p:par>
                                <p:cTn id="50" presetID="12" presetClass="entr" presetSubtype="8" fill="hold" nodeType="withEffect">
                                  <p:stCondLst>
                                    <p:cond delay="0"/>
                                  </p:stCondLst>
                                  <p:childTnLst>
                                    <p:set>
                                      <p:cBhvr>
                                        <p:cTn id="51" dur="1" fill="hold">
                                          <p:stCondLst>
                                            <p:cond delay="0"/>
                                          </p:stCondLst>
                                        </p:cTn>
                                        <p:tgtEl>
                                          <p:spTgt spid="48"/>
                                        </p:tgtEl>
                                        <p:attrNameLst>
                                          <p:attrName>style.visibility</p:attrName>
                                        </p:attrNameLst>
                                      </p:cBhvr>
                                      <p:to>
                                        <p:strVal val="visible"/>
                                      </p:to>
                                    </p:set>
                                    <p:anim calcmode="lin" valueType="num">
                                      <p:cBhvr additive="base">
                                        <p:cTn id="52" dur="500"/>
                                        <p:tgtEl>
                                          <p:spTgt spid="48"/>
                                        </p:tgtEl>
                                        <p:attrNameLst>
                                          <p:attrName>ppt_x</p:attrName>
                                        </p:attrNameLst>
                                      </p:cBhvr>
                                      <p:tavLst>
                                        <p:tav tm="0">
                                          <p:val>
                                            <p:strVal val="#ppt_x-#ppt_w*1.125000"/>
                                          </p:val>
                                        </p:tav>
                                        <p:tav tm="100000">
                                          <p:val>
                                            <p:strVal val="#ppt_x"/>
                                          </p:val>
                                        </p:tav>
                                      </p:tavLst>
                                    </p:anim>
                                    <p:animEffect transition="in" filter="wipe(right)">
                                      <p:cBhvr>
                                        <p:cTn id="53" dur="500"/>
                                        <p:tgtEl>
                                          <p:spTgt spid="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07504" y="51470"/>
            <a:ext cx="3365024" cy="523220"/>
          </a:xfrm>
          <a:prstGeom prst="rect">
            <a:avLst/>
          </a:prstGeom>
        </p:spPr>
        <p:txBody>
          <a:bodyPr wrap="none">
            <a:spAutoFit/>
          </a:bodyPr>
          <a:lstStyle/>
          <a:p>
            <a:r>
              <a:rPr lang="zh-CN" altLang="en-US" sz="2800" b="1" spc="300" dirty="0" smtClean="0">
                <a:solidFill>
                  <a:schemeClr val="accent2">
                    <a:lumMod val="50000"/>
                  </a:schemeClr>
                </a:solidFill>
                <a:cs typeface="+mn-ea"/>
                <a:sym typeface="+mn-lt"/>
              </a:rPr>
              <a:t>单击此处添加标题</a:t>
            </a:r>
            <a:endParaRPr lang="zh-CN" altLang="en-US" sz="2800" b="1" spc="300" dirty="0">
              <a:solidFill>
                <a:schemeClr val="accent2">
                  <a:lumMod val="50000"/>
                </a:schemeClr>
              </a:solidFill>
              <a:cs typeface="+mn-ea"/>
              <a:sym typeface="+mn-lt"/>
            </a:endParaRPr>
          </a:p>
        </p:txBody>
      </p:sp>
      <p:cxnSp>
        <p:nvCxnSpPr>
          <p:cNvPr id="3" name="直接连接符 2"/>
          <p:cNvCxnSpPr/>
          <p:nvPr/>
        </p:nvCxnSpPr>
        <p:spPr>
          <a:xfrm>
            <a:off x="0" y="4332007"/>
            <a:ext cx="9144000" cy="0"/>
          </a:xfrm>
          <a:prstGeom prst="line">
            <a:avLst/>
          </a:prstGeom>
          <a:ln w="19050">
            <a:solidFill>
              <a:srgbClr val="E16896"/>
            </a:solidFill>
          </a:ln>
        </p:spPr>
        <p:style>
          <a:lnRef idx="1">
            <a:schemeClr val="accent1"/>
          </a:lnRef>
          <a:fillRef idx="0">
            <a:schemeClr val="accent1"/>
          </a:fillRef>
          <a:effectRef idx="0">
            <a:schemeClr val="accent1"/>
          </a:effectRef>
          <a:fontRef idx="minor">
            <a:schemeClr val="tx1"/>
          </a:fontRef>
        </p:style>
      </p:cxnSp>
      <p:sp>
        <p:nvSpPr>
          <p:cNvPr id="5" name="椭圆 4"/>
          <p:cNvSpPr/>
          <p:nvPr/>
        </p:nvSpPr>
        <p:spPr>
          <a:xfrm>
            <a:off x="2004292" y="4193237"/>
            <a:ext cx="235292" cy="235292"/>
          </a:xfrm>
          <a:prstGeom prst="ellipse">
            <a:avLst/>
          </a:prstGeom>
          <a:solidFill>
            <a:schemeClr val="bg1"/>
          </a:solidFill>
          <a:ln w="38100">
            <a:solidFill>
              <a:srgbClr val="7030A0"/>
            </a:solidFill>
          </a:ln>
          <a:effectLst>
            <a:outerShdw blurRad="50800" dist="38100" dir="5400000" algn="t" rotWithShape="0">
              <a:prstClr val="black">
                <a:alpha val="2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6" name="组合 5"/>
          <p:cNvGrpSpPr/>
          <p:nvPr/>
        </p:nvGrpSpPr>
        <p:grpSpPr>
          <a:xfrm>
            <a:off x="1434526" y="1260177"/>
            <a:ext cx="1333322" cy="2791051"/>
            <a:chOff x="1115616" y="1077584"/>
            <a:chExt cx="1224136" cy="2562492"/>
          </a:xfrm>
        </p:grpSpPr>
        <p:sp>
          <p:nvSpPr>
            <p:cNvPr id="7" name="任意多边形 6"/>
            <p:cNvSpPr/>
            <p:nvPr/>
          </p:nvSpPr>
          <p:spPr>
            <a:xfrm flipV="1">
              <a:off x="1115616" y="1077584"/>
              <a:ext cx="1224136" cy="2562492"/>
            </a:xfrm>
            <a:custGeom>
              <a:avLst/>
              <a:gdLst>
                <a:gd name="connsiteX0" fmla="*/ 213563 w 1224136"/>
                <a:gd name="connsiteY0" fmla="*/ 2562492 h 2562492"/>
                <a:gd name="connsiteX1" fmla="*/ 1010573 w 1224136"/>
                <a:gd name="connsiteY1" fmla="*/ 2562492 h 2562492"/>
                <a:gd name="connsiteX2" fmla="*/ 1224136 w 1224136"/>
                <a:gd name="connsiteY2" fmla="*/ 2348929 h 2562492"/>
                <a:gd name="connsiteX3" fmla="*/ 1224136 w 1224136"/>
                <a:gd name="connsiteY3" fmla="*/ 399791 h 2562492"/>
                <a:gd name="connsiteX4" fmla="*/ 1010573 w 1224136"/>
                <a:gd name="connsiteY4" fmla="*/ 186228 h 2562492"/>
                <a:gd name="connsiteX5" fmla="*/ 720080 w 1224136"/>
                <a:gd name="connsiteY5" fmla="*/ 186228 h 2562492"/>
                <a:gd name="connsiteX6" fmla="*/ 612068 w 1224136"/>
                <a:gd name="connsiteY6" fmla="*/ 0 h 2562492"/>
                <a:gd name="connsiteX7" fmla="*/ 504056 w 1224136"/>
                <a:gd name="connsiteY7" fmla="*/ 186228 h 2562492"/>
                <a:gd name="connsiteX8" fmla="*/ 213563 w 1224136"/>
                <a:gd name="connsiteY8" fmla="*/ 186228 h 2562492"/>
                <a:gd name="connsiteX9" fmla="*/ 0 w 1224136"/>
                <a:gd name="connsiteY9" fmla="*/ 399791 h 2562492"/>
                <a:gd name="connsiteX10" fmla="*/ 0 w 1224136"/>
                <a:gd name="connsiteY10" fmla="*/ 2348929 h 2562492"/>
                <a:gd name="connsiteX11" fmla="*/ 213563 w 1224136"/>
                <a:gd name="connsiteY11" fmla="*/ 2562492 h 2562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24136" h="2562492">
                  <a:moveTo>
                    <a:pt x="213563" y="2562492"/>
                  </a:moveTo>
                  <a:lnTo>
                    <a:pt x="1010573" y="2562492"/>
                  </a:lnTo>
                  <a:cubicBezTo>
                    <a:pt x="1128521" y="2562492"/>
                    <a:pt x="1224136" y="2466877"/>
                    <a:pt x="1224136" y="2348929"/>
                  </a:cubicBezTo>
                  <a:lnTo>
                    <a:pt x="1224136" y="399791"/>
                  </a:lnTo>
                  <a:cubicBezTo>
                    <a:pt x="1224136" y="281843"/>
                    <a:pt x="1128521" y="186228"/>
                    <a:pt x="1010573" y="186228"/>
                  </a:cubicBezTo>
                  <a:lnTo>
                    <a:pt x="720080" y="186228"/>
                  </a:lnTo>
                  <a:lnTo>
                    <a:pt x="612068" y="0"/>
                  </a:lnTo>
                  <a:lnTo>
                    <a:pt x="504056" y="186228"/>
                  </a:lnTo>
                  <a:lnTo>
                    <a:pt x="213563" y="186228"/>
                  </a:lnTo>
                  <a:cubicBezTo>
                    <a:pt x="95615" y="186228"/>
                    <a:pt x="0" y="281843"/>
                    <a:pt x="0" y="399791"/>
                  </a:cubicBezTo>
                  <a:lnTo>
                    <a:pt x="0" y="2348929"/>
                  </a:lnTo>
                  <a:cubicBezTo>
                    <a:pt x="0" y="2466877"/>
                    <a:pt x="95615" y="2562492"/>
                    <a:pt x="213563" y="2562492"/>
                  </a:cubicBezTo>
                  <a:close/>
                </a:path>
              </a:pathLst>
            </a:custGeom>
            <a:solidFill>
              <a:schemeClr val="bg1"/>
            </a:solidFill>
            <a:ln w="6350">
              <a:gradFill>
                <a:gsLst>
                  <a:gs pos="0">
                    <a:schemeClr val="bg1">
                      <a:lumMod val="85000"/>
                    </a:schemeClr>
                  </a:gs>
                  <a:gs pos="100000">
                    <a:schemeClr val="bg1"/>
                  </a:gs>
                </a:gsLst>
                <a:lin ang="1200000" scaled="0"/>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 name="圆角矩形 7"/>
            <p:cNvSpPr/>
            <p:nvPr/>
          </p:nvSpPr>
          <p:spPr>
            <a:xfrm>
              <a:off x="1259632" y="1216298"/>
              <a:ext cx="936104" cy="2088232"/>
            </a:xfrm>
            <a:prstGeom prst="roundRect">
              <a:avLst>
                <a:gd name="adj" fmla="val 14632"/>
              </a:avLst>
            </a:prstGeom>
            <a:solidFill>
              <a:schemeClr val="accent2">
                <a:lumMod val="50000"/>
              </a:schemeClr>
            </a:solidFill>
            <a:ln>
              <a:noFill/>
            </a:ln>
            <a:effectLst>
              <a:innerShdw blurRad="63500" dist="50800" dir="18900000">
                <a:prstClr val="black">
                  <a:alpha val="3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9" name="矩形 8"/>
            <p:cNvSpPr/>
            <p:nvPr/>
          </p:nvSpPr>
          <p:spPr>
            <a:xfrm>
              <a:off x="1257002" y="1851670"/>
              <a:ext cx="938733" cy="36004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b="1" dirty="0">
                  <a:solidFill>
                    <a:schemeClr val="tx1"/>
                  </a:solidFill>
                  <a:cs typeface="+mn-ea"/>
                  <a:sym typeface="+mn-lt"/>
                </a:rPr>
                <a:t>第一阶段</a:t>
              </a:r>
            </a:p>
          </p:txBody>
        </p:sp>
        <p:sp>
          <p:nvSpPr>
            <p:cNvPr id="10" name="文本框 16"/>
            <p:cNvSpPr txBox="1"/>
            <p:nvPr/>
          </p:nvSpPr>
          <p:spPr>
            <a:xfrm>
              <a:off x="1368152" y="1253361"/>
              <a:ext cx="683569" cy="593403"/>
            </a:xfrm>
            <a:prstGeom prst="rect">
              <a:avLst/>
            </a:prstGeom>
            <a:noFill/>
          </p:spPr>
          <p:txBody>
            <a:bodyPr wrap="square" rtlCol="0">
              <a:spAutoFit/>
            </a:bodyPr>
            <a:lstStyle/>
            <a:p>
              <a:pPr algn="ctr"/>
              <a:r>
                <a:rPr lang="zh-CN" altLang="en-US" dirty="0">
                  <a:solidFill>
                    <a:schemeClr val="bg1"/>
                  </a:solidFill>
                  <a:cs typeface="+mn-ea"/>
                  <a:sym typeface="+mn-lt"/>
                </a:rPr>
                <a:t>添加标题</a:t>
              </a:r>
            </a:p>
          </p:txBody>
        </p:sp>
        <p:sp>
          <p:nvSpPr>
            <p:cNvPr id="11" name="文本框 17"/>
            <p:cNvSpPr txBox="1"/>
            <p:nvPr/>
          </p:nvSpPr>
          <p:spPr>
            <a:xfrm>
              <a:off x="1257000" y="2214035"/>
              <a:ext cx="938732" cy="1102034"/>
            </a:xfrm>
            <a:prstGeom prst="rect">
              <a:avLst/>
            </a:prstGeom>
            <a:noFill/>
          </p:spPr>
          <p:txBody>
            <a:bodyPr wrap="square" rtlCol="0">
              <a:spAutoFit/>
            </a:bodyPr>
            <a:lstStyle/>
            <a:p>
              <a:pPr>
                <a:lnSpc>
                  <a:spcPct val="150000"/>
                </a:lnSpc>
              </a:pPr>
              <a:r>
                <a:rPr lang="zh-CN" altLang="en-US" sz="1200" dirty="0">
                  <a:solidFill>
                    <a:schemeClr val="bg1"/>
                  </a:solidFill>
                  <a:cs typeface="+mn-ea"/>
                  <a:sym typeface="+mn-lt"/>
                </a:rPr>
                <a:t>单击此处添加文本，单击此处添加文本</a:t>
              </a:r>
            </a:p>
          </p:txBody>
        </p:sp>
      </p:grpSp>
      <p:sp>
        <p:nvSpPr>
          <p:cNvPr id="12" name="椭圆 11"/>
          <p:cNvSpPr/>
          <p:nvPr/>
        </p:nvSpPr>
        <p:spPr>
          <a:xfrm>
            <a:off x="3762843" y="4193237"/>
            <a:ext cx="235292" cy="235292"/>
          </a:xfrm>
          <a:prstGeom prst="ellipse">
            <a:avLst/>
          </a:prstGeom>
          <a:solidFill>
            <a:schemeClr val="bg1"/>
          </a:solidFill>
          <a:ln w="38100">
            <a:solidFill>
              <a:srgbClr val="E95ADC"/>
            </a:solidFill>
          </a:ln>
          <a:effectLst>
            <a:outerShdw blurRad="50800" dist="38100" dir="5400000" algn="t" rotWithShape="0">
              <a:prstClr val="black">
                <a:alpha val="2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13" name="组合 12"/>
          <p:cNvGrpSpPr/>
          <p:nvPr/>
        </p:nvGrpSpPr>
        <p:grpSpPr>
          <a:xfrm>
            <a:off x="3193079" y="1260177"/>
            <a:ext cx="1333322" cy="2791051"/>
            <a:chOff x="1115616" y="1077584"/>
            <a:chExt cx="1224136" cy="2562492"/>
          </a:xfrm>
        </p:grpSpPr>
        <p:sp>
          <p:nvSpPr>
            <p:cNvPr id="14" name="任意多边形 13"/>
            <p:cNvSpPr/>
            <p:nvPr/>
          </p:nvSpPr>
          <p:spPr>
            <a:xfrm flipV="1">
              <a:off x="1115616" y="1077584"/>
              <a:ext cx="1224136" cy="2562492"/>
            </a:xfrm>
            <a:custGeom>
              <a:avLst/>
              <a:gdLst>
                <a:gd name="connsiteX0" fmla="*/ 213563 w 1224136"/>
                <a:gd name="connsiteY0" fmla="*/ 2562492 h 2562492"/>
                <a:gd name="connsiteX1" fmla="*/ 1010573 w 1224136"/>
                <a:gd name="connsiteY1" fmla="*/ 2562492 h 2562492"/>
                <a:gd name="connsiteX2" fmla="*/ 1224136 w 1224136"/>
                <a:gd name="connsiteY2" fmla="*/ 2348929 h 2562492"/>
                <a:gd name="connsiteX3" fmla="*/ 1224136 w 1224136"/>
                <a:gd name="connsiteY3" fmla="*/ 399791 h 2562492"/>
                <a:gd name="connsiteX4" fmla="*/ 1010573 w 1224136"/>
                <a:gd name="connsiteY4" fmla="*/ 186228 h 2562492"/>
                <a:gd name="connsiteX5" fmla="*/ 720080 w 1224136"/>
                <a:gd name="connsiteY5" fmla="*/ 186228 h 2562492"/>
                <a:gd name="connsiteX6" fmla="*/ 612068 w 1224136"/>
                <a:gd name="connsiteY6" fmla="*/ 0 h 2562492"/>
                <a:gd name="connsiteX7" fmla="*/ 504056 w 1224136"/>
                <a:gd name="connsiteY7" fmla="*/ 186228 h 2562492"/>
                <a:gd name="connsiteX8" fmla="*/ 213563 w 1224136"/>
                <a:gd name="connsiteY8" fmla="*/ 186228 h 2562492"/>
                <a:gd name="connsiteX9" fmla="*/ 0 w 1224136"/>
                <a:gd name="connsiteY9" fmla="*/ 399791 h 2562492"/>
                <a:gd name="connsiteX10" fmla="*/ 0 w 1224136"/>
                <a:gd name="connsiteY10" fmla="*/ 2348929 h 2562492"/>
                <a:gd name="connsiteX11" fmla="*/ 213563 w 1224136"/>
                <a:gd name="connsiteY11" fmla="*/ 2562492 h 2562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24136" h="2562492">
                  <a:moveTo>
                    <a:pt x="213563" y="2562492"/>
                  </a:moveTo>
                  <a:lnTo>
                    <a:pt x="1010573" y="2562492"/>
                  </a:lnTo>
                  <a:cubicBezTo>
                    <a:pt x="1128521" y="2562492"/>
                    <a:pt x="1224136" y="2466877"/>
                    <a:pt x="1224136" y="2348929"/>
                  </a:cubicBezTo>
                  <a:lnTo>
                    <a:pt x="1224136" y="399791"/>
                  </a:lnTo>
                  <a:cubicBezTo>
                    <a:pt x="1224136" y="281843"/>
                    <a:pt x="1128521" y="186228"/>
                    <a:pt x="1010573" y="186228"/>
                  </a:cubicBezTo>
                  <a:lnTo>
                    <a:pt x="720080" y="186228"/>
                  </a:lnTo>
                  <a:lnTo>
                    <a:pt x="612068" y="0"/>
                  </a:lnTo>
                  <a:lnTo>
                    <a:pt x="504056" y="186228"/>
                  </a:lnTo>
                  <a:lnTo>
                    <a:pt x="213563" y="186228"/>
                  </a:lnTo>
                  <a:cubicBezTo>
                    <a:pt x="95615" y="186228"/>
                    <a:pt x="0" y="281843"/>
                    <a:pt x="0" y="399791"/>
                  </a:cubicBezTo>
                  <a:lnTo>
                    <a:pt x="0" y="2348929"/>
                  </a:lnTo>
                  <a:cubicBezTo>
                    <a:pt x="0" y="2466877"/>
                    <a:pt x="95615" y="2562492"/>
                    <a:pt x="213563" y="2562492"/>
                  </a:cubicBezTo>
                  <a:close/>
                </a:path>
              </a:pathLst>
            </a:custGeom>
            <a:solidFill>
              <a:schemeClr val="bg1"/>
            </a:solidFill>
            <a:ln w="6350">
              <a:gradFill>
                <a:gsLst>
                  <a:gs pos="0">
                    <a:schemeClr val="bg1">
                      <a:lumMod val="85000"/>
                    </a:schemeClr>
                  </a:gs>
                  <a:gs pos="100000">
                    <a:schemeClr val="bg1"/>
                  </a:gs>
                </a:gsLst>
                <a:lin ang="1200000" scaled="0"/>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5" name="圆角矩形 14"/>
            <p:cNvSpPr/>
            <p:nvPr/>
          </p:nvSpPr>
          <p:spPr>
            <a:xfrm>
              <a:off x="1259632" y="1216298"/>
              <a:ext cx="936104" cy="2088232"/>
            </a:xfrm>
            <a:prstGeom prst="roundRect">
              <a:avLst>
                <a:gd name="adj" fmla="val 14632"/>
              </a:avLst>
            </a:prstGeom>
            <a:solidFill>
              <a:schemeClr val="accent2">
                <a:lumMod val="50000"/>
              </a:schemeClr>
            </a:solidFill>
            <a:ln>
              <a:noFill/>
            </a:ln>
            <a:effectLst>
              <a:innerShdw blurRad="63500" dist="50800" dir="18900000">
                <a:prstClr val="black">
                  <a:alpha val="3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6" name="矩形 15"/>
            <p:cNvSpPr/>
            <p:nvPr/>
          </p:nvSpPr>
          <p:spPr>
            <a:xfrm>
              <a:off x="1257002" y="1851670"/>
              <a:ext cx="938733" cy="36004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b="1" dirty="0" smtClean="0">
                  <a:solidFill>
                    <a:schemeClr val="tx1"/>
                  </a:solidFill>
                  <a:cs typeface="+mn-ea"/>
                  <a:sym typeface="+mn-lt"/>
                </a:rPr>
                <a:t>第二阶段</a:t>
              </a:r>
              <a:endParaRPr lang="zh-CN" altLang="en-US" sz="1400" b="1" dirty="0">
                <a:solidFill>
                  <a:schemeClr val="tx1"/>
                </a:solidFill>
                <a:cs typeface="+mn-ea"/>
                <a:sym typeface="+mn-lt"/>
              </a:endParaRPr>
            </a:p>
          </p:txBody>
        </p:sp>
        <p:sp>
          <p:nvSpPr>
            <p:cNvPr id="17" name="文本框 24"/>
            <p:cNvSpPr txBox="1"/>
            <p:nvPr/>
          </p:nvSpPr>
          <p:spPr>
            <a:xfrm>
              <a:off x="1368152" y="1253361"/>
              <a:ext cx="683569" cy="593403"/>
            </a:xfrm>
            <a:prstGeom prst="rect">
              <a:avLst/>
            </a:prstGeom>
            <a:noFill/>
          </p:spPr>
          <p:txBody>
            <a:bodyPr wrap="square" rtlCol="0">
              <a:spAutoFit/>
            </a:bodyPr>
            <a:lstStyle/>
            <a:p>
              <a:pPr algn="ctr"/>
              <a:r>
                <a:rPr lang="zh-CN" altLang="en-US" dirty="0">
                  <a:solidFill>
                    <a:schemeClr val="bg1"/>
                  </a:solidFill>
                  <a:cs typeface="+mn-ea"/>
                  <a:sym typeface="+mn-lt"/>
                </a:rPr>
                <a:t>添加标题</a:t>
              </a:r>
            </a:p>
          </p:txBody>
        </p:sp>
        <p:sp>
          <p:nvSpPr>
            <p:cNvPr id="18" name="文本框 25"/>
            <p:cNvSpPr txBox="1"/>
            <p:nvPr/>
          </p:nvSpPr>
          <p:spPr>
            <a:xfrm>
              <a:off x="1257000" y="2214035"/>
              <a:ext cx="938732" cy="1102034"/>
            </a:xfrm>
            <a:prstGeom prst="rect">
              <a:avLst/>
            </a:prstGeom>
            <a:solidFill>
              <a:srgbClr val="00B0F0">
                <a:alpha val="0"/>
              </a:srgbClr>
            </a:solidFill>
          </p:spPr>
          <p:txBody>
            <a:bodyPr wrap="square" rtlCol="0">
              <a:spAutoFit/>
            </a:bodyPr>
            <a:lstStyle/>
            <a:p>
              <a:pPr>
                <a:lnSpc>
                  <a:spcPct val="150000"/>
                </a:lnSpc>
              </a:pPr>
              <a:r>
                <a:rPr lang="zh-CN" altLang="en-US" sz="1200" dirty="0">
                  <a:solidFill>
                    <a:schemeClr val="bg1"/>
                  </a:solidFill>
                  <a:cs typeface="+mn-ea"/>
                  <a:sym typeface="+mn-lt"/>
                </a:rPr>
                <a:t>单击此处添加文本，单击此处添加文本</a:t>
              </a:r>
            </a:p>
          </p:txBody>
        </p:sp>
      </p:grpSp>
      <p:sp>
        <p:nvSpPr>
          <p:cNvPr id="19" name="椭圆 18"/>
          <p:cNvSpPr/>
          <p:nvPr/>
        </p:nvSpPr>
        <p:spPr>
          <a:xfrm>
            <a:off x="5521397" y="4193237"/>
            <a:ext cx="235292" cy="235292"/>
          </a:xfrm>
          <a:prstGeom prst="ellipse">
            <a:avLst/>
          </a:prstGeom>
          <a:solidFill>
            <a:schemeClr val="bg1"/>
          </a:solidFill>
          <a:ln w="38100">
            <a:solidFill>
              <a:srgbClr val="7030A0"/>
            </a:solidFill>
          </a:ln>
          <a:effectLst>
            <a:outerShdw blurRad="50800" dist="38100" dir="5400000" algn="t" rotWithShape="0">
              <a:prstClr val="black">
                <a:alpha val="2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20" name="组合 19"/>
          <p:cNvGrpSpPr/>
          <p:nvPr/>
        </p:nvGrpSpPr>
        <p:grpSpPr>
          <a:xfrm>
            <a:off x="4951633" y="1260177"/>
            <a:ext cx="1333322" cy="2791051"/>
            <a:chOff x="1115616" y="1077584"/>
            <a:chExt cx="1224136" cy="2562492"/>
          </a:xfrm>
        </p:grpSpPr>
        <p:sp>
          <p:nvSpPr>
            <p:cNvPr id="21" name="任意多边形 20"/>
            <p:cNvSpPr/>
            <p:nvPr/>
          </p:nvSpPr>
          <p:spPr>
            <a:xfrm flipV="1">
              <a:off x="1115616" y="1077584"/>
              <a:ext cx="1224136" cy="2562492"/>
            </a:xfrm>
            <a:custGeom>
              <a:avLst/>
              <a:gdLst>
                <a:gd name="connsiteX0" fmla="*/ 213563 w 1224136"/>
                <a:gd name="connsiteY0" fmla="*/ 2562492 h 2562492"/>
                <a:gd name="connsiteX1" fmla="*/ 1010573 w 1224136"/>
                <a:gd name="connsiteY1" fmla="*/ 2562492 h 2562492"/>
                <a:gd name="connsiteX2" fmla="*/ 1224136 w 1224136"/>
                <a:gd name="connsiteY2" fmla="*/ 2348929 h 2562492"/>
                <a:gd name="connsiteX3" fmla="*/ 1224136 w 1224136"/>
                <a:gd name="connsiteY3" fmla="*/ 399791 h 2562492"/>
                <a:gd name="connsiteX4" fmla="*/ 1010573 w 1224136"/>
                <a:gd name="connsiteY4" fmla="*/ 186228 h 2562492"/>
                <a:gd name="connsiteX5" fmla="*/ 720080 w 1224136"/>
                <a:gd name="connsiteY5" fmla="*/ 186228 h 2562492"/>
                <a:gd name="connsiteX6" fmla="*/ 612068 w 1224136"/>
                <a:gd name="connsiteY6" fmla="*/ 0 h 2562492"/>
                <a:gd name="connsiteX7" fmla="*/ 504056 w 1224136"/>
                <a:gd name="connsiteY7" fmla="*/ 186228 h 2562492"/>
                <a:gd name="connsiteX8" fmla="*/ 213563 w 1224136"/>
                <a:gd name="connsiteY8" fmla="*/ 186228 h 2562492"/>
                <a:gd name="connsiteX9" fmla="*/ 0 w 1224136"/>
                <a:gd name="connsiteY9" fmla="*/ 399791 h 2562492"/>
                <a:gd name="connsiteX10" fmla="*/ 0 w 1224136"/>
                <a:gd name="connsiteY10" fmla="*/ 2348929 h 2562492"/>
                <a:gd name="connsiteX11" fmla="*/ 213563 w 1224136"/>
                <a:gd name="connsiteY11" fmla="*/ 2562492 h 2562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24136" h="2562492">
                  <a:moveTo>
                    <a:pt x="213563" y="2562492"/>
                  </a:moveTo>
                  <a:lnTo>
                    <a:pt x="1010573" y="2562492"/>
                  </a:lnTo>
                  <a:cubicBezTo>
                    <a:pt x="1128521" y="2562492"/>
                    <a:pt x="1224136" y="2466877"/>
                    <a:pt x="1224136" y="2348929"/>
                  </a:cubicBezTo>
                  <a:lnTo>
                    <a:pt x="1224136" y="399791"/>
                  </a:lnTo>
                  <a:cubicBezTo>
                    <a:pt x="1224136" y="281843"/>
                    <a:pt x="1128521" y="186228"/>
                    <a:pt x="1010573" y="186228"/>
                  </a:cubicBezTo>
                  <a:lnTo>
                    <a:pt x="720080" y="186228"/>
                  </a:lnTo>
                  <a:lnTo>
                    <a:pt x="612068" y="0"/>
                  </a:lnTo>
                  <a:lnTo>
                    <a:pt x="504056" y="186228"/>
                  </a:lnTo>
                  <a:lnTo>
                    <a:pt x="213563" y="186228"/>
                  </a:lnTo>
                  <a:cubicBezTo>
                    <a:pt x="95615" y="186228"/>
                    <a:pt x="0" y="281843"/>
                    <a:pt x="0" y="399791"/>
                  </a:cubicBezTo>
                  <a:lnTo>
                    <a:pt x="0" y="2348929"/>
                  </a:lnTo>
                  <a:cubicBezTo>
                    <a:pt x="0" y="2466877"/>
                    <a:pt x="95615" y="2562492"/>
                    <a:pt x="213563" y="2562492"/>
                  </a:cubicBezTo>
                  <a:close/>
                </a:path>
              </a:pathLst>
            </a:custGeom>
            <a:solidFill>
              <a:schemeClr val="bg1"/>
            </a:solidFill>
            <a:ln w="6350">
              <a:gradFill>
                <a:gsLst>
                  <a:gs pos="0">
                    <a:schemeClr val="bg1">
                      <a:lumMod val="85000"/>
                    </a:schemeClr>
                  </a:gs>
                  <a:gs pos="100000">
                    <a:schemeClr val="bg1"/>
                  </a:gs>
                </a:gsLst>
                <a:lin ang="1200000" scaled="0"/>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2" name="圆角矩形 21"/>
            <p:cNvSpPr/>
            <p:nvPr/>
          </p:nvSpPr>
          <p:spPr>
            <a:xfrm>
              <a:off x="1259632" y="1216298"/>
              <a:ext cx="936104" cy="2088232"/>
            </a:xfrm>
            <a:prstGeom prst="roundRect">
              <a:avLst>
                <a:gd name="adj" fmla="val 14632"/>
              </a:avLst>
            </a:prstGeom>
            <a:solidFill>
              <a:schemeClr val="accent2">
                <a:lumMod val="50000"/>
              </a:schemeClr>
            </a:solidFill>
            <a:ln>
              <a:noFill/>
            </a:ln>
            <a:effectLst>
              <a:innerShdw blurRad="63500" dist="50800" dir="18900000">
                <a:prstClr val="black">
                  <a:alpha val="3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3" name="矩形 22"/>
            <p:cNvSpPr/>
            <p:nvPr/>
          </p:nvSpPr>
          <p:spPr>
            <a:xfrm>
              <a:off x="1257002" y="1851670"/>
              <a:ext cx="938733" cy="36004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b="1" dirty="0" smtClean="0">
                  <a:solidFill>
                    <a:schemeClr val="tx1"/>
                  </a:solidFill>
                  <a:cs typeface="+mn-ea"/>
                  <a:sym typeface="+mn-lt"/>
                </a:rPr>
                <a:t>第三阶段</a:t>
              </a:r>
              <a:endParaRPr lang="zh-CN" altLang="en-US" sz="1400" b="1" dirty="0">
                <a:solidFill>
                  <a:schemeClr val="tx1"/>
                </a:solidFill>
                <a:cs typeface="+mn-ea"/>
                <a:sym typeface="+mn-lt"/>
              </a:endParaRPr>
            </a:p>
          </p:txBody>
        </p:sp>
        <p:sp>
          <p:nvSpPr>
            <p:cNvPr id="24" name="文本框 31"/>
            <p:cNvSpPr txBox="1"/>
            <p:nvPr/>
          </p:nvSpPr>
          <p:spPr>
            <a:xfrm>
              <a:off x="1368152" y="1253361"/>
              <a:ext cx="683569" cy="593403"/>
            </a:xfrm>
            <a:prstGeom prst="rect">
              <a:avLst/>
            </a:prstGeom>
            <a:noFill/>
          </p:spPr>
          <p:txBody>
            <a:bodyPr wrap="square" rtlCol="0">
              <a:spAutoFit/>
            </a:bodyPr>
            <a:lstStyle/>
            <a:p>
              <a:pPr algn="ctr"/>
              <a:r>
                <a:rPr lang="zh-CN" altLang="en-US" dirty="0">
                  <a:solidFill>
                    <a:schemeClr val="bg1"/>
                  </a:solidFill>
                  <a:cs typeface="+mn-ea"/>
                  <a:sym typeface="+mn-lt"/>
                </a:rPr>
                <a:t>添加标题</a:t>
              </a:r>
            </a:p>
          </p:txBody>
        </p:sp>
        <p:sp>
          <p:nvSpPr>
            <p:cNvPr id="25" name="文本框 32"/>
            <p:cNvSpPr txBox="1"/>
            <p:nvPr/>
          </p:nvSpPr>
          <p:spPr>
            <a:xfrm>
              <a:off x="1257000" y="2214035"/>
              <a:ext cx="938732" cy="1102034"/>
            </a:xfrm>
            <a:prstGeom prst="rect">
              <a:avLst/>
            </a:prstGeom>
            <a:noFill/>
          </p:spPr>
          <p:txBody>
            <a:bodyPr wrap="square" rtlCol="0">
              <a:spAutoFit/>
            </a:bodyPr>
            <a:lstStyle/>
            <a:p>
              <a:pPr>
                <a:lnSpc>
                  <a:spcPct val="150000"/>
                </a:lnSpc>
              </a:pPr>
              <a:r>
                <a:rPr lang="zh-CN" altLang="en-US" sz="1200" dirty="0">
                  <a:solidFill>
                    <a:schemeClr val="bg1"/>
                  </a:solidFill>
                  <a:cs typeface="+mn-ea"/>
                  <a:sym typeface="+mn-lt"/>
                </a:rPr>
                <a:t>单击此处添加文本，单击此处添加文本</a:t>
              </a:r>
            </a:p>
          </p:txBody>
        </p:sp>
      </p:grpSp>
      <p:sp>
        <p:nvSpPr>
          <p:cNvPr id="26" name="椭圆 25"/>
          <p:cNvSpPr/>
          <p:nvPr/>
        </p:nvSpPr>
        <p:spPr>
          <a:xfrm>
            <a:off x="7279952" y="4193237"/>
            <a:ext cx="235292" cy="235292"/>
          </a:xfrm>
          <a:prstGeom prst="ellipse">
            <a:avLst/>
          </a:prstGeom>
          <a:solidFill>
            <a:schemeClr val="bg1"/>
          </a:solidFill>
          <a:ln w="38100">
            <a:solidFill>
              <a:srgbClr val="E95ADC"/>
            </a:solidFill>
          </a:ln>
          <a:effectLst>
            <a:outerShdw blurRad="50800" dist="38100" dir="5400000" algn="t" rotWithShape="0">
              <a:prstClr val="black">
                <a:alpha val="2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27" name="组合 26"/>
          <p:cNvGrpSpPr/>
          <p:nvPr/>
        </p:nvGrpSpPr>
        <p:grpSpPr>
          <a:xfrm>
            <a:off x="6710186" y="1260177"/>
            <a:ext cx="1333322" cy="2791051"/>
            <a:chOff x="1115616" y="1077584"/>
            <a:chExt cx="1224136" cy="2562492"/>
          </a:xfrm>
        </p:grpSpPr>
        <p:sp>
          <p:nvSpPr>
            <p:cNvPr id="28" name="任意多边形 27"/>
            <p:cNvSpPr/>
            <p:nvPr/>
          </p:nvSpPr>
          <p:spPr>
            <a:xfrm flipV="1">
              <a:off x="1115616" y="1077584"/>
              <a:ext cx="1224136" cy="2562492"/>
            </a:xfrm>
            <a:custGeom>
              <a:avLst/>
              <a:gdLst>
                <a:gd name="connsiteX0" fmla="*/ 213563 w 1224136"/>
                <a:gd name="connsiteY0" fmla="*/ 2562492 h 2562492"/>
                <a:gd name="connsiteX1" fmla="*/ 1010573 w 1224136"/>
                <a:gd name="connsiteY1" fmla="*/ 2562492 h 2562492"/>
                <a:gd name="connsiteX2" fmla="*/ 1224136 w 1224136"/>
                <a:gd name="connsiteY2" fmla="*/ 2348929 h 2562492"/>
                <a:gd name="connsiteX3" fmla="*/ 1224136 w 1224136"/>
                <a:gd name="connsiteY3" fmla="*/ 399791 h 2562492"/>
                <a:gd name="connsiteX4" fmla="*/ 1010573 w 1224136"/>
                <a:gd name="connsiteY4" fmla="*/ 186228 h 2562492"/>
                <a:gd name="connsiteX5" fmla="*/ 720080 w 1224136"/>
                <a:gd name="connsiteY5" fmla="*/ 186228 h 2562492"/>
                <a:gd name="connsiteX6" fmla="*/ 612068 w 1224136"/>
                <a:gd name="connsiteY6" fmla="*/ 0 h 2562492"/>
                <a:gd name="connsiteX7" fmla="*/ 504056 w 1224136"/>
                <a:gd name="connsiteY7" fmla="*/ 186228 h 2562492"/>
                <a:gd name="connsiteX8" fmla="*/ 213563 w 1224136"/>
                <a:gd name="connsiteY8" fmla="*/ 186228 h 2562492"/>
                <a:gd name="connsiteX9" fmla="*/ 0 w 1224136"/>
                <a:gd name="connsiteY9" fmla="*/ 399791 h 2562492"/>
                <a:gd name="connsiteX10" fmla="*/ 0 w 1224136"/>
                <a:gd name="connsiteY10" fmla="*/ 2348929 h 2562492"/>
                <a:gd name="connsiteX11" fmla="*/ 213563 w 1224136"/>
                <a:gd name="connsiteY11" fmla="*/ 2562492 h 2562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24136" h="2562492">
                  <a:moveTo>
                    <a:pt x="213563" y="2562492"/>
                  </a:moveTo>
                  <a:lnTo>
                    <a:pt x="1010573" y="2562492"/>
                  </a:lnTo>
                  <a:cubicBezTo>
                    <a:pt x="1128521" y="2562492"/>
                    <a:pt x="1224136" y="2466877"/>
                    <a:pt x="1224136" y="2348929"/>
                  </a:cubicBezTo>
                  <a:lnTo>
                    <a:pt x="1224136" y="399791"/>
                  </a:lnTo>
                  <a:cubicBezTo>
                    <a:pt x="1224136" y="281843"/>
                    <a:pt x="1128521" y="186228"/>
                    <a:pt x="1010573" y="186228"/>
                  </a:cubicBezTo>
                  <a:lnTo>
                    <a:pt x="720080" y="186228"/>
                  </a:lnTo>
                  <a:lnTo>
                    <a:pt x="612068" y="0"/>
                  </a:lnTo>
                  <a:lnTo>
                    <a:pt x="504056" y="186228"/>
                  </a:lnTo>
                  <a:lnTo>
                    <a:pt x="213563" y="186228"/>
                  </a:lnTo>
                  <a:cubicBezTo>
                    <a:pt x="95615" y="186228"/>
                    <a:pt x="0" y="281843"/>
                    <a:pt x="0" y="399791"/>
                  </a:cubicBezTo>
                  <a:lnTo>
                    <a:pt x="0" y="2348929"/>
                  </a:lnTo>
                  <a:cubicBezTo>
                    <a:pt x="0" y="2466877"/>
                    <a:pt x="95615" y="2562492"/>
                    <a:pt x="213563" y="2562492"/>
                  </a:cubicBezTo>
                  <a:close/>
                </a:path>
              </a:pathLst>
            </a:custGeom>
            <a:solidFill>
              <a:schemeClr val="bg1"/>
            </a:solidFill>
            <a:ln w="6350">
              <a:gradFill>
                <a:gsLst>
                  <a:gs pos="0">
                    <a:schemeClr val="bg1">
                      <a:lumMod val="85000"/>
                    </a:schemeClr>
                  </a:gs>
                  <a:gs pos="100000">
                    <a:schemeClr val="bg1"/>
                  </a:gs>
                </a:gsLst>
                <a:lin ang="1200000" scaled="0"/>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9" name="圆角矩形 28"/>
            <p:cNvSpPr/>
            <p:nvPr/>
          </p:nvSpPr>
          <p:spPr>
            <a:xfrm>
              <a:off x="1259632" y="1216298"/>
              <a:ext cx="936104" cy="2088232"/>
            </a:xfrm>
            <a:prstGeom prst="roundRect">
              <a:avLst>
                <a:gd name="adj" fmla="val 14632"/>
              </a:avLst>
            </a:prstGeom>
            <a:solidFill>
              <a:schemeClr val="accent2">
                <a:lumMod val="50000"/>
              </a:schemeClr>
            </a:solidFill>
            <a:ln>
              <a:noFill/>
            </a:ln>
            <a:effectLst>
              <a:innerShdw blurRad="63500" dist="50800" dir="18900000">
                <a:prstClr val="black">
                  <a:alpha val="3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0" name="矩形 29"/>
            <p:cNvSpPr/>
            <p:nvPr/>
          </p:nvSpPr>
          <p:spPr>
            <a:xfrm>
              <a:off x="1257002" y="1851670"/>
              <a:ext cx="938733" cy="36004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b="1" dirty="0" smtClean="0">
                  <a:solidFill>
                    <a:schemeClr val="tx1"/>
                  </a:solidFill>
                  <a:cs typeface="+mn-ea"/>
                  <a:sym typeface="+mn-lt"/>
                </a:rPr>
                <a:t>第四阶段</a:t>
              </a:r>
              <a:endParaRPr lang="zh-CN" altLang="en-US" sz="1400" b="1" dirty="0">
                <a:solidFill>
                  <a:schemeClr val="tx1"/>
                </a:solidFill>
                <a:cs typeface="+mn-ea"/>
                <a:sym typeface="+mn-lt"/>
              </a:endParaRPr>
            </a:p>
          </p:txBody>
        </p:sp>
        <p:sp>
          <p:nvSpPr>
            <p:cNvPr id="31" name="文本框 38"/>
            <p:cNvSpPr txBox="1"/>
            <p:nvPr/>
          </p:nvSpPr>
          <p:spPr>
            <a:xfrm>
              <a:off x="1368152" y="1253361"/>
              <a:ext cx="683569" cy="593403"/>
            </a:xfrm>
            <a:prstGeom prst="rect">
              <a:avLst/>
            </a:prstGeom>
            <a:noFill/>
          </p:spPr>
          <p:txBody>
            <a:bodyPr wrap="square" rtlCol="0">
              <a:spAutoFit/>
            </a:bodyPr>
            <a:lstStyle/>
            <a:p>
              <a:pPr algn="ctr"/>
              <a:r>
                <a:rPr lang="zh-CN" altLang="en-US" dirty="0">
                  <a:solidFill>
                    <a:schemeClr val="bg1"/>
                  </a:solidFill>
                  <a:cs typeface="+mn-ea"/>
                  <a:sym typeface="+mn-lt"/>
                </a:rPr>
                <a:t>添加标题</a:t>
              </a:r>
            </a:p>
          </p:txBody>
        </p:sp>
        <p:sp>
          <p:nvSpPr>
            <p:cNvPr id="32" name="文本框 39"/>
            <p:cNvSpPr txBox="1"/>
            <p:nvPr/>
          </p:nvSpPr>
          <p:spPr>
            <a:xfrm>
              <a:off x="1257000" y="2214035"/>
              <a:ext cx="938732" cy="1102034"/>
            </a:xfrm>
            <a:prstGeom prst="rect">
              <a:avLst/>
            </a:prstGeom>
            <a:noFill/>
          </p:spPr>
          <p:txBody>
            <a:bodyPr wrap="square" rtlCol="0">
              <a:spAutoFit/>
            </a:bodyPr>
            <a:lstStyle/>
            <a:p>
              <a:pPr>
                <a:lnSpc>
                  <a:spcPct val="150000"/>
                </a:lnSpc>
              </a:pPr>
              <a:r>
                <a:rPr lang="zh-CN" altLang="en-US" sz="1200" dirty="0">
                  <a:solidFill>
                    <a:schemeClr val="bg1"/>
                  </a:solidFill>
                  <a:cs typeface="+mn-ea"/>
                  <a:sym typeface="+mn-lt"/>
                </a:rPr>
                <a:t>单击此处添加文本，单击此处添加文本</a:t>
              </a:r>
            </a:p>
          </p:txBody>
        </p:sp>
      </p:grpSp>
    </p:spTree>
    <p:extLst>
      <p:ext uri="{BB962C8B-B14F-4D97-AF65-F5344CB8AC3E}">
        <p14:creationId xmlns:p14="http://schemas.microsoft.com/office/powerpoint/2010/main" val="2065547240"/>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4"/>
                                        </p:tgtEl>
                                        <p:attrNameLst>
                                          <p:attrName>ppt_y</p:attrName>
                                        </p:attrNameLst>
                                      </p:cBhvr>
                                      <p:tavLst>
                                        <p:tav tm="0">
                                          <p:val>
                                            <p:strVal val="#ppt_y"/>
                                          </p:val>
                                        </p:tav>
                                        <p:tav tm="100000">
                                          <p:val>
                                            <p:strVal val="#ppt_y"/>
                                          </p:val>
                                        </p:tav>
                                      </p:tavLst>
                                    </p:anim>
                                    <p:anim calcmode="lin" valueType="num">
                                      <p:cBhvr>
                                        <p:cTn id="9" dur="500" fill="hold"/>
                                        <p:tgtEl>
                                          <p:spTgt spid="4"/>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4"/>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4"/>
                                        </p:tgtEl>
                                      </p:cBhvr>
                                    </p:animEffect>
                                  </p:childTnLst>
                                </p:cTn>
                              </p:par>
                            </p:childTnLst>
                          </p:cTn>
                        </p:par>
                        <p:par>
                          <p:cTn id="12" fill="hold">
                            <p:stCondLst>
                              <p:cond delay="850"/>
                            </p:stCondLst>
                            <p:childTnLst>
                              <p:par>
                                <p:cTn id="13" presetID="22" presetClass="entr" presetSubtype="8" fill="hold" nodeType="after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wipe(left)">
                                      <p:cBhvr>
                                        <p:cTn id="15" dur="500"/>
                                        <p:tgtEl>
                                          <p:spTgt spid="3"/>
                                        </p:tgtEl>
                                      </p:cBhvr>
                                    </p:animEffect>
                                  </p:childTnLst>
                                </p:cTn>
                              </p:par>
                            </p:childTnLst>
                          </p:cTn>
                        </p:par>
                        <p:par>
                          <p:cTn id="16" fill="hold">
                            <p:stCondLst>
                              <p:cond delay="1350"/>
                            </p:stCondLst>
                            <p:childTnLst>
                              <p:par>
                                <p:cTn id="17" presetID="42" presetClass="entr" presetSubtype="0" fill="hold" grpId="0" nodeType="after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fade">
                                      <p:cBhvr>
                                        <p:cTn id="19" dur="500"/>
                                        <p:tgtEl>
                                          <p:spTgt spid="5"/>
                                        </p:tgtEl>
                                      </p:cBhvr>
                                    </p:animEffect>
                                    <p:anim calcmode="lin" valueType="num">
                                      <p:cBhvr>
                                        <p:cTn id="20" dur="500" fill="hold"/>
                                        <p:tgtEl>
                                          <p:spTgt spid="5"/>
                                        </p:tgtEl>
                                        <p:attrNameLst>
                                          <p:attrName>ppt_x</p:attrName>
                                        </p:attrNameLst>
                                      </p:cBhvr>
                                      <p:tavLst>
                                        <p:tav tm="0">
                                          <p:val>
                                            <p:strVal val="#ppt_x"/>
                                          </p:val>
                                        </p:tav>
                                        <p:tav tm="100000">
                                          <p:val>
                                            <p:strVal val="#ppt_x"/>
                                          </p:val>
                                        </p:tav>
                                      </p:tavLst>
                                    </p:anim>
                                    <p:anim calcmode="lin" valueType="num">
                                      <p:cBhvr>
                                        <p:cTn id="21" dur="500" fill="hold"/>
                                        <p:tgtEl>
                                          <p:spTgt spid="5"/>
                                        </p:tgtEl>
                                        <p:attrNameLst>
                                          <p:attrName>ppt_y</p:attrName>
                                        </p:attrNameLst>
                                      </p:cBhvr>
                                      <p:tavLst>
                                        <p:tav tm="0">
                                          <p:val>
                                            <p:strVal val="#ppt_y+.1"/>
                                          </p:val>
                                        </p:tav>
                                        <p:tav tm="100000">
                                          <p:val>
                                            <p:strVal val="#ppt_y"/>
                                          </p:val>
                                        </p:tav>
                                      </p:tavLst>
                                    </p:anim>
                                  </p:childTnLst>
                                </p:cTn>
                              </p:par>
                              <p:par>
                                <p:cTn id="22" presetID="47" presetClass="entr" presetSubtype="0" fill="hold" nodeType="withEffect">
                                  <p:stCondLst>
                                    <p:cond delay="0"/>
                                  </p:stCondLst>
                                  <p:childTnLst>
                                    <p:set>
                                      <p:cBhvr>
                                        <p:cTn id="23" dur="1" fill="hold">
                                          <p:stCondLst>
                                            <p:cond delay="0"/>
                                          </p:stCondLst>
                                        </p:cTn>
                                        <p:tgtEl>
                                          <p:spTgt spid="6"/>
                                        </p:tgtEl>
                                        <p:attrNameLst>
                                          <p:attrName>style.visibility</p:attrName>
                                        </p:attrNameLst>
                                      </p:cBhvr>
                                      <p:to>
                                        <p:strVal val="visible"/>
                                      </p:to>
                                    </p:set>
                                    <p:animEffect transition="in" filter="fade">
                                      <p:cBhvr>
                                        <p:cTn id="24" dur="500"/>
                                        <p:tgtEl>
                                          <p:spTgt spid="6"/>
                                        </p:tgtEl>
                                      </p:cBhvr>
                                    </p:animEffect>
                                    <p:anim calcmode="lin" valueType="num">
                                      <p:cBhvr>
                                        <p:cTn id="25" dur="500" fill="hold"/>
                                        <p:tgtEl>
                                          <p:spTgt spid="6"/>
                                        </p:tgtEl>
                                        <p:attrNameLst>
                                          <p:attrName>ppt_x</p:attrName>
                                        </p:attrNameLst>
                                      </p:cBhvr>
                                      <p:tavLst>
                                        <p:tav tm="0">
                                          <p:val>
                                            <p:strVal val="#ppt_x"/>
                                          </p:val>
                                        </p:tav>
                                        <p:tav tm="100000">
                                          <p:val>
                                            <p:strVal val="#ppt_x"/>
                                          </p:val>
                                        </p:tav>
                                      </p:tavLst>
                                    </p:anim>
                                    <p:anim calcmode="lin" valueType="num">
                                      <p:cBhvr>
                                        <p:cTn id="26" dur="500" fill="hold"/>
                                        <p:tgtEl>
                                          <p:spTgt spid="6"/>
                                        </p:tgtEl>
                                        <p:attrNameLst>
                                          <p:attrName>ppt_y</p:attrName>
                                        </p:attrNameLst>
                                      </p:cBhvr>
                                      <p:tavLst>
                                        <p:tav tm="0">
                                          <p:val>
                                            <p:strVal val="#ppt_y-.1"/>
                                          </p:val>
                                        </p:tav>
                                        <p:tav tm="100000">
                                          <p:val>
                                            <p:strVal val="#ppt_y"/>
                                          </p:val>
                                        </p:tav>
                                      </p:tavLst>
                                    </p:anim>
                                  </p:childTnLst>
                                </p:cTn>
                              </p:par>
                              <p:par>
                                <p:cTn id="27" presetID="42" presetClass="entr" presetSubtype="0" fill="hold" grpId="0" nodeType="withEffect">
                                  <p:stCondLst>
                                    <p:cond delay="300"/>
                                  </p:stCondLst>
                                  <p:childTnLst>
                                    <p:set>
                                      <p:cBhvr>
                                        <p:cTn id="28" dur="1" fill="hold">
                                          <p:stCondLst>
                                            <p:cond delay="0"/>
                                          </p:stCondLst>
                                        </p:cTn>
                                        <p:tgtEl>
                                          <p:spTgt spid="12"/>
                                        </p:tgtEl>
                                        <p:attrNameLst>
                                          <p:attrName>style.visibility</p:attrName>
                                        </p:attrNameLst>
                                      </p:cBhvr>
                                      <p:to>
                                        <p:strVal val="visible"/>
                                      </p:to>
                                    </p:set>
                                    <p:animEffect transition="in" filter="fade">
                                      <p:cBhvr>
                                        <p:cTn id="29" dur="500"/>
                                        <p:tgtEl>
                                          <p:spTgt spid="12"/>
                                        </p:tgtEl>
                                      </p:cBhvr>
                                    </p:animEffect>
                                    <p:anim calcmode="lin" valueType="num">
                                      <p:cBhvr>
                                        <p:cTn id="30" dur="500" fill="hold"/>
                                        <p:tgtEl>
                                          <p:spTgt spid="12"/>
                                        </p:tgtEl>
                                        <p:attrNameLst>
                                          <p:attrName>ppt_x</p:attrName>
                                        </p:attrNameLst>
                                      </p:cBhvr>
                                      <p:tavLst>
                                        <p:tav tm="0">
                                          <p:val>
                                            <p:strVal val="#ppt_x"/>
                                          </p:val>
                                        </p:tav>
                                        <p:tav tm="100000">
                                          <p:val>
                                            <p:strVal val="#ppt_x"/>
                                          </p:val>
                                        </p:tav>
                                      </p:tavLst>
                                    </p:anim>
                                    <p:anim calcmode="lin" valueType="num">
                                      <p:cBhvr>
                                        <p:cTn id="31" dur="500" fill="hold"/>
                                        <p:tgtEl>
                                          <p:spTgt spid="12"/>
                                        </p:tgtEl>
                                        <p:attrNameLst>
                                          <p:attrName>ppt_y</p:attrName>
                                        </p:attrNameLst>
                                      </p:cBhvr>
                                      <p:tavLst>
                                        <p:tav tm="0">
                                          <p:val>
                                            <p:strVal val="#ppt_y+.1"/>
                                          </p:val>
                                        </p:tav>
                                        <p:tav tm="100000">
                                          <p:val>
                                            <p:strVal val="#ppt_y"/>
                                          </p:val>
                                        </p:tav>
                                      </p:tavLst>
                                    </p:anim>
                                  </p:childTnLst>
                                </p:cTn>
                              </p:par>
                              <p:par>
                                <p:cTn id="32" presetID="47" presetClass="entr" presetSubtype="0" fill="hold" nodeType="withEffect">
                                  <p:stCondLst>
                                    <p:cond delay="300"/>
                                  </p:stCondLst>
                                  <p:childTnLst>
                                    <p:set>
                                      <p:cBhvr>
                                        <p:cTn id="33" dur="1" fill="hold">
                                          <p:stCondLst>
                                            <p:cond delay="0"/>
                                          </p:stCondLst>
                                        </p:cTn>
                                        <p:tgtEl>
                                          <p:spTgt spid="13"/>
                                        </p:tgtEl>
                                        <p:attrNameLst>
                                          <p:attrName>style.visibility</p:attrName>
                                        </p:attrNameLst>
                                      </p:cBhvr>
                                      <p:to>
                                        <p:strVal val="visible"/>
                                      </p:to>
                                    </p:set>
                                    <p:animEffect transition="in" filter="fade">
                                      <p:cBhvr>
                                        <p:cTn id="34" dur="500"/>
                                        <p:tgtEl>
                                          <p:spTgt spid="13"/>
                                        </p:tgtEl>
                                      </p:cBhvr>
                                    </p:animEffect>
                                    <p:anim calcmode="lin" valueType="num">
                                      <p:cBhvr>
                                        <p:cTn id="35" dur="500" fill="hold"/>
                                        <p:tgtEl>
                                          <p:spTgt spid="13"/>
                                        </p:tgtEl>
                                        <p:attrNameLst>
                                          <p:attrName>ppt_x</p:attrName>
                                        </p:attrNameLst>
                                      </p:cBhvr>
                                      <p:tavLst>
                                        <p:tav tm="0">
                                          <p:val>
                                            <p:strVal val="#ppt_x"/>
                                          </p:val>
                                        </p:tav>
                                        <p:tav tm="100000">
                                          <p:val>
                                            <p:strVal val="#ppt_x"/>
                                          </p:val>
                                        </p:tav>
                                      </p:tavLst>
                                    </p:anim>
                                    <p:anim calcmode="lin" valueType="num">
                                      <p:cBhvr>
                                        <p:cTn id="36" dur="500" fill="hold"/>
                                        <p:tgtEl>
                                          <p:spTgt spid="13"/>
                                        </p:tgtEl>
                                        <p:attrNameLst>
                                          <p:attrName>ppt_y</p:attrName>
                                        </p:attrNameLst>
                                      </p:cBhvr>
                                      <p:tavLst>
                                        <p:tav tm="0">
                                          <p:val>
                                            <p:strVal val="#ppt_y-.1"/>
                                          </p:val>
                                        </p:tav>
                                        <p:tav tm="100000">
                                          <p:val>
                                            <p:strVal val="#ppt_y"/>
                                          </p:val>
                                        </p:tav>
                                      </p:tavLst>
                                    </p:anim>
                                  </p:childTnLst>
                                </p:cTn>
                              </p:par>
                              <p:par>
                                <p:cTn id="37" presetID="42" presetClass="entr" presetSubtype="0" fill="hold" grpId="0" nodeType="withEffect">
                                  <p:stCondLst>
                                    <p:cond delay="600"/>
                                  </p:stCondLst>
                                  <p:childTnLst>
                                    <p:set>
                                      <p:cBhvr>
                                        <p:cTn id="38" dur="1" fill="hold">
                                          <p:stCondLst>
                                            <p:cond delay="0"/>
                                          </p:stCondLst>
                                        </p:cTn>
                                        <p:tgtEl>
                                          <p:spTgt spid="19"/>
                                        </p:tgtEl>
                                        <p:attrNameLst>
                                          <p:attrName>style.visibility</p:attrName>
                                        </p:attrNameLst>
                                      </p:cBhvr>
                                      <p:to>
                                        <p:strVal val="visible"/>
                                      </p:to>
                                    </p:set>
                                    <p:animEffect transition="in" filter="fade">
                                      <p:cBhvr>
                                        <p:cTn id="39" dur="500"/>
                                        <p:tgtEl>
                                          <p:spTgt spid="19"/>
                                        </p:tgtEl>
                                      </p:cBhvr>
                                    </p:animEffect>
                                    <p:anim calcmode="lin" valueType="num">
                                      <p:cBhvr>
                                        <p:cTn id="40" dur="500" fill="hold"/>
                                        <p:tgtEl>
                                          <p:spTgt spid="19"/>
                                        </p:tgtEl>
                                        <p:attrNameLst>
                                          <p:attrName>ppt_x</p:attrName>
                                        </p:attrNameLst>
                                      </p:cBhvr>
                                      <p:tavLst>
                                        <p:tav tm="0">
                                          <p:val>
                                            <p:strVal val="#ppt_x"/>
                                          </p:val>
                                        </p:tav>
                                        <p:tav tm="100000">
                                          <p:val>
                                            <p:strVal val="#ppt_x"/>
                                          </p:val>
                                        </p:tav>
                                      </p:tavLst>
                                    </p:anim>
                                    <p:anim calcmode="lin" valueType="num">
                                      <p:cBhvr>
                                        <p:cTn id="41" dur="500" fill="hold"/>
                                        <p:tgtEl>
                                          <p:spTgt spid="19"/>
                                        </p:tgtEl>
                                        <p:attrNameLst>
                                          <p:attrName>ppt_y</p:attrName>
                                        </p:attrNameLst>
                                      </p:cBhvr>
                                      <p:tavLst>
                                        <p:tav tm="0">
                                          <p:val>
                                            <p:strVal val="#ppt_y+.1"/>
                                          </p:val>
                                        </p:tav>
                                        <p:tav tm="100000">
                                          <p:val>
                                            <p:strVal val="#ppt_y"/>
                                          </p:val>
                                        </p:tav>
                                      </p:tavLst>
                                    </p:anim>
                                  </p:childTnLst>
                                </p:cTn>
                              </p:par>
                              <p:par>
                                <p:cTn id="42" presetID="47" presetClass="entr" presetSubtype="0" fill="hold" nodeType="withEffect">
                                  <p:stCondLst>
                                    <p:cond delay="600"/>
                                  </p:stCondLst>
                                  <p:childTnLst>
                                    <p:set>
                                      <p:cBhvr>
                                        <p:cTn id="43" dur="1" fill="hold">
                                          <p:stCondLst>
                                            <p:cond delay="0"/>
                                          </p:stCondLst>
                                        </p:cTn>
                                        <p:tgtEl>
                                          <p:spTgt spid="20"/>
                                        </p:tgtEl>
                                        <p:attrNameLst>
                                          <p:attrName>style.visibility</p:attrName>
                                        </p:attrNameLst>
                                      </p:cBhvr>
                                      <p:to>
                                        <p:strVal val="visible"/>
                                      </p:to>
                                    </p:set>
                                    <p:animEffect transition="in" filter="fade">
                                      <p:cBhvr>
                                        <p:cTn id="44" dur="500"/>
                                        <p:tgtEl>
                                          <p:spTgt spid="20"/>
                                        </p:tgtEl>
                                      </p:cBhvr>
                                    </p:animEffect>
                                    <p:anim calcmode="lin" valueType="num">
                                      <p:cBhvr>
                                        <p:cTn id="45" dur="500" fill="hold"/>
                                        <p:tgtEl>
                                          <p:spTgt spid="20"/>
                                        </p:tgtEl>
                                        <p:attrNameLst>
                                          <p:attrName>ppt_x</p:attrName>
                                        </p:attrNameLst>
                                      </p:cBhvr>
                                      <p:tavLst>
                                        <p:tav tm="0">
                                          <p:val>
                                            <p:strVal val="#ppt_x"/>
                                          </p:val>
                                        </p:tav>
                                        <p:tav tm="100000">
                                          <p:val>
                                            <p:strVal val="#ppt_x"/>
                                          </p:val>
                                        </p:tav>
                                      </p:tavLst>
                                    </p:anim>
                                    <p:anim calcmode="lin" valueType="num">
                                      <p:cBhvr>
                                        <p:cTn id="46" dur="500" fill="hold"/>
                                        <p:tgtEl>
                                          <p:spTgt spid="20"/>
                                        </p:tgtEl>
                                        <p:attrNameLst>
                                          <p:attrName>ppt_y</p:attrName>
                                        </p:attrNameLst>
                                      </p:cBhvr>
                                      <p:tavLst>
                                        <p:tav tm="0">
                                          <p:val>
                                            <p:strVal val="#ppt_y-.1"/>
                                          </p:val>
                                        </p:tav>
                                        <p:tav tm="100000">
                                          <p:val>
                                            <p:strVal val="#ppt_y"/>
                                          </p:val>
                                        </p:tav>
                                      </p:tavLst>
                                    </p:anim>
                                  </p:childTnLst>
                                </p:cTn>
                              </p:par>
                              <p:par>
                                <p:cTn id="47" presetID="42" presetClass="entr" presetSubtype="0" fill="hold" grpId="0" nodeType="withEffect">
                                  <p:stCondLst>
                                    <p:cond delay="900"/>
                                  </p:stCondLst>
                                  <p:childTnLst>
                                    <p:set>
                                      <p:cBhvr>
                                        <p:cTn id="48" dur="1" fill="hold">
                                          <p:stCondLst>
                                            <p:cond delay="0"/>
                                          </p:stCondLst>
                                        </p:cTn>
                                        <p:tgtEl>
                                          <p:spTgt spid="26"/>
                                        </p:tgtEl>
                                        <p:attrNameLst>
                                          <p:attrName>style.visibility</p:attrName>
                                        </p:attrNameLst>
                                      </p:cBhvr>
                                      <p:to>
                                        <p:strVal val="visible"/>
                                      </p:to>
                                    </p:set>
                                    <p:animEffect transition="in" filter="fade">
                                      <p:cBhvr>
                                        <p:cTn id="49" dur="500"/>
                                        <p:tgtEl>
                                          <p:spTgt spid="26"/>
                                        </p:tgtEl>
                                      </p:cBhvr>
                                    </p:animEffect>
                                    <p:anim calcmode="lin" valueType="num">
                                      <p:cBhvr>
                                        <p:cTn id="50" dur="500" fill="hold"/>
                                        <p:tgtEl>
                                          <p:spTgt spid="26"/>
                                        </p:tgtEl>
                                        <p:attrNameLst>
                                          <p:attrName>ppt_x</p:attrName>
                                        </p:attrNameLst>
                                      </p:cBhvr>
                                      <p:tavLst>
                                        <p:tav tm="0">
                                          <p:val>
                                            <p:strVal val="#ppt_x"/>
                                          </p:val>
                                        </p:tav>
                                        <p:tav tm="100000">
                                          <p:val>
                                            <p:strVal val="#ppt_x"/>
                                          </p:val>
                                        </p:tav>
                                      </p:tavLst>
                                    </p:anim>
                                    <p:anim calcmode="lin" valueType="num">
                                      <p:cBhvr>
                                        <p:cTn id="51" dur="500" fill="hold"/>
                                        <p:tgtEl>
                                          <p:spTgt spid="26"/>
                                        </p:tgtEl>
                                        <p:attrNameLst>
                                          <p:attrName>ppt_y</p:attrName>
                                        </p:attrNameLst>
                                      </p:cBhvr>
                                      <p:tavLst>
                                        <p:tav tm="0">
                                          <p:val>
                                            <p:strVal val="#ppt_y+.1"/>
                                          </p:val>
                                        </p:tav>
                                        <p:tav tm="100000">
                                          <p:val>
                                            <p:strVal val="#ppt_y"/>
                                          </p:val>
                                        </p:tav>
                                      </p:tavLst>
                                    </p:anim>
                                  </p:childTnLst>
                                </p:cTn>
                              </p:par>
                              <p:par>
                                <p:cTn id="52" presetID="47" presetClass="entr" presetSubtype="0" fill="hold" nodeType="withEffect">
                                  <p:stCondLst>
                                    <p:cond delay="900"/>
                                  </p:stCondLst>
                                  <p:childTnLst>
                                    <p:set>
                                      <p:cBhvr>
                                        <p:cTn id="53" dur="1" fill="hold">
                                          <p:stCondLst>
                                            <p:cond delay="0"/>
                                          </p:stCondLst>
                                        </p:cTn>
                                        <p:tgtEl>
                                          <p:spTgt spid="27"/>
                                        </p:tgtEl>
                                        <p:attrNameLst>
                                          <p:attrName>style.visibility</p:attrName>
                                        </p:attrNameLst>
                                      </p:cBhvr>
                                      <p:to>
                                        <p:strVal val="visible"/>
                                      </p:to>
                                    </p:set>
                                    <p:animEffect transition="in" filter="fade">
                                      <p:cBhvr>
                                        <p:cTn id="54" dur="500"/>
                                        <p:tgtEl>
                                          <p:spTgt spid="27"/>
                                        </p:tgtEl>
                                      </p:cBhvr>
                                    </p:animEffect>
                                    <p:anim calcmode="lin" valueType="num">
                                      <p:cBhvr>
                                        <p:cTn id="55" dur="500" fill="hold"/>
                                        <p:tgtEl>
                                          <p:spTgt spid="27"/>
                                        </p:tgtEl>
                                        <p:attrNameLst>
                                          <p:attrName>ppt_x</p:attrName>
                                        </p:attrNameLst>
                                      </p:cBhvr>
                                      <p:tavLst>
                                        <p:tav tm="0">
                                          <p:val>
                                            <p:strVal val="#ppt_x"/>
                                          </p:val>
                                        </p:tav>
                                        <p:tav tm="100000">
                                          <p:val>
                                            <p:strVal val="#ppt_x"/>
                                          </p:val>
                                        </p:tav>
                                      </p:tavLst>
                                    </p:anim>
                                    <p:anim calcmode="lin" valueType="num">
                                      <p:cBhvr>
                                        <p:cTn id="56" dur="500" fill="hold"/>
                                        <p:tgtEl>
                                          <p:spTgt spid="2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animBg="1"/>
      <p:bldP spid="12" grpId="0" animBg="1"/>
      <p:bldP spid="19" grpId="0" animBg="1"/>
      <p:bldP spid="26"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07504" y="51470"/>
            <a:ext cx="3365024" cy="523220"/>
          </a:xfrm>
          <a:prstGeom prst="rect">
            <a:avLst/>
          </a:prstGeom>
        </p:spPr>
        <p:txBody>
          <a:bodyPr wrap="none">
            <a:spAutoFit/>
          </a:bodyPr>
          <a:lstStyle/>
          <a:p>
            <a:r>
              <a:rPr lang="zh-CN" altLang="en-US" sz="2800" b="1" spc="300" dirty="0" smtClean="0">
                <a:solidFill>
                  <a:schemeClr val="accent2">
                    <a:lumMod val="50000"/>
                  </a:schemeClr>
                </a:solidFill>
                <a:cs typeface="+mn-ea"/>
                <a:sym typeface="+mn-lt"/>
              </a:rPr>
              <a:t>单击此处添加标题</a:t>
            </a:r>
            <a:endParaRPr lang="zh-CN" altLang="en-US" sz="2800" b="1" spc="300" dirty="0">
              <a:solidFill>
                <a:schemeClr val="accent2">
                  <a:lumMod val="50000"/>
                </a:schemeClr>
              </a:solidFill>
              <a:cs typeface="+mn-ea"/>
              <a:sym typeface="+mn-lt"/>
            </a:endParaRPr>
          </a:p>
        </p:txBody>
      </p:sp>
      <p:pic>
        <p:nvPicPr>
          <p:cNvPr id="3" name="_effect"/>
          <p:cNvPicPr>
            <a:picLocks noChangeAspect="1" noChangeArrowheads="1"/>
          </p:cNvPicPr>
          <p:nvPr/>
        </p:nvPicPr>
        <p:blipFill>
          <a:blip r:embed="rId2" cstate="screen">
            <a:lum bright="20000"/>
            <a:extLst>
              <a:ext uri="{28A0092B-C50C-407E-A947-70E740481C1C}">
                <a14:useLocalDpi xmlns:a14="http://schemas.microsoft.com/office/drawing/2010/main"/>
              </a:ext>
            </a:extLst>
          </a:blip>
          <a:srcRect/>
          <a:stretch>
            <a:fillRect/>
          </a:stretch>
        </p:blipFill>
        <p:spPr bwMode="gray">
          <a:xfrm>
            <a:off x="2183833" y="4029383"/>
            <a:ext cx="2677443" cy="403407"/>
          </a:xfrm>
          <a:prstGeom prst="rect">
            <a:avLst/>
          </a:prstGeom>
          <a:noFill/>
          <a:ln w="9525">
            <a:miter lim="800000"/>
            <a:headEnd/>
            <a:tailEnd/>
          </a:ln>
          <a:effectLst/>
        </p:spPr>
      </p:pic>
      <p:pic>
        <p:nvPicPr>
          <p:cNvPr id="5" name="_effect"/>
          <p:cNvPicPr>
            <a:picLocks noChangeAspect="1" noChangeArrowheads="1"/>
          </p:cNvPicPr>
          <p:nvPr/>
        </p:nvPicPr>
        <p:blipFill>
          <a:blip r:embed="rId2" cstate="screen">
            <a:lum bright="20000"/>
            <a:extLst>
              <a:ext uri="{28A0092B-C50C-407E-A947-70E740481C1C}">
                <a14:useLocalDpi xmlns:a14="http://schemas.microsoft.com/office/drawing/2010/main"/>
              </a:ext>
            </a:extLst>
          </a:blip>
          <a:srcRect/>
          <a:stretch>
            <a:fillRect/>
          </a:stretch>
        </p:blipFill>
        <p:spPr bwMode="gray">
          <a:xfrm>
            <a:off x="4510454" y="4029383"/>
            <a:ext cx="2677443" cy="403407"/>
          </a:xfrm>
          <a:prstGeom prst="rect">
            <a:avLst/>
          </a:prstGeom>
          <a:noFill/>
          <a:ln w="9525">
            <a:miter lim="800000"/>
            <a:headEnd/>
            <a:tailEnd/>
          </a:ln>
          <a:effectLst/>
        </p:spPr>
      </p:pic>
      <p:sp>
        <p:nvSpPr>
          <p:cNvPr id="6" name="_color1"/>
          <p:cNvSpPr>
            <a:spLocks/>
          </p:cNvSpPr>
          <p:nvPr/>
        </p:nvSpPr>
        <p:spPr bwMode="gray">
          <a:xfrm>
            <a:off x="2401640" y="3443243"/>
            <a:ext cx="1098572" cy="718297"/>
          </a:xfrm>
          <a:custGeom>
            <a:avLst/>
            <a:gdLst/>
            <a:ahLst/>
            <a:cxnLst>
              <a:cxn ang="0">
                <a:pos x="367" y="174"/>
              </a:cxn>
              <a:cxn ang="0">
                <a:pos x="67" y="0"/>
              </a:cxn>
              <a:cxn ang="0">
                <a:pos x="42" y="36"/>
              </a:cxn>
              <a:cxn ang="0">
                <a:pos x="0" y="39"/>
              </a:cxn>
              <a:cxn ang="0">
                <a:pos x="367" y="252"/>
              </a:cxn>
              <a:cxn ang="0">
                <a:pos x="385" y="214"/>
              </a:cxn>
              <a:cxn ang="0">
                <a:pos x="367" y="174"/>
              </a:cxn>
            </a:cxnLst>
            <a:rect l="0" t="0" r="r" b="b"/>
            <a:pathLst>
              <a:path w="385" h="252">
                <a:moveTo>
                  <a:pt x="367" y="174"/>
                </a:moveTo>
                <a:cubicBezTo>
                  <a:pt x="240" y="169"/>
                  <a:pt x="130" y="101"/>
                  <a:pt x="67" y="0"/>
                </a:cubicBezTo>
                <a:cubicBezTo>
                  <a:pt x="42" y="36"/>
                  <a:pt x="42" y="36"/>
                  <a:pt x="42" y="36"/>
                </a:cubicBezTo>
                <a:cubicBezTo>
                  <a:pt x="0" y="39"/>
                  <a:pt x="0" y="39"/>
                  <a:pt x="0" y="39"/>
                </a:cubicBezTo>
                <a:cubicBezTo>
                  <a:pt x="76" y="163"/>
                  <a:pt x="212" y="247"/>
                  <a:pt x="367" y="252"/>
                </a:cubicBezTo>
                <a:cubicBezTo>
                  <a:pt x="385" y="214"/>
                  <a:pt x="385" y="214"/>
                  <a:pt x="385" y="214"/>
                </a:cubicBezTo>
                <a:lnTo>
                  <a:pt x="367" y="174"/>
                </a:lnTo>
                <a:close/>
              </a:path>
            </a:pathLst>
          </a:custGeom>
          <a:solidFill>
            <a:schemeClr val="accent2">
              <a:lumMod val="50000"/>
            </a:schemeClr>
          </a:solidFill>
          <a:ln w="12700" cap="flat" cmpd="sng" algn="ctr">
            <a:no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algn="ctr" fontAlgn="base">
              <a:spcBef>
                <a:spcPct val="0"/>
              </a:spcBef>
              <a:spcAft>
                <a:spcPct val="0"/>
              </a:spcAft>
            </a:pPr>
            <a:endParaRPr lang="de-DE" altLang="zh-CN" sz="1100">
              <a:solidFill>
                <a:srgbClr val="C00000"/>
              </a:solidFill>
              <a:effectLst>
                <a:outerShdw blurRad="38100" dist="38100" dir="2700000" algn="tl">
                  <a:srgbClr val="000000">
                    <a:alpha val="43137"/>
                  </a:srgbClr>
                </a:outerShdw>
              </a:effectLst>
              <a:cs typeface="+mn-ea"/>
              <a:sym typeface="+mn-lt"/>
            </a:endParaRPr>
          </a:p>
        </p:txBody>
      </p:sp>
      <p:sp>
        <p:nvSpPr>
          <p:cNvPr id="7" name="_color1"/>
          <p:cNvSpPr>
            <a:spLocks/>
          </p:cNvSpPr>
          <p:nvPr/>
        </p:nvSpPr>
        <p:spPr bwMode="gray">
          <a:xfrm>
            <a:off x="2404054" y="1615509"/>
            <a:ext cx="1050283" cy="709846"/>
          </a:xfrm>
          <a:custGeom>
            <a:avLst/>
            <a:gdLst/>
            <a:ahLst/>
            <a:cxnLst>
              <a:cxn ang="0">
                <a:pos x="68" y="249"/>
              </a:cxn>
              <a:cxn ang="0">
                <a:pos x="368" y="78"/>
              </a:cxn>
              <a:cxn ang="0">
                <a:pos x="350" y="39"/>
              </a:cxn>
              <a:cxn ang="0">
                <a:pos x="368" y="0"/>
              </a:cxn>
              <a:cxn ang="0">
                <a:pos x="0" y="211"/>
              </a:cxn>
              <a:cxn ang="0">
                <a:pos x="25" y="245"/>
              </a:cxn>
              <a:cxn ang="0">
                <a:pos x="68" y="249"/>
              </a:cxn>
            </a:cxnLst>
            <a:rect l="0" t="0" r="r" b="b"/>
            <a:pathLst>
              <a:path w="368" h="249">
                <a:moveTo>
                  <a:pt x="68" y="249"/>
                </a:moveTo>
                <a:cubicBezTo>
                  <a:pt x="132" y="149"/>
                  <a:pt x="242" y="82"/>
                  <a:pt x="368" y="78"/>
                </a:cubicBezTo>
                <a:cubicBezTo>
                  <a:pt x="350" y="39"/>
                  <a:pt x="350" y="39"/>
                  <a:pt x="350" y="39"/>
                </a:cubicBezTo>
                <a:cubicBezTo>
                  <a:pt x="368" y="0"/>
                  <a:pt x="368" y="0"/>
                  <a:pt x="368" y="0"/>
                </a:cubicBezTo>
                <a:cubicBezTo>
                  <a:pt x="212" y="4"/>
                  <a:pt x="77" y="87"/>
                  <a:pt x="0" y="211"/>
                </a:cubicBezTo>
                <a:cubicBezTo>
                  <a:pt x="25" y="245"/>
                  <a:pt x="25" y="245"/>
                  <a:pt x="25" y="245"/>
                </a:cubicBezTo>
                <a:lnTo>
                  <a:pt x="68" y="249"/>
                </a:lnTo>
                <a:close/>
              </a:path>
            </a:pathLst>
          </a:custGeom>
          <a:solidFill>
            <a:srgbClr val="E95ADC"/>
          </a:solidFill>
          <a:ln w="12700" cap="flat" cmpd="sng" algn="ctr">
            <a:no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algn="ctr" fontAlgn="base">
              <a:spcBef>
                <a:spcPct val="0"/>
              </a:spcBef>
              <a:spcAft>
                <a:spcPct val="0"/>
              </a:spcAft>
            </a:pPr>
            <a:endParaRPr lang="de-DE" altLang="zh-CN" sz="1100">
              <a:solidFill>
                <a:srgbClr val="C00000"/>
              </a:solidFill>
              <a:effectLst>
                <a:outerShdw blurRad="38100" dist="38100" dir="2700000" algn="tl">
                  <a:srgbClr val="000000">
                    <a:alpha val="43137"/>
                  </a:srgbClr>
                </a:outerShdw>
              </a:effectLst>
              <a:cs typeface="+mn-ea"/>
              <a:sym typeface="+mn-lt"/>
            </a:endParaRPr>
          </a:p>
        </p:txBody>
      </p:sp>
      <p:sp>
        <p:nvSpPr>
          <p:cNvPr id="8" name="_color1"/>
          <p:cNvSpPr>
            <a:spLocks/>
          </p:cNvSpPr>
          <p:nvPr/>
        </p:nvSpPr>
        <p:spPr bwMode="gray">
          <a:xfrm>
            <a:off x="3477274" y="1615509"/>
            <a:ext cx="1097365" cy="720712"/>
          </a:xfrm>
          <a:custGeom>
            <a:avLst/>
            <a:gdLst/>
            <a:ahLst/>
            <a:cxnLst>
              <a:cxn ang="0">
                <a:pos x="19" y="78"/>
              </a:cxn>
              <a:cxn ang="0">
                <a:pos x="318" y="253"/>
              </a:cxn>
              <a:cxn ang="0">
                <a:pos x="343" y="216"/>
              </a:cxn>
              <a:cxn ang="0">
                <a:pos x="385" y="213"/>
              </a:cxn>
              <a:cxn ang="0">
                <a:pos x="18" y="0"/>
              </a:cxn>
              <a:cxn ang="0">
                <a:pos x="0" y="39"/>
              </a:cxn>
              <a:cxn ang="0">
                <a:pos x="19" y="78"/>
              </a:cxn>
            </a:cxnLst>
            <a:rect l="0" t="0" r="r" b="b"/>
            <a:pathLst>
              <a:path w="385" h="253">
                <a:moveTo>
                  <a:pt x="19" y="78"/>
                </a:moveTo>
                <a:cubicBezTo>
                  <a:pt x="145" y="83"/>
                  <a:pt x="255" y="151"/>
                  <a:pt x="318" y="253"/>
                </a:cubicBezTo>
                <a:cubicBezTo>
                  <a:pt x="343" y="216"/>
                  <a:pt x="343" y="216"/>
                  <a:pt x="343" y="216"/>
                </a:cubicBezTo>
                <a:cubicBezTo>
                  <a:pt x="385" y="213"/>
                  <a:pt x="385" y="213"/>
                  <a:pt x="385" y="213"/>
                </a:cubicBezTo>
                <a:cubicBezTo>
                  <a:pt x="309" y="88"/>
                  <a:pt x="173" y="4"/>
                  <a:pt x="18" y="0"/>
                </a:cubicBezTo>
                <a:cubicBezTo>
                  <a:pt x="0" y="39"/>
                  <a:pt x="0" y="39"/>
                  <a:pt x="0" y="39"/>
                </a:cubicBezTo>
                <a:lnTo>
                  <a:pt x="19" y="78"/>
                </a:lnTo>
                <a:close/>
              </a:path>
            </a:pathLst>
          </a:custGeom>
          <a:solidFill>
            <a:srgbClr val="E95ADC"/>
          </a:solidFill>
          <a:ln w="12700" cap="flat" cmpd="sng" algn="ctr">
            <a:no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algn="ctr" fontAlgn="base">
              <a:spcBef>
                <a:spcPct val="0"/>
              </a:spcBef>
              <a:spcAft>
                <a:spcPct val="0"/>
              </a:spcAft>
            </a:pPr>
            <a:endParaRPr lang="de-DE" altLang="zh-CN" sz="1100">
              <a:solidFill>
                <a:srgbClr val="C00000"/>
              </a:solidFill>
              <a:effectLst>
                <a:outerShdw blurRad="38100" dist="38100" dir="2700000" algn="tl">
                  <a:srgbClr val="000000">
                    <a:alpha val="43137"/>
                  </a:srgbClr>
                </a:outerShdw>
              </a:effectLst>
              <a:cs typeface="+mn-ea"/>
              <a:sym typeface="+mn-lt"/>
            </a:endParaRPr>
          </a:p>
        </p:txBody>
      </p:sp>
      <p:sp>
        <p:nvSpPr>
          <p:cNvPr id="9" name="_color1"/>
          <p:cNvSpPr>
            <a:spLocks/>
          </p:cNvSpPr>
          <p:nvPr/>
        </p:nvSpPr>
        <p:spPr bwMode="gray">
          <a:xfrm>
            <a:off x="2213313" y="2279481"/>
            <a:ext cx="347680" cy="1212051"/>
          </a:xfrm>
          <a:custGeom>
            <a:avLst/>
            <a:gdLst/>
            <a:ahLst/>
            <a:cxnLst>
              <a:cxn ang="0">
                <a:pos x="120" y="385"/>
              </a:cxn>
              <a:cxn ang="0">
                <a:pos x="78" y="213"/>
              </a:cxn>
              <a:cxn ang="0">
                <a:pos x="122" y="39"/>
              </a:cxn>
              <a:cxn ang="0">
                <a:pos x="79" y="35"/>
              </a:cxn>
              <a:cxn ang="0">
                <a:pos x="54" y="0"/>
              </a:cxn>
              <a:cxn ang="0">
                <a:pos x="0" y="213"/>
              </a:cxn>
              <a:cxn ang="0">
                <a:pos x="53" y="425"/>
              </a:cxn>
              <a:cxn ang="0">
                <a:pos x="95" y="421"/>
              </a:cxn>
              <a:cxn ang="0">
                <a:pos x="120" y="385"/>
              </a:cxn>
            </a:cxnLst>
            <a:rect l="0" t="0" r="r" b="b"/>
            <a:pathLst>
              <a:path w="122" h="425">
                <a:moveTo>
                  <a:pt x="120" y="385"/>
                </a:moveTo>
                <a:cubicBezTo>
                  <a:pt x="93" y="334"/>
                  <a:pt x="78" y="275"/>
                  <a:pt x="78" y="213"/>
                </a:cubicBezTo>
                <a:cubicBezTo>
                  <a:pt x="78" y="150"/>
                  <a:pt x="94" y="91"/>
                  <a:pt x="122" y="39"/>
                </a:cubicBezTo>
                <a:cubicBezTo>
                  <a:pt x="79" y="35"/>
                  <a:pt x="79" y="35"/>
                  <a:pt x="79" y="35"/>
                </a:cubicBezTo>
                <a:cubicBezTo>
                  <a:pt x="54" y="0"/>
                  <a:pt x="54" y="0"/>
                  <a:pt x="54" y="0"/>
                </a:cubicBezTo>
                <a:cubicBezTo>
                  <a:pt x="19" y="64"/>
                  <a:pt x="0" y="136"/>
                  <a:pt x="0" y="213"/>
                </a:cubicBezTo>
                <a:cubicBezTo>
                  <a:pt x="0" y="290"/>
                  <a:pt x="19" y="362"/>
                  <a:pt x="53" y="425"/>
                </a:cubicBezTo>
                <a:cubicBezTo>
                  <a:pt x="95" y="421"/>
                  <a:pt x="95" y="421"/>
                  <a:pt x="95" y="421"/>
                </a:cubicBezTo>
                <a:lnTo>
                  <a:pt x="120" y="385"/>
                </a:lnTo>
                <a:close/>
              </a:path>
            </a:pathLst>
          </a:custGeom>
          <a:solidFill>
            <a:schemeClr val="accent2">
              <a:lumMod val="50000"/>
            </a:schemeClr>
          </a:solidFill>
          <a:ln w="12700" cap="flat" cmpd="sng" algn="ctr">
            <a:no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algn="ctr" fontAlgn="base">
              <a:spcBef>
                <a:spcPct val="0"/>
              </a:spcBef>
              <a:spcAft>
                <a:spcPct val="0"/>
              </a:spcAft>
            </a:pPr>
            <a:endParaRPr lang="de-DE" altLang="zh-CN" sz="1100">
              <a:solidFill>
                <a:srgbClr val="C00000"/>
              </a:solidFill>
              <a:effectLst>
                <a:outerShdw blurRad="38100" dist="38100" dir="2700000" algn="tl">
                  <a:srgbClr val="000000">
                    <a:alpha val="43137"/>
                  </a:srgbClr>
                </a:outerShdw>
              </a:effectLst>
              <a:cs typeface="+mn-ea"/>
              <a:sym typeface="+mn-lt"/>
            </a:endParaRPr>
          </a:p>
        </p:txBody>
      </p:sp>
      <p:sp>
        <p:nvSpPr>
          <p:cNvPr id="10" name="_color1"/>
          <p:cNvSpPr>
            <a:spLocks/>
          </p:cNvSpPr>
          <p:nvPr/>
        </p:nvSpPr>
        <p:spPr bwMode="gray">
          <a:xfrm>
            <a:off x="3523148" y="3451693"/>
            <a:ext cx="1046662" cy="709846"/>
          </a:xfrm>
          <a:custGeom>
            <a:avLst/>
            <a:gdLst/>
            <a:ahLst/>
            <a:cxnLst>
              <a:cxn ang="0">
                <a:pos x="299" y="0"/>
              </a:cxn>
              <a:cxn ang="0">
                <a:pos x="0" y="171"/>
              </a:cxn>
              <a:cxn ang="0">
                <a:pos x="18" y="211"/>
              </a:cxn>
              <a:cxn ang="0">
                <a:pos x="0" y="249"/>
              </a:cxn>
              <a:cxn ang="0">
                <a:pos x="367" y="39"/>
              </a:cxn>
              <a:cxn ang="0">
                <a:pos x="342" y="4"/>
              </a:cxn>
              <a:cxn ang="0">
                <a:pos x="299" y="0"/>
              </a:cxn>
            </a:cxnLst>
            <a:rect l="0" t="0" r="r" b="b"/>
            <a:pathLst>
              <a:path w="367" h="249">
                <a:moveTo>
                  <a:pt x="299" y="0"/>
                </a:moveTo>
                <a:cubicBezTo>
                  <a:pt x="236" y="100"/>
                  <a:pt x="126" y="167"/>
                  <a:pt x="0" y="171"/>
                </a:cubicBezTo>
                <a:cubicBezTo>
                  <a:pt x="18" y="211"/>
                  <a:pt x="18" y="211"/>
                  <a:pt x="18" y="211"/>
                </a:cubicBezTo>
                <a:cubicBezTo>
                  <a:pt x="0" y="249"/>
                  <a:pt x="0" y="249"/>
                  <a:pt x="0" y="249"/>
                </a:cubicBezTo>
                <a:cubicBezTo>
                  <a:pt x="155" y="245"/>
                  <a:pt x="290" y="162"/>
                  <a:pt x="367" y="39"/>
                </a:cubicBezTo>
                <a:cubicBezTo>
                  <a:pt x="342" y="4"/>
                  <a:pt x="342" y="4"/>
                  <a:pt x="342" y="4"/>
                </a:cubicBezTo>
                <a:lnTo>
                  <a:pt x="299" y="0"/>
                </a:lnTo>
                <a:close/>
              </a:path>
            </a:pathLst>
          </a:custGeom>
          <a:solidFill>
            <a:schemeClr val="accent2">
              <a:lumMod val="50000"/>
            </a:schemeClr>
          </a:solidFill>
          <a:ln w="12700" cap="flat" cmpd="sng" algn="ctr">
            <a:no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algn="ctr" fontAlgn="base">
              <a:spcBef>
                <a:spcPct val="0"/>
              </a:spcBef>
              <a:spcAft>
                <a:spcPct val="0"/>
              </a:spcAft>
            </a:pPr>
            <a:endParaRPr lang="de-DE" altLang="zh-CN" sz="1100">
              <a:solidFill>
                <a:srgbClr val="C00000"/>
              </a:solidFill>
              <a:effectLst>
                <a:outerShdw blurRad="38100" dist="38100" dir="2700000" algn="tl">
                  <a:srgbClr val="000000">
                    <a:alpha val="43137"/>
                  </a:srgbClr>
                </a:outerShdw>
              </a:effectLst>
              <a:cs typeface="+mn-ea"/>
              <a:sym typeface="+mn-lt"/>
            </a:endParaRPr>
          </a:p>
        </p:txBody>
      </p:sp>
      <p:sp>
        <p:nvSpPr>
          <p:cNvPr id="11" name="_color1"/>
          <p:cNvSpPr>
            <a:spLocks/>
          </p:cNvSpPr>
          <p:nvPr/>
        </p:nvSpPr>
        <p:spPr bwMode="gray">
          <a:xfrm>
            <a:off x="4729163" y="1615509"/>
            <a:ext cx="1097364" cy="718297"/>
          </a:xfrm>
          <a:custGeom>
            <a:avLst/>
            <a:gdLst/>
            <a:ahLst/>
            <a:cxnLst>
              <a:cxn ang="0">
                <a:pos x="367" y="0"/>
              </a:cxn>
              <a:cxn ang="0">
                <a:pos x="0" y="213"/>
              </a:cxn>
              <a:cxn ang="0">
                <a:pos x="41" y="216"/>
              </a:cxn>
              <a:cxn ang="0">
                <a:pos x="67" y="252"/>
              </a:cxn>
              <a:cxn ang="0">
                <a:pos x="367" y="78"/>
              </a:cxn>
              <a:cxn ang="0">
                <a:pos x="385" y="40"/>
              </a:cxn>
              <a:cxn ang="0">
                <a:pos x="367" y="0"/>
              </a:cxn>
            </a:cxnLst>
            <a:rect l="0" t="0" r="r" b="b"/>
            <a:pathLst>
              <a:path w="385" h="252">
                <a:moveTo>
                  <a:pt x="367" y="0"/>
                </a:moveTo>
                <a:cubicBezTo>
                  <a:pt x="211" y="4"/>
                  <a:pt x="76" y="88"/>
                  <a:pt x="0" y="213"/>
                </a:cubicBezTo>
                <a:cubicBezTo>
                  <a:pt x="41" y="216"/>
                  <a:pt x="41" y="216"/>
                  <a:pt x="41" y="216"/>
                </a:cubicBezTo>
                <a:cubicBezTo>
                  <a:pt x="67" y="252"/>
                  <a:pt x="67" y="252"/>
                  <a:pt x="67" y="252"/>
                </a:cubicBezTo>
                <a:cubicBezTo>
                  <a:pt x="130" y="151"/>
                  <a:pt x="240" y="82"/>
                  <a:pt x="367" y="78"/>
                </a:cubicBezTo>
                <a:cubicBezTo>
                  <a:pt x="385" y="40"/>
                  <a:pt x="385" y="40"/>
                  <a:pt x="385" y="40"/>
                </a:cubicBezTo>
                <a:lnTo>
                  <a:pt x="367" y="0"/>
                </a:lnTo>
                <a:close/>
              </a:path>
            </a:pathLst>
          </a:custGeom>
          <a:solidFill>
            <a:srgbClr val="7030A0"/>
          </a:solidFill>
          <a:ln w="12700" cap="flat" cmpd="sng" algn="ctr">
            <a:solidFill>
              <a:srgbClr val="E16896"/>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algn="ctr" fontAlgn="base">
              <a:spcBef>
                <a:spcPct val="0"/>
              </a:spcBef>
              <a:spcAft>
                <a:spcPct val="0"/>
              </a:spcAft>
            </a:pPr>
            <a:endParaRPr lang="de-DE" altLang="zh-CN" sz="1100">
              <a:solidFill>
                <a:srgbClr val="C00000"/>
              </a:solidFill>
              <a:effectLst>
                <a:outerShdw blurRad="38100" dist="38100" dir="2700000" algn="tl">
                  <a:srgbClr val="000000">
                    <a:alpha val="43137"/>
                  </a:srgbClr>
                </a:outerShdw>
              </a:effectLst>
              <a:cs typeface="+mn-ea"/>
              <a:sym typeface="+mn-lt"/>
            </a:endParaRPr>
          </a:p>
        </p:txBody>
      </p:sp>
      <p:sp>
        <p:nvSpPr>
          <p:cNvPr id="12" name="_color1"/>
          <p:cNvSpPr>
            <a:spLocks/>
          </p:cNvSpPr>
          <p:nvPr/>
        </p:nvSpPr>
        <p:spPr bwMode="gray">
          <a:xfrm>
            <a:off x="5849465" y="1615509"/>
            <a:ext cx="1050284" cy="709847"/>
          </a:xfrm>
          <a:custGeom>
            <a:avLst/>
            <a:gdLst/>
            <a:ahLst/>
            <a:cxnLst>
              <a:cxn ang="0">
                <a:pos x="368" y="211"/>
              </a:cxn>
              <a:cxn ang="0">
                <a:pos x="0" y="0"/>
              </a:cxn>
              <a:cxn ang="0">
                <a:pos x="18" y="40"/>
              </a:cxn>
              <a:cxn ang="0">
                <a:pos x="0" y="78"/>
              </a:cxn>
              <a:cxn ang="0">
                <a:pos x="300" y="249"/>
              </a:cxn>
              <a:cxn ang="0">
                <a:pos x="343" y="245"/>
              </a:cxn>
              <a:cxn ang="0">
                <a:pos x="368" y="211"/>
              </a:cxn>
            </a:cxnLst>
            <a:rect l="0" t="0" r="r" b="b"/>
            <a:pathLst>
              <a:path w="368" h="249">
                <a:moveTo>
                  <a:pt x="368" y="211"/>
                </a:moveTo>
                <a:cubicBezTo>
                  <a:pt x="291" y="87"/>
                  <a:pt x="155" y="4"/>
                  <a:pt x="0" y="0"/>
                </a:cubicBezTo>
                <a:cubicBezTo>
                  <a:pt x="18" y="40"/>
                  <a:pt x="18" y="40"/>
                  <a:pt x="18" y="40"/>
                </a:cubicBezTo>
                <a:cubicBezTo>
                  <a:pt x="0" y="78"/>
                  <a:pt x="0" y="78"/>
                  <a:pt x="0" y="78"/>
                </a:cubicBezTo>
                <a:cubicBezTo>
                  <a:pt x="126" y="82"/>
                  <a:pt x="236" y="149"/>
                  <a:pt x="300" y="249"/>
                </a:cubicBezTo>
                <a:cubicBezTo>
                  <a:pt x="343" y="245"/>
                  <a:pt x="343" y="245"/>
                  <a:pt x="343" y="245"/>
                </a:cubicBezTo>
                <a:lnTo>
                  <a:pt x="368" y="211"/>
                </a:lnTo>
                <a:close/>
              </a:path>
            </a:pathLst>
          </a:custGeom>
          <a:solidFill>
            <a:srgbClr val="7030A0"/>
          </a:solidFill>
          <a:ln w="12700" cap="flat" cmpd="sng" algn="ctr">
            <a:no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algn="ctr" fontAlgn="base">
              <a:spcBef>
                <a:spcPct val="0"/>
              </a:spcBef>
              <a:spcAft>
                <a:spcPct val="0"/>
              </a:spcAft>
            </a:pPr>
            <a:endParaRPr lang="de-DE" altLang="zh-CN" sz="1100">
              <a:solidFill>
                <a:srgbClr val="C00000"/>
              </a:solidFill>
              <a:effectLst>
                <a:outerShdw blurRad="38100" dist="38100" dir="2700000" algn="tl">
                  <a:srgbClr val="000000">
                    <a:alpha val="43137"/>
                  </a:srgbClr>
                </a:outerShdw>
              </a:effectLst>
              <a:cs typeface="+mn-ea"/>
              <a:sym typeface="+mn-lt"/>
            </a:endParaRPr>
          </a:p>
        </p:txBody>
      </p:sp>
      <p:sp>
        <p:nvSpPr>
          <p:cNvPr id="13" name="_color1"/>
          <p:cNvSpPr>
            <a:spLocks/>
          </p:cNvSpPr>
          <p:nvPr/>
        </p:nvSpPr>
        <p:spPr bwMode="gray">
          <a:xfrm>
            <a:off x="4731578" y="3451693"/>
            <a:ext cx="1052697" cy="709846"/>
          </a:xfrm>
          <a:custGeom>
            <a:avLst/>
            <a:gdLst/>
            <a:ahLst/>
            <a:cxnLst>
              <a:cxn ang="0">
                <a:pos x="369" y="171"/>
              </a:cxn>
              <a:cxn ang="0">
                <a:pos x="68" y="0"/>
              </a:cxn>
              <a:cxn ang="0">
                <a:pos x="26" y="4"/>
              </a:cxn>
              <a:cxn ang="0">
                <a:pos x="0" y="39"/>
              </a:cxn>
              <a:cxn ang="0">
                <a:pos x="368" y="249"/>
              </a:cxn>
              <a:cxn ang="0">
                <a:pos x="351" y="211"/>
              </a:cxn>
              <a:cxn ang="0">
                <a:pos x="369" y="171"/>
              </a:cxn>
            </a:cxnLst>
            <a:rect l="0" t="0" r="r" b="b"/>
            <a:pathLst>
              <a:path w="369" h="249">
                <a:moveTo>
                  <a:pt x="369" y="171"/>
                </a:moveTo>
                <a:cubicBezTo>
                  <a:pt x="242" y="167"/>
                  <a:pt x="132" y="100"/>
                  <a:pt x="68" y="0"/>
                </a:cubicBezTo>
                <a:cubicBezTo>
                  <a:pt x="26" y="4"/>
                  <a:pt x="26" y="4"/>
                  <a:pt x="26" y="4"/>
                </a:cubicBezTo>
                <a:cubicBezTo>
                  <a:pt x="0" y="39"/>
                  <a:pt x="0" y="39"/>
                  <a:pt x="0" y="39"/>
                </a:cubicBezTo>
                <a:cubicBezTo>
                  <a:pt x="78" y="162"/>
                  <a:pt x="213" y="245"/>
                  <a:pt x="368" y="249"/>
                </a:cubicBezTo>
                <a:cubicBezTo>
                  <a:pt x="351" y="211"/>
                  <a:pt x="351" y="211"/>
                  <a:pt x="351" y="211"/>
                </a:cubicBezTo>
                <a:lnTo>
                  <a:pt x="369" y="171"/>
                </a:lnTo>
                <a:close/>
              </a:path>
            </a:pathLst>
          </a:custGeom>
          <a:solidFill>
            <a:schemeClr val="accent2">
              <a:lumMod val="50000"/>
            </a:schemeClr>
          </a:solidFill>
          <a:ln w="12700" cap="flat" cmpd="sng" algn="ctr">
            <a:no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algn="ctr" fontAlgn="base">
              <a:spcBef>
                <a:spcPct val="0"/>
              </a:spcBef>
              <a:spcAft>
                <a:spcPct val="0"/>
              </a:spcAft>
            </a:pPr>
            <a:endParaRPr lang="de-DE" altLang="zh-CN" sz="1100">
              <a:solidFill>
                <a:srgbClr val="C00000"/>
              </a:solidFill>
              <a:effectLst>
                <a:outerShdw blurRad="38100" dist="38100" dir="2700000" algn="tl">
                  <a:srgbClr val="000000">
                    <a:alpha val="43137"/>
                  </a:srgbClr>
                </a:outerShdw>
              </a:effectLst>
              <a:cs typeface="+mn-ea"/>
              <a:sym typeface="+mn-lt"/>
            </a:endParaRPr>
          </a:p>
        </p:txBody>
      </p:sp>
      <p:sp>
        <p:nvSpPr>
          <p:cNvPr id="14" name="_color1"/>
          <p:cNvSpPr>
            <a:spLocks/>
          </p:cNvSpPr>
          <p:nvPr/>
        </p:nvSpPr>
        <p:spPr bwMode="gray">
          <a:xfrm>
            <a:off x="5807212" y="3443243"/>
            <a:ext cx="1094951" cy="718297"/>
          </a:xfrm>
          <a:custGeom>
            <a:avLst/>
            <a:gdLst/>
            <a:ahLst/>
            <a:cxnLst>
              <a:cxn ang="0">
                <a:pos x="316" y="0"/>
              </a:cxn>
              <a:cxn ang="0">
                <a:pos x="18" y="174"/>
              </a:cxn>
              <a:cxn ang="0">
                <a:pos x="0" y="214"/>
              </a:cxn>
              <a:cxn ang="0">
                <a:pos x="18" y="252"/>
              </a:cxn>
              <a:cxn ang="0">
                <a:pos x="384" y="39"/>
              </a:cxn>
              <a:cxn ang="0">
                <a:pos x="342" y="36"/>
              </a:cxn>
              <a:cxn ang="0">
                <a:pos x="316" y="0"/>
              </a:cxn>
            </a:cxnLst>
            <a:rect l="0" t="0" r="r" b="b"/>
            <a:pathLst>
              <a:path w="384" h="252">
                <a:moveTo>
                  <a:pt x="316" y="0"/>
                </a:moveTo>
                <a:cubicBezTo>
                  <a:pt x="254" y="101"/>
                  <a:pt x="144" y="169"/>
                  <a:pt x="18" y="174"/>
                </a:cubicBezTo>
                <a:cubicBezTo>
                  <a:pt x="0" y="214"/>
                  <a:pt x="0" y="214"/>
                  <a:pt x="0" y="214"/>
                </a:cubicBezTo>
                <a:cubicBezTo>
                  <a:pt x="18" y="252"/>
                  <a:pt x="18" y="252"/>
                  <a:pt x="18" y="252"/>
                </a:cubicBezTo>
                <a:cubicBezTo>
                  <a:pt x="173" y="247"/>
                  <a:pt x="307" y="163"/>
                  <a:pt x="384" y="39"/>
                </a:cubicBezTo>
                <a:cubicBezTo>
                  <a:pt x="342" y="36"/>
                  <a:pt x="342" y="36"/>
                  <a:pt x="342" y="36"/>
                </a:cubicBezTo>
                <a:lnTo>
                  <a:pt x="316" y="0"/>
                </a:lnTo>
                <a:close/>
              </a:path>
            </a:pathLst>
          </a:custGeom>
          <a:solidFill>
            <a:schemeClr val="accent2">
              <a:lumMod val="50000"/>
            </a:schemeClr>
          </a:solidFill>
          <a:ln w="12700" cap="flat" cmpd="sng" algn="ctr">
            <a:no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algn="ctr" fontAlgn="base">
              <a:spcBef>
                <a:spcPct val="0"/>
              </a:spcBef>
              <a:spcAft>
                <a:spcPct val="0"/>
              </a:spcAft>
            </a:pPr>
            <a:endParaRPr lang="de-DE" altLang="zh-CN" sz="1100">
              <a:solidFill>
                <a:srgbClr val="C00000"/>
              </a:solidFill>
              <a:effectLst>
                <a:outerShdw blurRad="38100" dist="38100" dir="2700000" algn="tl">
                  <a:srgbClr val="000000">
                    <a:alpha val="43137"/>
                  </a:srgbClr>
                </a:outerShdw>
              </a:effectLst>
              <a:cs typeface="+mn-ea"/>
              <a:sym typeface="+mn-lt"/>
            </a:endParaRPr>
          </a:p>
        </p:txBody>
      </p:sp>
      <p:sp>
        <p:nvSpPr>
          <p:cNvPr id="15" name="_color1"/>
          <p:cNvSpPr>
            <a:spLocks/>
          </p:cNvSpPr>
          <p:nvPr/>
        </p:nvSpPr>
        <p:spPr bwMode="gray">
          <a:xfrm>
            <a:off x="6742809" y="2283102"/>
            <a:ext cx="347680" cy="1208429"/>
          </a:xfrm>
          <a:custGeom>
            <a:avLst/>
            <a:gdLst/>
            <a:ahLst/>
            <a:cxnLst>
              <a:cxn ang="0">
                <a:pos x="69" y="424"/>
              </a:cxn>
              <a:cxn ang="0">
                <a:pos x="122" y="212"/>
              </a:cxn>
              <a:cxn ang="0">
                <a:pos x="68" y="0"/>
              </a:cxn>
              <a:cxn ang="0">
                <a:pos x="43" y="34"/>
              </a:cxn>
              <a:cxn ang="0">
                <a:pos x="0" y="38"/>
              </a:cxn>
              <a:cxn ang="0">
                <a:pos x="44" y="212"/>
              </a:cxn>
              <a:cxn ang="0">
                <a:pos x="2" y="384"/>
              </a:cxn>
              <a:cxn ang="0">
                <a:pos x="27" y="420"/>
              </a:cxn>
              <a:cxn ang="0">
                <a:pos x="69" y="424"/>
              </a:cxn>
            </a:cxnLst>
            <a:rect l="0" t="0" r="r" b="b"/>
            <a:pathLst>
              <a:path w="122" h="424">
                <a:moveTo>
                  <a:pt x="69" y="424"/>
                </a:moveTo>
                <a:cubicBezTo>
                  <a:pt x="103" y="361"/>
                  <a:pt x="122" y="289"/>
                  <a:pt x="122" y="212"/>
                </a:cubicBezTo>
                <a:cubicBezTo>
                  <a:pt x="122" y="135"/>
                  <a:pt x="102" y="63"/>
                  <a:pt x="68" y="0"/>
                </a:cubicBezTo>
                <a:cubicBezTo>
                  <a:pt x="43" y="34"/>
                  <a:pt x="43" y="34"/>
                  <a:pt x="43" y="34"/>
                </a:cubicBezTo>
                <a:cubicBezTo>
                  <a:pt x="0" y="38"/>
                  <a:pt x="0" y="38"/>
                  <a:pt x="0" y="38"/>
                </a:cubicBezTo>
                <a:cubicBezTo>
                  <a:pt x="28" y="90"/>
                  <a:pt x="44" y="149"/>
                  <a:pt x="44" y="212"/>
                </a:cubicBezTo>
                <a:cubicBezTo>
                  <a:pt x="44" y="274"/>
                  <a:pt x="29" y="333"/>
                  <a:pt x="2" y="384"/>
                </a:cubicBezTo>
                <a:cubicBezTo>
                  <a:pt x="27" y="420"/>
                  <a:pt x="27" y="420"/>
                  <a:pt x="27" y="420"/>
                </a:cubicBezTo>
                <a:lnTo>
                  <a:pt x="69" y="424"/>
                </a:lnTo>
                <a:close/>
              </a:path>
            </a:pathLst>
          </a:custGeom>
          <a:solidFill>
            <a:schemeClr val="accent2">
              <a:lumMod val="50000"/>
            </a:schemeClr>
          </a:solidFill>
          <a:ln w="12700" cap="flat" cmpd="sng" algn="ctr">
            <a:no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algn="ctr" fontAlgn="base">
              <a:spcBef>
                <a:spcPct val="0"/>
              </a:spcBef>
              <a:spcAft>
                <a:spcPct val="0"/>
              </a:spcAft>
            </a:pPr>
            <a:endParaRPr lang="de-DE" altLang="zh-CN" sz="1100">
              <a:solidFill>
                <a:srgbClr val="C00000"/>
              </a:solidFill>
              <a:effectLst>
                <a:outerShdw blurRad="38100" dist="38100" dir="2700000" algn="tl">
                  <a:srgbClr val="000000">
                    <a:alpha val="43137"/>
                  </a:srgbClr>
                </a:outerShdw>
              </a:effectLst>
              <a:cs typeface="+mn-ea"/>
              <a:sym typeface="+mn-lt"/>
            </a:endParaRPr>
          </a:p>
        </p:txBody>
      </p:sp>
      <p:sp>
        <p:nvSpPr>
          <p:cNvPr id="16" name="_color1"/>
          <p:cNvSpPr>
            <a:spLocks/>
          </p:cNvSpPr>
          <p:nvPr/>
        </p:nvSpPr>
        <p:spPr bwMode="gray">
          <a:xfrm>
            <a:off x="4421323" y="2287931"/>
            <a:ext cx="467195" cy="1209636"/>
          </a:xfrm>
          <a:custGeom>
            <a:avLst/>
            <a:gdLst/>
            <a:ahLst/>
            <a:cxnLst>
              <a:cxn ang="0">
                <a:pos x="164" y="385"/>
              </a:cxn>
              <a:cxn ang="0">
                <a:pos x="120" y="210"/>
              </a:cxn>
              <a:cxn ang="0">
                <a:pos x="81" y="28"/>
              </a:cxn>
              <a:cxn ang="0">
                <a:pos x="67" y="0"/>
              </a:cxn>
              <a:cxn ang="0">
                <a:pos x="26" y="3"/>
              </a:cxn>
              <a:cxn ang="0">
                <a:pos x="0" y="40"/>
              </a:cxn>
              <a:cxn ang="0">
                <a:pos x="42" y="210"/>
              </a:cxn>
              <a:cxn ang="0">
                <a:pos x="81" y="393"/>
              </a:cxn>
              <a:cxn ang="0">
                <a:pos x="96" y="424"/>
              </a:cxn>
              <a:cxn ang="0">
                <a:pos x="122" y="389"/>
              </a:cxn>
              <a:cxn ang="0">
                <a:pos x="164" y="385"/>
              </a:cxn>
            </a:cxnLst>
            <a:rect l="0" t="0" r="r" b="b"/>
            <a:pathLst>
              <a:path w="164" h="424">
                <a:moveTo>
                  <a:pt x="164" y="385"/>
                </a:moveTo>
                <a:cubicBezTo>
                  <a:pt x="136" y="333"/>
                  <a:pt x="120" y="274"/>
                  <a:pt x="120" y="210"/>
                </a:cubicBezTo>
                <a:cubicBezTo>
                  <a:pt x="120" y="145"/>
                  <a:pt x="106" y="83"/>
                  <a:pt x="81" y="28"/>
                </a:cubicBezTo>
                <a:cubicBezTo>
                  <a:pt x="77" y="18"/>
                  <a:pt x="72" y="9"/>
                  <a:pt x="67" y="0"/>
                </a:cubicBezTo>
                <a:cubicBezTo>
                  <a:pt x="26" y="3"/>
                  <a:pt x="26" y="3"/>
                  <a:pt x="26" y="3"/>
                </a:cubicBezTo>
                <a:cubicBezTo>
                  <a:pt x="0" y="40"/>
                  <a:pt x="0" y="40"/>
                  <a:pt x="0" y="40"/>
                </a:cubicBezTo>
                <a:cubicBezTo>
                  <a:pt x="27" y="91"/>
                  <a:pt x="42" y="149"/>
                  <a:pt x="42" y="210"/>
                </a:cubicBezTo>
                <a:cubicBezTo>
                  <a:pt x="42" y="275"/>
                  <a:pt x="56" y="337"/>
                  <a:pt x="81" y="393"/>
                </a:cubicBezTo>
                <a:cubicBezTo>
                  <a:pt x="86" y="404"/>
                  <a:pt x="91" y="414"/>
                  <a:pt x="96" y="424"/>
                </a:cubicBezTo>
                <a:cubicBezTo>
                  <a:pt x="122" y="389"/>
                  <a:pt x="122" y="389"/>
                  <a:pt x="122" y="389"/>
                </a:cubicBezTo>
                <a:lnTo>
                  <a:pt x="164" y="385"/>
                </a:lnTo>
                <a:close/>
              </a:path>
            </a:pathLst>
          </a:custGeom>
          <a:solidFill>
            <a:schemeClr val="accent2">
              <a:lumMod val="50000"/>
            </a:schemeClr>
          </a:solidFill>
          <a:ln w="12700" cap="flat" cmpd="sng" algn="ctr">
            <a:no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algn="ctr" fontAlgn="base">
              <a:spcBef>
                <a:spcPct val="0"/>
              </a:spcBef>
              <a:spcAft>
                <a:spcPct val="0"/>
              </a:spcAft>
            </a:pPr>
            <a:endParaRPr lang="de-DE" altLang="zh-CN" sz="1100">
              <a:solidFill>
                <a:srgbClr val="C00000"/>
              </a:solidFill>
              <a:effectLst>
                <a:outerShdw blurRad="38100" dist="38100" dir="2700000" algn="tl">
                  <a:srgbClr val="000000">
                    <a:alpha val="43137"/>
                  </a:srgbClr>
                </a:outerShdw>
              </a:effectLst>
              <a:cs typeface="+mn-ea"/>
              <a:sym typeface="+mn-lt"/>
            </a:endParaRPr>
          </a:p>
        </p:txBody>
      </p:sp>
      <p:sp>
        <p:nvSpPr>
          <p:cNvPr id="17" name="TextBox 16"/>
          <p:cNvSpPr txBox="1"/>
          <p:nvPr/>
        </p:nvSpPr>
        <p:spPr>
          <a:xfrm>
            <a:off x="2387153" y="2328016"/>
            <a:ext cx="2180082" cy="1169551"/>
          </a:xfrm>
          <a:prstGeom prst="rect">
            <a:avLst/>
          </a:prstGeom>
          <a:noFill/>
        </p:spPr>
        <p:txBody>
          <a:bodyPr wrap="square" rtlCol="0">
            <a:spAutoFit/>
          </a:bodyPr>
          <a:lstStyle/>
          <a:p>
            <a:pPr algn="ctr"/>
            <a:r>
              <a:rPr lang="zh-CN" altLang="en-US" sz="3500" b="1" dirty="0" smtClean="0">
                <a:cs typeface="+mn-ea"/>
                <a:sym typeface="+mn-lt"/>
              </a:rPr>
              <a:t>单击</a:t>
            </a:r>
            <a:endParaRPr lang="en-US" altLang="zh-CN" sz="3500" b="1" dirty="0" smtClean="0">
              <a:cs typeface="+mn-ea"/>
              <a:sym typeface="+mn-lt"/>
            </a:endParaRPr>
          </a:p>
          <a:p>
            <a:pPr algn="ctr"/>
            <a:r>
              <a:rPr lang="zh-CN" altLang="en-US" sz="3500" b="1" dirty="0" smtClean="0">
                <a:cs typeface="+mn-ea"/>
                <a:sym typeface="+mn-lt"/>
              </a:rPr>
              <a:t>添加</a:t>
            </a:r>
            <a:endParaRPr lang="zh-CN" altLang="en-US" sz="3500" b="1" dirty="0">
              <a:cs typeface="+mn-ea"/>
              <a:sym typeface="+mn-lt"/>
            </a:endParaRPr>
          </a:p>
        </p:txBody>
      </p:sp>
      <p:sp>
        <p:nvSpPr>
          <p:cNvPr id="18" name="TextBox 17"/>
          <p:cNvSpPr txBox="1"/>
          <p:nvPr/>
        </p:nvSpPr>
        <p:spPr>
          <a:xfrm>
            <a:off x="4704113" y="2283718"/>
            <a:ext cx="2181350" cy="1169551"/>
          </a:xfrm>
          <a:prstGeom prst="rect">
            <a:avLst/>
          </a:prstGeom>
          <a:noFill/>
        </p:spPr>
        <p:txBody>
          <a:bodyPr wrap="square" rtlCol="0">
            <a:spAutoFit/>
          </a:bodyPr>
          <a:lstStyle/>
          <a:p>
            <a:pPr algn="ctr"/>
            <a:r>
              <a:rPr lang="zh-CN" altLang="en-US" sz="3500" b="1" dirty="0" smtClean="0">
                <a:cs typeface="+mn-ea"/>
                <a:sym typeface="+mn-lt"/>
              </a:rPr>
              <a:t>单击</a:t>
            </a:r>
            <a:endParaRPr lang="en-US" altLang="zh-CN" sz="3500" b="1" dirty="0" smtClean="0">
              <a:cs typeface="+mn-ea"/>
              <a:sym typeface="+mn-lt"/>
            </a:endParaRPr>
          </a:p>
          <a:p>
            <a:pPr algn="ctr"/>
            <a:r>
              <a:rPr lang="zh-CN" altLang="en-US" sz="3500" b="1" dirty="0" smtClean="0">
                <a:cs typeface="+mn-ea"/>
                <a:sym typeface="+mn-lt"/>
              </a:rPr>
              <a:t>添加</a:t>
            </a:r>
            <a:endParaRPr lang="zh-CN" altLang="en-US" sz="3500" b="1" dirty="0">
              <a:cs typeface="+mn-ea"/>
              <a:sym typeface="+mn-lt"/>
            </a:endParaRPr>
          </a:p>
        </p:txBody>
      </p:sp>
      <p:sp>
        <p:nvSpPr>
          <p:cNvPr id="19" name="Text Box 40"/>
          <p:cNvSpPr txBox="1">
            <a:spLocks noChangeArrowheads="1"/>
          </p:cNvSpPr>
          <p:nvPr/>
        </p:nvSpPr>
        <p:spPr bwMode="gray">
          <a:xfrm>
            <a:off x="290126" y="4359021"/>
            <a:ext cx="3255336" cy="609398"/>
          </a:xfrm>
          <a:prstGeom prst="rect">
            <a:avLst/>
          </a:prstGeom>
          <a:noFill/>
          <a:ln w="9525">
            <a:noFill/>
            <a:miter lim="800000"/>
            <a:headEnd/>
            <a:tailEnd/>
          </a:ln>
        </p:spPr>
        <p:txBody>
          <a:bodyPr wrap="square">
            <a:spAutoFit/>
          </a:bodyPr>
          <a:lstStyle/>
          <a:p>
            <a:pPr lvl="0">
              <a:lnSpc>
                <a:spcPct val="120000"/>
              </a:lnSpc>
              <a:defRPr/>
            </a:pPr>
            <a:r>
              <a:rPr lang="zh-CN" altLang="en-US" sz="1400" kern="0" dirty="0" smtClean="0">
                <a:solidFill>
                  <a:srgbClr val="000000"/>
                </a:solidFill>
                <a:cs typeface="+mn-ea"/>
                <a:sym typeface="+mn-lt"/>
              </a:rPr>
              <a:t>单击此处输入文字单击此处输入文字</a:t>
            </a:r>
          </a:p>
          <a:p>
            <a:pPr lvl="0">
              <a:lnSpc>
                <a:spcPct val="120000"/>
              </a:lnSpc>
              <a:defRPr/>
            </a:pPr>
            <a:r>
              <a:rPr lang="zh-CN" altLang="en-US" sz="1400" kern="0" dirty="0" smtClean="0">
                <a:solidFill>
                  <a:srgbClr val="000000"/>
                </a:solidFill>
                <a:cs typeface="+mn-ea"/>
                <a:sym typeface="+mn-lt"/>
              </a:rPr>
              <a:t>单击此处输入文字单击此处输入文字</a:t>
            </a:r>
            <a:endParaRPr lang="zh-CN" altLang="en-US" sz="1400" kern="0" dirty="0">
              <a:solidFill>
                <a:srgbClr val="000000"/>
              </a:solidFill>
              <a:cs typeface="+mn-ea"/>
              <a:sym typeface="+mn-lt"/>
            </a:endParaRPr>
          </a:p>
        </p:txBody>
      </p:sp>
      <p:sp>
        <p:nvSpPr>
          <p:cNvPr id="20" name="Rectangle 11"/>
          <p:cNvSpPr>
            <a:spLocks noChangeArrowheads="1"/>
          </p:cNvSpPr>
          <p:nvPr/>
        </p:nvSpPr>
        <p:spPr bwMode="gray">
          <a:xfrm>
            <a:off x="364146" y="3982151"/>
            <a:ext cx="2500330" cy="358775"/>
          </a:xfrm>
          <a:prstGeom prst="rect">
            <a:avLst/>
          </a:prstGeom>
          <a:noFill/>
          <a:ln>
            <a:noFill/>
          </a:ln>
          <a:extLst/>
        </p:spPr>
        <p:txBody>
          <a:bodyPr lIns="0" tIns="0" rIns="0" bIns="0" anchor="ctr"/>
          <a:lstStyle/>
          <a:p>
            <a:pPr lvl="0">
              <a:lnSpc>
                <a:spcPct val="120000"/>
              </a:lnSpc>
              <a:defRPr/>
            </a:pPr>
            <a:r>
              <a:rPr lang="zh-CN" altLang="en-US" sz="2000" b="1" kern="0" dirty="0">
                <a:solidFill>
                  <a:srgbClr val="000000"/>
                </a:solidFill>
                <a:cs typeface="+mn-ea"/>
                <a:sym typeface="+mn-lt"/>
              </a:rPr>
              <a:t>单击此处</a:t>
            </a:r>
            <a:r>
              <a:rPr lang="zh-CN" altLang="en-US" sz="2000" b="1" kern="0" dirty="0" smtClean="0">
                <a:solidFill>
                  <a:srgbClr val="000000"/>
                </a:solidFill>
                <a:cs typeface="+mn-ea"/>
                <a:sym typeface="+mn-lt"/>
              </a:rPr>
              <a:t>输入小标题</a:t>
            </a:r>
            <a:endParaRPr lang="zh-CN" altLang="en-US" sz="2000" b="1" kern="0" dirty="0">
              <a:solidFill>
                <a:srgbClr val="000000"/>
              </a:solidFill>
              <a:cs typeface="+mn-ea"/>
              <a:sym typeface="+mn-lt"/>
            </a:endParaRPr>
          </a:p>
        </p:txBody>
      </p:sp>
      <p:sp>
        <p:nvSpPr>
          <p:cNvPr id="21" name="Text Box 40"/>
          <p:cNvSpPr txBox="1">
            <a:spLocks noChangeArrowheads="1"/>
          </p:cNvSpPr>
          <p:nvPr/>
        </p:nvSpPr>
        <p:spPr bwMode="gray">
          <a:xfrm>
            <a:off x="5637144" y="1004404"/>
            <a:ext cx="3255336" cy="609398"/>
          </a:xfrm>
          <a:prstGeom prst="rect">
            <a:avLst/>
          </a:prstGeom>
          <a:noFill/>
          <a:ln w="9525">
            <a:noFill/>
            <a:miter lim="800000"/>
            <a:headEnd/>
            <a:tailEnd/>
          </a:ln>
        </p:spPr>
        <p:txBody>
          <a:bodyPr wrap="square">
            <a:spAutoFit/>
          </a:bodyPr>
          <a:lstStyle/>
          <a:p>
            <a:pPr lvl="0" algn="r">
              <a:lnSpc>
                <a:spcPct val="120000"/>
              </a:lnSpc>
              <a:defRPr/>
            </a:pPr>
            <a:r>
              <a:rPr lang="zh-CN" altLang="en-US" sz="1400" kern="0" dirty="0" smtClean="0">
                <a:solidFill>
                  <a:srgbClr val="000000"/>
                </a:solidFill>
                <a:cs typeface="+mn-ea"/>
                <a:sym typeface="+mn-lt"/>
              </a:rPr>
              <a:t>单击此处输入文字单击此处输入文字</a:t>
            </a:r>
          </a:p>
          <a:p>
            <a:pPr lvl="0" algn="r">
              <a:lnSpc>
                <a:spcPct val="120000"/>
              </a:lnSpc>
              <a:defRPr/>
            </a:pPr>
            <a:r>
              <a:rPr lang="zh-CN" altLang="en-US" sz="1400" kern="0" dirty="0" smtClean="0">
                <a:solidFill>
                  <a:srgbClr val="000000"/>
                </a:solidFill>
                <a:cs typeface="+mn-ea"/>
                <a:sym typeface="+mn-lt"/>
              </a:rPr>
              <a:t>单击此处输入文字单击此处输入文字</a:t>
            </a:r>
            <a:endParaRPr lang="zh-CN" altLang="en-US" sz="1400" kern="0" dirty="0">
              <a:solidFill>
                <a:srgbClr val="000000"/>
              </a:solidFill>
              <a:cs typeface="+mn-ea"/>
              <a:sym typeface="+mn-lt"/>
            </a:endParaRPr>
          </a:p>
        </p:txBody>
      </p:sp>
      <p:sp>
        <p:nvSpPr>
          <p:cNvPr id="22" name="Rectangle 11"/>
          <p:cNvSpPr>
            <a:spLocks noChangeArrowheads="1"/>
          </p:cNvSpPr>
          <p:nvPr/>
        </p:nvSpPr>
        <p:spPr bwMode="gray">
          <a:xfrm>
            <a:off x="6272864" y="627534"/>
            <a:ext cx="2500330" cy="358775"/>
          </a:xfrm>
          <a:prstGeom prst="rect">
            <a:avLst/>
          </a:prstGeom>
          <a:noFill/>
          <a:ln>
            <a:noFill/>
          </a:ln>
          <a:extLst/>
        </p:spPr>
        <p:txBody>
          <a:bodyPr lIns="0" tIns="0" rIns="0" bIns="0" anchor="ctr"/>
          <a:lstStyle/>
          <a:p>
            <a:pPr lvl="0" algn="r">
              <a:lnSpc>
                <a:spcPct val="120000"/>
              </a:lnSpc>
              <a:defRPr/>
            </a:pPr>
            <a:r>
              <a:rPr lang="zh-CN" altLang="en-US" sz="2000" b="1" kern="0" dirty="0">
                <a:solidFill>
                  <a:srgbClr val="000000"/>
                </a:solidFill>
                <a:cs typeface="+mn-ea"/>
                <a:sym typeface="+mn-lt"/>
              </a:rPr>
              <a:t>单击此处</a:t>
            </a:r>
            <a:r>
              <a:rPr lang="zh-CN" altLang="en-US" sz="2000" b="1" kern="0" dirty="0" smtClean="0">
                <a:solidFill>
                  <a:srgbClr val="000000"/>
                </a:solidFill>
                <a:cs typeface="+mn-ea"/>
                <a:sym typeface="+mn-lt"/>
              </a:rPr>
              <a:t>输入小标题</a:t>
            </a:r>
            <a:endParaRPr lang="zh-CN" altLang="en-US" sz="2000" b="1" kern="0" dirty="0">
              <a:solidFill>
                <a:srgbClr val="000000"/>
              </a:solidFill>
              <a:cs typeface="+mn-ea"/>
              <a:sym typeface="+mn-lt"/>
            </a:endParaRPr>
          </a:p>
        </p:txBody>
      </p:sp>
      <p:sp>
        <p:nvSpPr>
          <p:cNvPr id="23" name="_color1"/>
          <p:cNvSpPr>
            <a:spLocks/>
          </p:cNvSpPr>
          <p:nvPr/>
        </p:nvSpPr>
        <p:spPr bwMode="gray">
          <a:xfrm>
            <a:off x="4746063" y="1626374"/>
            <a:ext cx="1097364" cy="718297"/>
          </a:xfrm>
          <a:custGeom>
            <a:avLst/>
            <a:gdLst/>
            <a:ahLst/>
            <a:cxnLst>
              <a:cxn ang="0">
                <a:pos x="367" y="0"/>
              </a:cxn>
              <a:cxn ang="0">
                <a:pos x="0" y="213"/>
              </a:cxn>
              <a:cxn ang="0">
                <a:pos x="41" y="216"/>
              </a:cxn>
              <a:cxn ang="0">
                <a:pos x="67" y="252"/>
              </a:cxn>
              <a:cxn ang="0">
                <a:pos x="367" y="78"/>
              </a:cxn>
              <a:cxn ang="0">
                <a:pos x="385" y="40"/>
              </a:cxn>
              <a:cxn ang="0">
                <a:pos x="367" y="0"/>
              </a:cxn>
            </a:cxnLst>
            <a:rect l="0" t="0" r="r" b="b"/>
            <a:pathLst>
              <a:path w="385" h="252">
                <a:moveTo>
                  <a:pt x="367" y="0"/>
                </a:moveTo>
                <a:cubicBezTo>
                  <a:pt x="211" y="4"/>
                  <a:pt x="76" y="88"/>
                  <a:pt x="0" y="213"/>
                </a:cubicBezTo>
                <a:cubicBezTo>
                  <a:pt x="41" y="216"/>
                  <a:pt x="41" y="216"/>
                  <a:pt x="41" y="216"/>
                </a:cubicBezTo>
                <a:cubicBezTo>
                  <a:pt x="67" y="252"/>
                  <a:pt x="67" y="252"/>
                  <a:pt x="67" y="252"/>
                </a:cubicBezTo>
                <a:cubicBezTo>
                  <a:pt x="130" y="151"/>
                  <a:pt x="240" y="82"/>
                  <a:pt x="367" y="78"/>
                </a:cubicBezTo>
                <a:cubicBezTo>
                  <a:pt x="385" y="40"/>
                  <a:pt x="385" y="40"/>
                  <a:pt x="385" y="40"/>
                </a:cubicBezTo>
                <a:lnTo>
                  <a:pt x="367" y="0"/>
                </a:lnTo>
                <a:close/>
              </a:path>
            </a:pathLst>
          </a:custGeom>
          <a:solidFill>
            <a:schemeClr val="accent2">
              <a:lumMod val="50000"/>
            </a:schemeClr>
          </a:solidFill>
          <a:ln w="12700" cap="flat" cmpd="sng" algn="ctr">
            <a:no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algn="ctr" fontAlgn="base">
              <a:spcBef>
                <a:spcPct val="0"/>
              </a:spcBef>
              <a:spcAft>
                <a:spcPct val="0"/>
              </a:spcAft>
            </a:pPr>
            <a:endParaRPr lang="de-DE" altLang="zh-CN" sz="1100">
              <a:solidFill>
                <a:srgbClr val="C00000"/>
              </a:solidFill>
              <a:effectLst>
                <a:outerShdw blurRad="38100" dist="38100" dir="2700000" algn="tl">
                  <a:srgbClr val="000000">
                    <a:alpha val="43137"/>
                  </a:srgbClr>
                </a:outerShdw>
              </a:effectLst>
              <a:cs typeface="+mn-ea"/>
              <a:sym typeface="+mn-lt"/>
            </a:endParaRPr>
          </a:p>
        </p:txBody>
      </p:sp>
      <p:sp>
        <p:nvSpPr>
          <p:cNvPr id="24" name="_color1"/>
          <p:cNvSpPr>
            <a:spLocks/>
          </p:cNvSpPr>
          <p:nvPr/>
        </p:nvSpPr>
        <p:spPr bwMode="gray">
          <a:xfrm>
            <a:off x="5866365" y="1626374"/>
            <a:ext cx="1050284" cy="709847"/>
          </a:xfrm>
          <a:custGeom>
            <a:avLst/>
            <a:gdLst/>
            <a:ahLst/>
            <a:cxnLst>
              <a:cxn ang="0">
                <a:pos x="368" y="211"/>
              </a:cxn>
              <a:cxn ang="0">
                <a:pos x="0" y="0"/>
              </a:cxn>
              <a:cxn ang="0">
                <a:pos x="18" y="40"/>
              </a:cxn>
              <a:cxn ang="0">
                <a:pos x="0" y="78"/>
              </a:cxn>
              <a:cxn ang="0">
                <a:pos x="300" y="249"/>
              </a:cxn>
              <a:cxn ang="0">
                <a:pos x="343" y="245"/>
              </a:cxn>
              <a:cxn ang="0">
                <a:pos x="368" y="211"/>
              </a:cxn>
            </a:cxnLst>
            <a:rect l="0" t="0" r="r" b="b"/>
            <a:pathLst>
              <a:path w="368" h="249">
                <a:moveTo>
                  <a:pt x="368" y="211"/>
                </a:moveTo>
                <a:cubicBezTo>
                  <a:pt x="291" y="87"/>
                  <a:pt x="155" y="4"/>
                  <a:pt x="0" y="0"/>
                </a:cubicBezTo>
                <a:cubicBezTo>
                  <a:pt x="18" y="40"/>
                  <a:pt x="18" y="40"/>
                  <a:pt x="18" y="40"/>
                </a:cubicBezTo>
                <a:cubicBezTo>
                  <a:pt x="0" y="78"/>
                  <a:pt x="0" y="78"/>
                  <a:pt x="0" y="78"/>
                </a:cubicBezTo>
                <a:cubicBezTo>
                  <a:pt x="126" y="82"/>
                  <a:pt x="236" y="149"/>
                  <a:pt x="300" y="249"/>
                </a:cubicBezTo>
                <a:cubicBezTo>
                  <a:pt x="343" y="245"/>
                  <a:pt x="343" y="245"/>
                  <a:pt x="343" y="245"/>
                </a:cubicBezTo>
                <a:lnTo>
                  <a:pt x="368" y="211"/>
                </a:lnTo>
                <a:close/>
              </a:path>
            </a:pathLst>
          </a:custGeom>
          <a:solidFill>
            <a:schemeClr val="accent2">
              <a:lumMod val="50000"/>
            </a:schemeClr>
          </a:solidFill>
          <a:ln w="12700" cap="flat" cmpd="sng" algn="ctr">
            <a:no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algn="ctr" fontAlgn="base">
              <a:spcBef>
                <a:spcPct val="0"/>
              </a:spcBef>
              <a:spcAft>
                <a:spcPct val="0"/>
              </a:spcAft>
            </a:pPr>
            <a:endParaRPr lang="de-DE" altLang="zh-CN" sz="1100">
              <a:solidFill>
                <a:srgbClr val="C00000"/>
              </a:solidFill>
              <a:effectLst>
                <a:outerShdw blurRad="38100" dist="38100" dir="2700000" algn="tl">
                  <a:srgbClr val="000000">
                    <a:alpha val="43137"/>
                  </a:srgbClr>
                </a:outerShdw>
              </a:effectLst>
              <a:cs typeface="+mn-ea"/>
              <a:sym typeface="+mn-lt"/>
            </a:endParaRPr>
          </a:p>
        </p:txBody>
      </p:sp>
      <p:sp>
        <p:nvSpPr>
          <p:cNvPr id="25" name="_color1"/>
          <p:cNvSpPr>
            <a:spLocks/>
          </p:cNvSpPr>
          <p:nvPr/>
        </p:nvSpPr>
        <p:spPr bwMode="gray">
          <a:xfrm>
            <a:off x="2427072" y="1604893"/>
            <a:ext cx="1050283" cy="709846"/>
          </a:xfrm>
          <a:custGeom>
            <a:avLst/>
            <a:gdLst/>
            <a:ahLst/>
            <a:cxnLst>
              <a:cxn ang="0">
                <a:pos x="68" y="249"/>
              </a:cxn>
              <a:cxn ang="0">
                <a:pos x="368" y="78"/>
              </a:cxn>
              <a:cxn ang="0">
                <a:pos x="350" y="39"/>
              </a:cxn>
              <a:cxn ang="0">
                <a:pos x="368" y="0"/>
              </a:cxn>
              <a:cxn ang="0">
                <a:pos x="0" y="211"/>
              </a:cxn>
              <a:cxn ang="0">
                <a:pos x="25" y="245"/>
              </a:cxn>
              <a:cxn ang="0">
                <a:pos x="68" y="249"/>
              </a:cxn>
            </a:cxnLst>
            <a:rect l="0" t="0" r="r" b="b"/>
            <a:pathLst>
              <a:path w="368" h="249">
                <a:moveTo>
                  <a:pt x="68" y="249"/>
                </a:moveTo>
                <a:cubicBezTo>
                  <a:pt x="132" y="149"/>
                  <a:pt x="242" y="82"/>
                  <a:pt x="368" y="78"/>
                </a:cubicBezTo>
                <a:cubicBezTo>
                  <a:pt x="350" y="39"/>
                  <a:pt x="350" y="39"/>
                  <a:pt x="350" y="39"/>
                </a:cubicBezTo>
                <a:cubicBezTo>
                  <a:pt x="368" y="0"/>
                  <a:pt x="368" y="0"/>
                  <a:pt x="368" y="0"/>
                </a:cubicBezTo>
                <a:cubicBezTo>
                  <a:pt x="212" y="4"/>
                  <a:pt x="77" y="87"/>
                  <a:pt x="0" y="211"/>
                </a:cubicBezTo>
                <a:cubicBezTo>
                  <a:pt x="25" y="245"/>
                  <a:pt x="25" y="245"/>
                  <a:pt x="25" y="245"/>
                </a:cubicBezTo>
                <a:lnTo>
                  <a:pt x="68" y="249"/>
                </a:lnTo>
                <a:close/>
              </a:path>
            </a:pathLst>
          </a:custGeom>
          <a:solidFill>
            <a:schemeClr val="accent2">
              <a:lumMod val="50000"/>
            </a:schemeClr>
          </a:solidFill>
          <a:ln w="12700" cap="flat" cmpd="sng" algn="ctr">
            <a:no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algn="ctr" fontAlgn="base">
              <a:spcBef>
                <a:spcPct val="0"/>
              </a:spcBef>
              <a:spcAft>
                <a:spcPct val="0"/>
              </a:spcAft>
            </a:pPr>
            <a:endParaRPr lang="de-DE" altLang="zh-CN" sz="1100">
              <a:solidFill>
                <a:srgbClr val="C00000"/>
              </a:solidFill>
              <a:effectLst>
                <a:outerShdw blurRad="38100" dist="38100" dir="2700000" algn="tl">
                  <a:srgbClr val="000000">
                    <a:alpha val="43137"/>
                  </a:srgbClr>
                </a:outerShdw>
              </a:effectLst>
              <a:cs typeface="+mn-ea"/>
              <a:sym typeface="+mn-lt"/>
            </a:endParaRPr>
          </a:p>
        </p:txBody>
      </p:sp>
      <p:sp>
        <p:nvSpPr>
          <p:cNvPr id="26" name="_color1"/>
          <p:cNvSpPr>
            <a:spLocks/>
          </p:cNvSpPr>
          <p:nvPr/>
        </p:nvSpPr>
        <p:spPr bwMode="gray">
          <a:xfrm>
            <a:off x="3500292" y="1604893"/>
            <a:ext cx="1097365" cy="720712"/>
          </a:xfrm>
          <a:custGeom>
            <a:avLst/>
            <a:gdLst/>
            <a:ahLst/>
            <a:cxnLst>
              <a:cxn ang="0">
                <a:pos x="19" y="78"/>
              </a:cxn>
              <a:cxn ang="0">
                <a:pos x="318" y="253"/>
              </a:cxn>
              <a:cxn ang="0">
                <a:pos x="343" y="216"/>
              </a:cxn>
              <a:cxn ang="0">
                <a:pos x="385" y="213"/>
              </a:cxn>
              <a:cxn ang="0">
                <a:pos x="18" y="0"/>
              </a:cxn>
              <a:cxn ang="0">
                <a:pos x="0" y="39"/>
              </a:cxn>
              <a:cxn ang="0">
                <a:pos x="19" y="78"/>
              </a:cxn>
            </a:cxnLst>
            <a:rect l="0" t="0" r="r" b="b"/>
            <a:pathLst>
              <a:path w="385" h="253">
                <a:moveTo>
                  <a:pt x="19" y="78"/>
                </a:moveTo>
                <a:cubicBezTo>
                  <a:pt x="145" y="83"/>
                  <a:pt x="255" y="151"/>
                  <a:pt x="318" y="253"/>
                </a:cubicBezTo>
                <a:cubicBezTo>
                  <a:pt x="343" y="216"/>
                  <a:pt x="343" y="216"/>
                  <a:pt x="343" y="216"/>
                </a:cubicBezTo>
                <a:cubicBezTo>
                  <a:pt x="385" y="213"/>
                  <a:pt x="385" y="213"/>
                  <a:pt x="385" y="213"/>
                </a:cubicBezTo>
                <a:cubicBezTo>
                  <a:pt x="309" y="88"/>
                  <a:pt x="173" y="4"/>
                  <a:pt x="18" y="0"/>
                </a:cubicBezTo>
                <a:cubicBezTo>
                  <a:pt x="0" y="39"/>
                  <a:pt x="0" y="39"/>
                  <a:pt x="0" y="39"/>
                </a:cubicBezTo>
                <a:lnTo>
                  <a:pt x="19" y="78"/>
                </a:lnTo>
                <a:close/>
              </a:path>
            </a:pathLst>
          </a:custGeom>
          <a:solidFill>
            <a:schemeClr val="accent2">
              <a:lumMod val="50000"/>
            </a:schemeClr>
          </a:solidFill>
          <a:ln w="12700" cap="flat" cmpd="sng" algn="ctr">
            <a:no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algn="ctr" fontAlgn="base">
              <a:spcBef>
                <a:spcPct val="0"/>
              </a:spcBef>
              <a:spcAft>
                <a:spcPct val="0"/>
              </a:spcAft>
            </a:pPr>
            <a:endParaRPr lang="de-DE" altLang="zh-CN" sz="1100">
              <a:solidFill>
                <a:srgbClr val="C00000"/>
              </a:solidFill>
              <a:effectLst>
                <a:outerShdw blurRad="38100" dist="38100" dir="2700000" algn="tl">
                  <a:srgbClr val="000000">
                    <a:alpha val="43137"/>
                  </a:srgbClr>
                </a:outerShdw>
              </a:effectLst>
              <a:cs typeface="+mn-ea"/>
              <a:sym typeface="+mn-lt"/>
            </a:endParaRPr>
          </a:p>
        </p:txBody>
      </p:sp>
      <p:sp>
        <p:nvSpPr>
          <p:cNvPr id="27" name="TextBox 26"/>
          <p:cNvSpPr txBox="1"/>
          <p:nvPr/>
        </p:nvSpPr>
        <p:spPr>
          <a:xfrm>
            <a:off x="2410171" y="2317400"/>
            <a:ext cx="2180082" cy="1169551"/>
          </a:xfrm>
          <a:prstGeom prst="rect">
            <a:avLst/>
          </a:prstGeom>
          <a:noFill/>
        </p:spPr>
        <p:txBody>
          <a:bodyPr wrap="square" rtlCol="0">
            <a:spAutoFit/>
          </a:bodyPr>
          <a:lstStyle/>
          <a:p>
            <a:pPr algn="ctr"/>
            <a:r>
              <a:rPr lang="zh-CN" altLang="en-US" sz="3500" b="1" dirty="0" smtClean="0">
                <a:cs typeface="+mn-ea"/>
                <a:sym typeface="+mn-lt"/>
              </a:rPr>
              <a:t>单击</a:t>
            </a:r>
            <a:endParaRPr lang="en-US" altLang="zh-CN" sz="3500" b="1" dirty="0" smtClean="0">
              <a:cs typeface="+mn-ea"/>
              <a:sym typeface="+mn-lt"/>
            </a:endParaRPr>
          </a:p>
          <a:p>
            <a:pPr algn="ctr"/>
            <a:r>
              <a:rPr lang="zh-CN" altLang="en-US" sz="3500" b="1" dirty="0" smtClean="0">
                <a:cs typeface="+mn-ea"/>
                <a:sym typeface="+mn-lt"/>
              </a:rPr>
              <a:t>添加</a:t>
            </a:r>
            <a:endParaRPr lang="zh-CN" altLang="en-US" sz="3500" b="1" dirty="0">
              <a:cs typeface="+mn-ea"/>
              <a:sym typeface="+mn-lt"/>
            </a:endParaRPr>
          </a:p>
        </p:txBody>
      </p:sp>
    </p:spTree>
    <p:extLst>
      <p:ext uri="{BB962C8B-B14F-4D97-AF65-F5344CB8AC3E}">
        <p14:creationId xmlns:p14="http://schemas.microsoft.com/office/powerpoint/2010/main" val="2065547240"/>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4"/>
                                        </p:tgtEl>
                                        <p:attrNameLst>
                                          <p:attrName>ppt_y</p:attrName>
                                        </p:attrNameLst>
                                      </p:cBhvr>
                                      <p:tavLst>
                                        <p:tav tm="0">
                                          <p:val>
                                            <p:strVal val="#ppt_y"/>
                                          </p:val>
                                        </p:tav>
                                        <p:tav tm="100000">
                                          <p:val>
                                            <p:strVal val="#ppt_y"/>
                                          </p:val>
                                        </p:tav>
                                      </p:tavLst>
                                    </p:anim>
                                    <p:anim calcmode="lin" valueType="num">
                                      <p:cBhvr>
                                        <p:cTn id="9" dur="500" fill="hold"/>
                                        <p:tgtEl>
                                          <p:spTgt spid="4"/>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4"/>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4"/>
                                        </p:tgtEl>
                                      </p:cBhvr>
                                    </p:animEffect>
                                  </p:childTnLst>
                                </p:cTn>
                              </p:par>
                            </p:childTnLst>
                          </p:cTn>
                        </p:par>
                        <p:par>
                          <p:cTn id="12" fill="hold">
                            <p:stCondLst>
                              <p:cond delay="850"/>
                            </p:stCondLst>
                            <p:childTnLst>
                              <p:par>
                                <p:cTn id="13" presetID="22" presetClass="entr" presetSubtype="8" fill="hold" grpId="0" nodeType="afterEffect">
                                  <p:stCondLst>
                                    <p:cond delay="0"/>
                                  </p:stCondLst>
                                  <p:childTnLst>
                                    <p:set>
                                      <p:cBhvr>
                                        <p:cTn id="14" dur="1" fill="hold">
                                          <p:stCondLst>
                                            <p:cond delay="0"/>
                                          </p:stCondLst>
                                        </p:cTn>
                                        <p:tgtEl>
                                          <p:spTgt spid="11"/>
                                        </p:tgtEl>
                                        <p:attrNameLst>
                                          <p:attrName>style.visibility</p:attrName>
                                        </p:attrNameLst>
                                      </p:cBhvr>
                                      <p:to>
                                        <p:strVal val="visible"/>
                                      </p:to>
                                    </p:set>
                                    <p:animEffect transition="in" filter="wipe(left)">
                                      <p:cBhvr>
                                        <p:cTn id="15" dur="100"/>
                                        <p:tgtEl>
                                          <p:spTgt spid="11"/>
                                        </p:tgtEl>
                                      </p:cBhvr>
                                    </p:animEffect>
                                  </p:childTnLst>
                                </p:cTn>
                              </p:par>
                            </p:childTnLst>
                          </p:cTn>
                        </p:par>
                        <p:par>
                          <p:cTn id="16" fill="hold">
                            <p:stCondLst>
                              <p:cond delay="950"/>
                            </p:stCondLst>
                            <p:childTnLst>
                              <p:par>
                                <p:cTn id="17" presetID="22" presetClass="entr" presetSubtype="8" fill="hold" grpId="0" nodeType="after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wipe(left)">
                                      <p:cBhvr>
                                        <p:cTn id="19" dur="100"/>
                                        <p:tgtEl>
                                          <p:spTgt spid="12"/>
                                        </p:tgtEl>
                                      </p:cBhvr>
                                    </p:animEffect>
                                  </p:childTnLst>
                                </p:cTn>
                              </p:par>
                            </p:childTnLst>
                          </p:cTn>
                        </p:par>
                        <p:par>
                          <p:cTn id="20" fill="hold">
                            <p:stCondLst>
                              <p:cond delay="1050"/>
                            </p:stCondLst>
                            <p:childTnLst>
                              <p:par>
                                <p:cTn id="21" presetID="22" presetClass="entr" presetSubtype="1" fill="hold" grpId="0" nodeType="afterEffect">
                                  <p:stCondLst>
                                    <p:cond delay="0"/>
                                  </p:stCondLst>
                                  <p:childTnLst>
                                    <p:set>
                                      <p:cBhvr>
                                        <p:cTn id="22" dur="1" fill="hold">
                                          <p:stCondLst>
                                            <p:cond delay="0"/>
                                          </p:stCondLst>
                                        </p:cTn>
                                        <p:tgtEl>
                                          <p:spTgt spid="15"/>
                                        </p:tgtEl>
                                        <p:attrNameLst>
                                          <p:attrName>style.visibility</p:attrName>
                                        </p:attrNameLst>
                                      </p:cBhvr>
                                      <p:to>
                                        <p:strVal val="visible"/>
                                      </p:to>
                                    </p:set>
                                    <p:animEffect transition="in" filter="wipe(up)">
                                      <p:cBhvr>
                                        <p:cTn id="23" dur="100"/>
                                        <p:tgtEl>
                                          <p:spTgt spid="15"/>
                                        </p:tgtEl>
                                      </p:cBhvr>
                                    </p:animEffect>
                                  </p:childTnLst>
                                </p:cTn>
                              </p:par>
                            </p:childTnLst>
                          </p:cTn>
                        </p:par>
                        <p:par>
                          <p:cTn id="24" fill="hold">
                            <p:stCondLst>
                              <p:cond delay="1150"/>
                            </p:stCondLst>
                            <p:childTnLst>
                              <p:par>
                                <p:cTn id="25" presetID="22" presetClass="entr" presetSubtype="2" fill="hold" grpId="0" nodeType="afterEffect">
                                  <p:stCondLst>
                                    <p:cond delay="0"/>
                                  </p:stCondLst>
                                  <p:childTnLst>
                                    <p:set>
                                      <p:cBhvr>
                                        <p:cTn id="26" dur="1" fill="hold">
                                          <p:stCondLst>
                                            <p:cond delay="0"/>
                                          </p:stCondLst>
                                        </p:cTn>
                                        <p:tgtEl>
                                          <p:spTgt spid="14"/>
                                        </p:tgtEl>
                                        <p:attrNameLst>
                                          <p:attrName>style.visibility</p:attrName>
                                        </p:attrNameLst>
                                      </p:cBhvr>
                                      <p:to>
                                        <p:strVal val="visible"/>
                                      </p:to>
                                    </p:set>
                                    <p:animEffect transition="in" filter="wipe(right)">
                                      <p:cBhvr>
                                        <p:cTn id="27" dur="100"/>
                                        <p:tgtEl>
                                          <p:spTgt spid="14"/>
                                        </p:tgtEl>
                                      </p:cBhvr>
                                    </p:animEffect>
                                  </p:childTnLst>
                                </p:cTn>
                              </p:par>
                            </p:childTnLst>
                          </p:cTn>
                        </p:par>
                        <p:par>
                          <p:cTn id="28" fill="hold">
                            <p:stCondLst>
                              <p:cond delay="1250"/>
                            </p:stCondLst>
                            <p:childTnLst>
                              <p:par>
                                <p:cTn id="29" presetID="22" presetClass="entr" presetSubtype="2" fill="hold" grpId="0" nodeType="afterEffect">
                                  <p:stCondLst>
                                    <p:cond delay="0"/>
                                  </p:stCondLst>
                                  <p:childTnLst>
                                    <p:set>
                                      <p:cBhvr>
                                        <p:cTn id="30" dur="1" fill="hold">
                                          <p:stCondLst>
                                            <p:cond delay="0"/>
                                          </p:stCondLst>
                                        </p:cTn>
                                        <p:tgtEl>
                                          <p:spTgt spid="13"/>
                                        </p:tgtEl>
                                        <p:attrNameLst>
                                          <p:attrName>style.visibility</p:attrName>
                                        </p:attrNameLst>
                                      </p:cBhvr>
                                      <p:to>
                                        <p:strVal val="visible"/>
                                      </p:to>
                                    </p:set>
                                    <p:animEffect transition="in" filter="wipe(right)">
                                      <p:cBhvr>
                                        <p:cTn id="31" dur="100"/>
                                        <p:tgtEl>
                                          <p:spTgt spid="13"/>
                                        </p:tgtEl>
                                      </p:cBhvr>
                                    </p:animEffect>
                                  </p:childTnLst>
                                </p:cTn>
                              </p:par>
                            </p:childTnLst>
                          </p:cTn>
                        </p:par>
                        <p:par>
                          <p:cTn id="32" fill="hold">
                            <p:stCondLst>
                              <p:cond delay="1350"/>
                            </p:stCondLst>
                            <p:childTnLst>
                              <p:par>
                                <p:cTn id="33" presetID="22" presetClass="entr" presetSubtype="4" fill="hold" grpId="0" nodeType="afterEffect">
                                  <p:stCondLst>
                                    <p:cond delay="0"/>
                                  </p:stCondLst>
                                  <p:childTnLst>
                                    <p:set>
                                      <p:cBhvr>
                                        <p:cTn id="34" dur="1" fill="hold">
                                          <p:stCondLst>
                                            <p:cond delay="0"/>
                                          </p:stCondLst>
                                        </p:cTn>
                                        <p:tgtEl>
                                          <p:spTgt spid="16"/>
                                        </p:tgtEl>
                                        <p:attrNameLst>
                                          <p:attrName>style.visibility</p:attrName>
                                        </p:attrNameLst>
                                      </p:cBhvr>
                                      <p:to>
                                        <p:strVal val="visible"/>
                                      </p:to>
                                    </p:set>
                                    <p:animEffect transition="in" filter="wipe(down)">
                                      <p:cBhvr>
                                        <p:cTn id="35" dur="100"/>
                                        <p:tgtEl>
                                          <p:spTgt spid="16"/>
                                        </p:tgtEl>
                                      </p:cBhvr>
                                    </p:animEffect>
                                  </p:childTnLst>
                                </p:cTn>
                              </p:par>
                            </p:childTnLst>
                          </p:cTn>
                        </p:par>
                        <p:par>
                          <p:cTn id="36" fill="hold">
                            <p:stCondLst>
                              <p:cond delay="1450"/>
                            </p:stCondLst>
                            <p:childTnLst>
                              <p:par>
                                <p:cTn id="37" presetID="22" presetClass="entr" presetSubtype="2" fill="hold" grpId="0" nodeType="afterEffect">
                                  <p:stCondLst>
                                    <p:cond delay="0"/>
                                  </p:stCondLst>
                                  <p:childTnLst>
                                    <p:set>
                                      <p:cBhvr>
                                        <p:cTn id="38" dur="1" fill="hold">
                                          <p:stCondLst>
                                            <p:cond delay="0"/>
                                          </p:stCondLst>
                                        </p:cTn>
                                        <p:tgtEl>
                                          <p:spTgt spid="8"/>
                                        </p:tgtEl>
                                        <p:attrNameLst>
                                          <p:attrName>style.visibility</p:attrName>
                                        </p:attrNameLst>
                                      </p:cBhvr>
                                      <p:to>
                                        <p:strVal val="visible"/>
                                      </p:to>
                                    </p:set>
                                    <p:animEffect transition="in" filter="wipe(right)">
                                      <p:cBhvr>
                                        <p:cTn id="39" dur="100"/>
                                        <p:tgtEl>
                                          <p:spTgt spid="8"/>
                                        </p:tgtEl>
                                      </p:cBhvr>
                                    </p:animEffect>
                                  </p:childTnLst>
                                </p:cTn>
                              </p:par>
                            </p:childTnLst>
                          </p:cTn>
                        </p:par>
                        <p:par>
                          <p:cTn id="40" fill="hold">
                            <p:stCondLst>
                              <p:cond delay="1550"/>
                            </p:stCondLst>
                            <p:childTnLst>
                              <p:par>
                                <p:cTn id="41" presetID="22" presetClass="entr" presetSubtype="2" fill="hold" grpId="0" nodeType="afterEffect">
                                  <p:stCondLst>
                                    <p:cond delay="0"/>
                                  </p:stCondLst>
                                  <p:childTnLst>
                                    <p:set>
                                      <p:cBhvr>
                                        <p:cTn id="42" dur="1" fill="hold">
                                          <p:stCondLst>
                                            <p:cond delay="0"/>
                                          </p:stCondLst>
                                        </p:cTn>
                                        <p:tgtEl>
                                          <p:spTgt spid="7"/>
                                        </p:tgtEl>
                                        <p:attrNameLst>
                                          <p:attrName>style.visibility</p:attrName>
                                        </p:attrNameLst>
                                      </p:cBhvr>
                                      <p:to>
                                        <p:strVal val="visible"/>
                                      </p:to>
                                    </p:set>
                                    <p:animEffect transition="in" filter="wipe(right)">
                                      <p:cBhvr>
                                        <p:cTn id="43" dur="100"/>
                                        <p:tgtEl>
                                          <p:spTgt spid="7"/>
                                        </p:tgtEl>
                                      </p:cBhvr>
                                    </p:animEffect>
                                  </p:childTnLst>
                                </p:cTn>
                              </p:par>
                            </p:childTnLst>
                          </p:cTn>
                        </p:par>
                        <p:par>
                          <p:cTn id="44" fill="hold">
                            <p:stCondLst>
                              <p:cond delay="1650"/>
                            </p:stCondLst>
                            <p:childTnLst>
                              <p:par>
                                <p:cTn id="45" presetID="22" presetClass="entr" presetSubtype="1" fill="hold" grpId="0" nodeType="afterEffect">
                                  <p:stCondLst>
                                    <p:cond delay="0"/>
                                  </p:stCondLst>
                                  <p:childTnLst>
                                    <p:set>
                                      <p:cBhvr>
                                        <p:cTn id="46" dur="1" fill="hold">
                                          <p:stCondLst>
                                            <p:cond delay="0"/>
                                          </p:stCondLst>
                                        </p:cTn>
                                        <p:tgtEl>
                                          <p:spTgt spid="9"/>
                                        </p:tgtEl>
                                        <p:attrNameLst>
                                          <p:attrName>style.visibility</p:attrName>
                                        </p:attrNameLst>
                                      </p:cBhvr>
                                      <p:to>
                                        <p:strVal val="visible"/>
                                      </p:to>
                                    </p:set>
                                    <p:animEffect transition="in" filter="wipe(up)">
                                      <p:cBhvr>
                                        <p:cTn id="47" dur="100"/>
                                        <p:tgtEl>
                                          <p:spTgt spid="9"/>
                                        </p:tgtEl>
                                      </p:cBhvr>
                                    </p:animEffect>
                                  </p:childTnLst>
                                </p:cTn>
                              </p:par>
                            </p:childTnLst>
                          </p:cTn>
                        </p:par>
                        <p:par>
                          <p:cTn id="48" fill="hold">
                            <p:stCondLst>
                              <p:cond delay="1750"/>
                            </p:stCondLst>
                            <p:childTnLst>
                              <p:par>
                                <p:cTn id="49" presetID="22" presetClass="entr" presetSubtype="8" fill="hold" grpId="0" nodeType="afterEffect">
                                  <p:stCondLst>
                                    <p:cond delay="0"/>
                                  </p:stCondLst>
                                  <p:childTnLst>
                                    <p:set>
                                      <p:cBhvr>
                                        <p:cTn id="50" dur="1" fill="hold">
                                          <p:stCondLst>
                                            <p:cond delay="0"/>
                                          </p:stCondLst>
                                        </p:cTn>
                                        <p:tgtEl>
                                          <p:spTgt spid="6"/>
                                        </p:tgtEl>
                                        <p:attrNameLst>
                                          <p:attrName>style.visibility</p:attrName>
                                        </p:attrNameLst>
                                      </p:cBhvr>
                                      <p:to>
                                        <p:strVal val="visible"/>
                                      </p:to>
                                    </p:set>
                                    <p:animEffect transition="in" filter="wipe(left)">
                                      <p:cBhvr>
                                        <p:cTn id="51" dur="100"/>
                                        <p:tgtEl>
                                          <p:spTgt spid="6"/>
                                        </p:tgtEl>
                                      </p:cBhvr>
                                    </p:animEffect>
                                  </p:childTnLst>
                                </p:cTn>
                              </p:par>
                            </p:childTnLst>
                          </p:cTn>
                        </p:par>
                        <p:par>
                          <p:cTn id="52" fill="hold">
                            <p:stCondLst>
                              <p:cond delay="1850"/>
                            </p:stCondLst>
                            <p:childTnLst>
                              <p:par>
                                <p:cTn id="53" presetID="22" presetClass="entr" presetSubtype="8" fill="hold" grpId="0" nodeType="afterEffect">
                                  <p:stCondLst>
                                    <p:cond delay="0"/>
                                  </p:stCondLst>
                                  <p:childTnLst>
                                    <p:set>
                                      <p:cBhvr>
                                        <p:cTn id="54" dur="1" fill="hold">
                                          <p:stCondLst>
                                            <p:cond delay="0"/>
                                          </p:stCondLst>
                                        </p:cTn>
                                        <p:tgtEl>
                                          <p:spTgt spid="10"/>
                                        </p:tgtEl>
                                        <p:attrNameLst>
                                          <p:attrName>style.visibility</p:attrName>
                                        </p:attrNameLst>
                                      </p:cBhvr>
                                      <p:to>
                                        <p:strVal val="visible"/>
                                      </p:to>
                                    </p:set>
                                    <p:animEffect transition="in" filter="wipe(left)">
                                      <p:cBhvr>
                                        <p:cTn id="55" dur="100"/>
                                        <p:tgtEl>
                                          <p:spTgt spid="10"/>
                                        </p:tgtEl>
                                      </p:cBhvr>
                                    </p:animEffect>
                                  </p:childTnLst>
                                </p:cTn>
                              </p:par>
                            </p:childTnLst>
                          </p:cTn>
                        </p:par>
                        <p:par>
                          <p:cTn id="56" fill="hold">
                            <p:stCondLst>
                              <p:cond delay="1950"/>
                            </p:stCondLst>
                            <p:childTnLst>
                              <p:par>
                                <p:cTn id="57" presetID="10" presetClass="entr" presetSubtype="0" fill="hold" nodeType="afterEffect">
                                  <p:stCondLst>
                                    <p:cond delay="0"/>
                                  </p:stCondLst>
                                  <p:childTnLst>
                                    <p:set>
                                      <p:cBhvr>
                                        <p:cTn id="58" dur="1" fill="hold">
                                          <p:stCondLst>
                                            <p:cond delay="0"/>
                                          </p:stCondLst>
                                        </p:cTn>
                                        <p:tgtEl>
                                          <p:spTgt spid="3"/>
                                        </p:tgtEl>
                                        <p:attrNameLst>
                                          <p:attrName>style.visibility</p:attrName>
                                        </p:attrNameLst>
                                      </p:cBhvr>
                                      <p:to>
                                        <p:strVal val="visible"/>
                                      </p:to>
                                    </p:set>
                                    <p:animEffect transition="in" filter="fade">
                                      <p:cBhvr>
                                        <p:cTn id="59" dur="300"/>
                                        <p:tgtEl>
                                          <p:spTgt spid="3"/>
                                        </p:tgtEl>
                                      </p:cBhvr>
                                    </p:animEffect>
                                  </p:childTnLst>
                                </p:cTn>
                              </p:par>
                              <p:par>
                                <p:cTn id="60" presetID="10" presetClass="entr" presetSubtype="0" fill="hold" nodeType="withEffect">
                                  <p:stCondLst>
                                    <p:cond delay="0"/>
                                  </p:stCondLst>
                                  <p:childTnLst>
                                    <p:set>
                                      <p:cBhvr>
                                        <p:cTn id="61" dur="1" fill="hold">
                                          <p:stCondLst>
                                            <p:cond delay="0"/>
                                          </p:stCondLst>
                                        </p:cTn>
                                        <p:tgtEl>
                                          <p:spTgt spid="5"/>
                                        </p:tgtEl>
                                        <p:attrNameLst>
                                          <p:attrName>style.visibility</p:attrName>
                                        </p:attrNameLst>
                                      </p:cBhvr>
                                      <p:to>
                                        <p:strVal val="visible"/>
                                      </p:to>
                                    </p:set>
                                    <p:animEffect transition="in" filter="fade">
                                      <p:cBhvr>
                                        <p:cTn id="62" dur="300"/>
                                        <p:tgtEl>
                                          <p:spTgt spid="5"/>
                                        </p:tgtEl>
                                      </p:cBhvr>
                                    </p:animEffect>
                                  </p:childTnLst>
                                </p:cTn>
                              </p:par>
                            </p:childTnLst>
                          </p:cTn>
                        </p:par>
                        <p:par>
                          <p:cTn id="63" fill="hold">
                            <p:stCondLst>
                              <p:cond delay="2250"/>
                            </p:stCondLst>
                            <p:childTnLst>
                              <p:par>
                                <p:cTn id="64" presetID="10" presetClass="entr" presetSubtype="0" fill="hold" grpId="0" nodeType="afterEffect">
                                  <p:stCondLst>
                                    <p:cond delay="0"/>
                                  </p:stCondLst>
                                  <p:childTnLst>
                                    <p:set>
                                      <p:cBhvr>
                                        <p:cTn id="65" dur="1" fill="hold">
                                          <p:stCondLst>
                                            <p:cond delay="0"/>
                                          </p:stCondLst>
                                        </p:cTn>
                                        <p:tgtEl>
                                          <p:spTgt spid="17"/>
                                        </p:tgtEl>
                                        <p:attrNameLst>
                                          <p:attrName>style.visibility</p:attrName>
                                        </p:attrNameLst>
                                      </p:cBhvr>
                                      <p:to>
                                        <p:strVal val="visible"/>
                                      </p:to>
                                    </p:set>
                                    <p:animEffect transition="in" filter="fade">
                                      <p:cBhvr>
                                        <p:cTn id="66" dur="500"/>
                                        <p:tgtEl>
                                          <p:spTgt spid="17"/>
                                        </p:tgtEl>
                                      </p:cBhvr>
                                    </p:animEffect>
                                  </p:childTnLst>
                                </p:cTn>
                              </p:par>
                              <p:par>
                                <p:cTn id="67" presetID="10" presetClass="entr" presetSubtype="0" fill="hold" grpId="0" nodeType="withEffect">
                                  <p:stCondLst>
                                    <p:cond delay="0"/>
                                  </p:stCondLst>
                                  <p:childTnLst>
                                    <p:set>
                                      <p:cBhvr>
                                        <p:cTn id="68" dur="1" fill="hold">
                                          <p:stCondLst>
                                            <p:cond delay="0"/>
                                          </p:stCondLst>
                                        </p:cTn>
                                        <p:tgtEl>
                                          <p:spTgt spid="18"/>
                                        </p:tgtEl>
                                        <p:attrNameLst>
                                          <p:attrName>style.visibility</p:attrName>
                                        </p:attrNameLst>
                                      </p:cBhvr>
                                      <p:to>
                                        <p:strVal val="visible"/>
                                      </p:to>
                                    </p:set>
                                    <p:animEffect transition="in" filter="fade">
                                      <p:cBhvr>
                                        <p:cTn id="69" dur="500"/>
                                        <p:tgtEl>
                                          <p:spTgt spid="18"/>
                                        </p:tgtEl>
                                      </p:cBhvr>
                                    </p:animEffect>
                                  </p:childTnLst>
                                </p:cTn>
                              </p:par>
                            </p:childTnLst>
                          </p:cTn>
                        </p:par>
                        <p:par>
                          <p:cTn id="70" fill="hold">
                            <p:stCondLst>
                              <p:cond delay="2750"/>
                            </p:stCondLst>
                            <p:childTnLst>
                              <p:par>
                                <p:cTn id="71" presetID="41" presetClass="entr" presetSubtype="0" fill="hold" grpId="0" nodeType="afterEffect">
                                  <p:stCondLst>
                                    <p:cond delay="0"/>
                                  </p:stCondLst>
                                  <p:iterate type="lt">
                                    <p:tmPct val="10000"/>
                                  </p:iterate>
                                  <p:childTnLst>
                                    <p:set>
                                      <p:cBhvr>
                                        <p:cTn id="72" dur="1" fill="hold">
                                          <p:stCondLst>
                                            <p:cond delay="0"/>
                                          </p:stCondLst>
                                        </p:cTn>
                                        <p:tgtEl>
                                          <p:spTgt spid="20"/>
                                        </p:tgtEl>
                                        <p:attrNameLst>
                                          <p:attrName>style.visibility</p:attrName>
                                        </p:attrNameLst>
                                      </p:cBhvr>
                                      <p:to>
                                        <p:strVal val="visible"/>
                                      </p:to>
                                    </p:set>
                                    <p:anim calcmode="lin" valueType="num">
                                      <p:cBhvr>
                                        <p:cTn id="73" dur="500" fill="hold"/>
                                        <p:tgtEl>
                                          <p:spTgt spid="20"/>
                                        </p:tgtEl>
                                        <p:attrNameLst>
                                          <p:attrName>ppt_x</p:attrName>
                                        </p:attrNameLst>
                                      </p:cBhvr>
                                      <p:tavLst>
                                        <p:tav tm="0">
                                          <p:val>
                                            <p:strVal val="#ppt_x"/>
                                          </p:val>
                                        </p:tav>
                                        <p:tav tm="50000">
                                          <p:val>
                                            <p:strVal val="#ppt_x+.1"/>
                                          </p:val>
                                        </p:tav>
                                        <p:tav tm="100000">
                                          <p:val>
                                            <p:strVal val="#ppt_x"/>
                                          </p:val>
                                        </p:tav>
                                      </p:tavLst>
                                    </p:anim>
                                    <p:anim calcmode="lin" valueType="num">
                                      <p:cBhvr>
                                        <p:cTn id="74" dur="500" fill="hold"/>
                                        <p:tgtEl>
                                          <p:spTgt spid="20"/>
                                        </p:tgtEl>
                                        <p:attrNameLst>
                                          <p:attrName>ppt_y</p:attrName>
                                        </p:attrNameLst>
                                      </p:cBhvr>
                                      <p:tavLst>
                                        <p:tav tm="0">
                                          <p:val>
                                            <p:strVal val="#ppt_y"/>
                                          </p:val>
                                        </p:tav>
                                        <p:tav tm="100000">
                                          <p:val>
                                            <p:strVal val="#ppt_y"/>
                                          </p:val>
                                        </p:tav>
                                      </p:tavLst>
                                    </p:anim>
                                    <p:anim calcmode="lin" valueType="num">
                                      <p:cBhvr>
                                        <p:cTn id="75" dur="500" fill="hold"/>
                                        <p:tgtEl>
                                          <p:spTgt spid="20"/>
                                        </p:tgtEl>
                                        <p:attrNameLst>
                                          <p:attrName>ppt_h</p:attrName>
                                        </p:attrNameLst>
                                      </p:cBhvr>
                                      <p:tavLst>
                                        <p:tav tm="0">
                                          <p:val>
                                            <p:strVal val="#ppt_h/10"/>
                                          </p:val>
                                        </p:tav>
                                        <p:tav tm="50000">
                                          <p:val>
                                            <p:strVal val="#ppt_h+.01"/>
                                          </p:val>
                                        </p:tav>
                                        <p:tav tm="100000">
                                          <p:val>
                                            <p:strVal val="#ppt_h"/>
                                          </p:val>
                                        </p:tav>
                                      </p:tavLst>
                                    </p:anim>
                                    <p:anim calcmode="lin" valueType="num">
                                      <p:cBhvr>
                                        <p:cTn id="76" dur="500" fill="hold"/>
                                        <p:tgtEl>
                                          <p:spTgt spid="20"/>
                                        </p:tgtEl>
                                        <p:attrNameLst>
                                          <p:attrName>ppt_w</p:attrName>
                                        </p:attrNameLst>
                                      </p:cBhvr>
                                      <p:tavLst>
                                        <p:tav tm="0">
                                          <p:val>
                                            <p:strVal val="#ppt_w/10"/>
                                          </p:val>
                                        </p:tav>
                                        <p:tav tm="50000">
                                          <p:val>
                                            <p:strVal val="#ppt_w+.01"/>
                                          </p:val>
                                        </p:tav>
                                        <p:tav tm="100000">
                                          <p:val>
                                            <p:strVal val="#ppt_w"/>
                                          </p:val>
                                        </p:tav>
                                      </p:tavLst>
                                    </p:anim>
                                    <p:animEffect transition="in" filter="fade">
                                      <p:cBhvr>
                                        <p:cTn id="77" dur="500" tmFilter="0,0; .5, 1; 1, 1"/>
                                        <p:tgtEl>
                                          <p:spTgt spid="20"/>
                                        </p:tgtEl>
                                      </p:cBhvr>
                                    </p:animEffect>
                                  </p:childTnLst>
                                </p:cTn>
                              </p:par>
                            </p:childTnLst>
                          </p:cTn>
                        </p:par>
                        <p:par>
                          <p:cTn id="78" fill="hold">
                            <p:stCondLst>
                              <p:cond delay="3650"/>
                            </p:stCondLst>
                            <p:childTnLst>
                              <p:par>
                                <p:cTn id="79" presetID="42" presetClass="entr" presetSubtype="0" fill="hold" grpId="0" nodeType="afterEffect">
                                  <p:stCondLst>
                                    <p:cond delay="0"/>
                                  </p:stCondLst>
                                  <p:childTnLst>
                                    <p:set>
                                      <p:cBhvr>
                                        <p:cTn id="80" dur="1" fill="hold">
                                          <p:stCondLst>
                                            <p:cond delay="0"/>
                                          </p:stCondLst>
                                        </p:cTn>
                                        <p:tgtEl>
                                          <p:spTgt spid="19"/>
                                        </p:tgtEl>
                                        <p:attrNameLst>
                                          <p:attrName>style.visibility</p:attrName>
                                        </p:attrNameLst>
                                      </p:cBhvr>
                                      <p:to>
                                        <p:strVal val="visible"/>
                                      </p:to>
                                    </p:set>
                                    <p:animEffect transition="in" filter="fade">
                                      <p:cBhvr>
                                        <p:cTn id="81" dur="750"/>
                                        <p:tgtEl>
                                          <p:spTgt spid="19"/>
                                        </p:tgtEl>
                                      </p:cBhvr>
                                    </p:animEffect>
                                    <p:anim calcmode="lin" valueType="num">
                                      <p:cBhvr>
                                        <p:cTn id="82" dur="750" fill="hold"/>
                                        <p:tgtEl>
                                          <p:spTgt spid="19"/>
                                        </p:tgtEl>
                                        <p:attrNameLst>
                                          <p:attrName>ppt_x</p:attrName>
                                        </p:attrNameLst>
                                      </p:cBhvr>
                                      <p:tavLst>
                                        <p:tav tm="0">
                                          <p:val>
                                            <p:strVal val="#ppt_x"/>
                                          </p:val>
                                        </p:tav>
                                        <p:tav tm="100000">
                                          <p:val>
                                            <p:strVal val="#ppt_x"/>
                                          </p:val>
                                        </p:tav>
                                      </p:tavLst>
                                    </p:anim>
                                    <p:anim calcmode="lin" valueType="num">
                                      <p:cBhvr>
                                        <p:cTn id="83" dur="750" fill="hold"/>
                                        <p:tgtEl>
                                          <p:spTgt spid="19"/>
                                        </p:tgtEl>
                                        <p:attrNameLst>
                                          <p:attrName>ppt_y</p:attrName>
                                        </p:attrNameLst>
                                      </p:cBhvr>
                                      <p:tavLst>
                                        <p:tav tm="0">
                                          <p:val>
                                            <p:strVal val="#ppt_y+.1"/>
                                          </p:val>
                                        </p:tav>
                                        <p:tav tm="100000">
                                          <p:val>
                                            <p:strVal val="#ppt_y"/>
                                          </p:val>
                                        </p:tav>
                                      </p:tavLst>
                                    </p:anim>
                                  </p:childTnLst>
                                </p:cTn>
                              </p:par>
                            </p:childTnLst>
                          </p:cTn>
                        </p:par>
                        <p:par>
                          <p:cTn id="84" fill="hold">
                            <p:stCondLst>
                              <p:cond delay="4400"/>
                            </p:stCondLst>
                            <p:childTnLst>
                              <p:par>
                                <p:cTn id="85" presetID="41" presetClass="entr" presetSubtype="0" fill="hold" grpId="0" nodeType="afterEffect">
                                  <p:stCondLst>
                                    <p:cond delay="0"/>
                                  </p:stCondLst>
                                  <p:iterate type="lt">
                                    <p:tmPct val="10000"/>
                                  </p:iterate>
                                  <p:childTnLst>
                                    <p:set>
                                      <p:cBhvr>
                                        <p:cTn id="86" dur="1" fill="hold">
                                          <p:stCondLst>
                                            <p:cond delay="0"/>
                                          </p:stCondLst>
                                        </p:cTn>
                                        <p:tgtEl>
                                          <p:spTgt spid="22"/>
                                        </p:tgtEl>
                                        <p:attrNameLst>
                                          <p:attrName>style.visibility</p:attrName>
                                        </p:attrNameLst>
                                      </p:cBhvr>
                                      <p:to>
                                        <p:strVal val="visible"/>
                                      </p:to>
                                    </p:set>
                                    <p:anim calcmode="lin" valueType="num">
                                      <p:cBhvr>
                                        <p:cTn id="87" dur="500" fill="hold"/>
                                        <p:tgtEl>
                                          <p:spTgt spid="22"/>
                                        </p:tgtEl>
                                        <p:attrNameLst>
                                          <p:attrName>ppt_x</p:attrName>
                                        </p:attrNameLst>
                                      </p:cBhvr>
                                      <p:tavLst>
                                        <p:tav tm="0">
                                          <p:val>
                                            <p:strVal val="#ppt_x"/>
                                          </p:val>
                                        </p:tav>
                                        <p:tav tm="50000">
                                          <p:val>
                                            <p:strVal val="#ppt_x+.1"/>
                                          </p:val>
                                        </p:tav>
                                        <p:tav tm="100000">
                                          <p:val>
                                            <p:strVal val="#ppt_x"/>
                                          </p:val>
                                        </p:tav>
                                      </p:tavLst>
                                    </p:anim>
                                    <p:anim calcmode="lin" valueType="num">
                                      <p:cBhvr>
                                        <p:cTn id="88" dur="500" fill="hold"/>
                                        <p:tgtEl>
                                          <p:spTgt spid="22"/>
                                        </p:tgtEl>
                                        <p:attrNameLst>
                                          <p:attrName>ppt_y</p:attrName>
                                        </p:attrNameLst>
                                      </p:cBhvr>
                                      <p:tavLst>
                                        <p:tav tm="0">
                                          <p:val>
                                            <p:strVal val="#ppt_y"/>
                                          </p:val>
                                        </p:tav>
                                        <p:tav tm="100000">
                                          <p:val>
                                            <p:strVal val="#ppt_y"/>
                                          </p:val>
                                        </p:tav>
                                      </p:tavLst>
                                    </p:anim>
                                    <p:anim calcmode="lin" valueType="num">
                                      <p:cBhvr>
                                        <p:cTn id="89" dur="500" fill="hold"/>
                                        <p:tgtEl>
                                          <p:spTgt spid="22"/>
                                        </p:tgtEl>
                                        <p:attrNameLst>
                                          <p:attrName>ppt_h</p:attrName>
                                        </p:attrNameLst>
                                      </p:cBhvr>
                                      <p:tavLst>
                                        <p:tav tm="0">
                                          <p:val>
                                            <p:strVal val="#ppt_h/10"/>
                                          </p:val>
                                        </p:tav>
                                        <p:tav tm="50000">
                                          <p:val>
                                            <p:strVal val="#ppt_h+.01"/>
                                          </p:val>
                                        </p:tav>
                                        <p:tav tm="100000">
                                          <p:val>
                                            <p:strVal val="#ppt_h"/>
                                          </p:val>
                                        </p:tav>
                                      </p:tavLst>
                                    </p:anim>
                                    <p:anim calcmode="lin" valueType="num">
                                      <p:cBhvr>
                                        <p:cTn id="90" dur="500" fill="hold"/>
                                        <p:tgtEl>
                                          <p:spTgt spid="22"/>
                                        </p:tgtEl>
                                        <p:attrNameLst>
                                          <p:attrName>ppt_w</p:attrName>
                                        </p:attrNameLst>
                                      </p:cBhvr>
                                      <p:tavLst>
                                        <p:tav tm="0">
                                          <p:val>
                                            <p:strVal val="#ppt_w/10"/>
                                          </p:val>
                                        </p:tav>
                                        <p:tav tm="50000">
                                          <p:val>
                                            <p:strVal val="#ppt_w+.01"/>
                                          </p:val>
                                        </p:tav>
                                        <p:tav tm="100000">
                                          <p:val>
                                            <p:strVal val="#ppt_w"/>
                                          </p:val>
                                        </p:tav>
                                      </p:tavLst>
                                    </p:anim>
                                    <p:animEffect transition="in" filter="fade">
                                      <p:cBhvr>
                                        <p:cTn id="91" dur="500" tmFilter="0,0; .5, 1; 1, 1"/>
                                        <p:tgtEl>
                                          <p:spTgt spid="22"/>
                                        </p:tgtEl>
                                      </p:cBhvr>
                                    </p:animEffect>
                                  </p:childTnLst>
                                </p:cTn>
                              </p:par>
                            </p:childTnLst>
                          </p:cTn>
                        </p:par>
                        <p:par>
                          <p:cTn id="92" fill="hold">
                            <p:stCondLst>
                              <p:cond delay="5300"/>
                            </p:stCondLst>
                            <p:childTnLst>
                              <p:par>
                                <p:cTn id="93" presetID="42" presetClass="entr" presetSubtype="0" fill="hold" grpId="0" nodeType="afterEffect">
                                  <p:stCondLst>
                                    <p:cond delay="0"/>
                                  </p:stCondLst>
                                  <p:childTnLst>
                                    <p:set>
                                      <p:cBhvr>
                                        <p:cTn id="94" dur="1" fill="hold">
                                          <p:stCondLst>
                                            <p:cond delay="0"/>
                                          </p:stCondLst>
                                        </p:cTn>
                                        <p:tgtEl>
                                          <p:spTgt spid="21"/>
                                        </p:tgtEl>
                                        <p:attrNameLst>
                                          <p:attrName>style.visibility</p:attrName>
                                        </p:attrNameLst>
                                      </p:cBhvr>
                                      <p:to>
                                        <p:strVal val="visible"/>
                                      </p:to>
                                    </p:set>
                                    <p:animEffect transition="in" filter="fade">
                                      <p:cBhvr>
                                        <p:cTn id="95" dur="750"/>
                                        <p:tgtEl>
                                          <p:spTgt spid="21"/>
                                        </p:tgtEl>
                                      </p:cBhvr>
                                    </p:animEffect>
                                    <p:anim calcmode="lin" valueType="num">
                                      <p:cBhvr>
                                        <p:cTn id="96" dur="750" fill="hold"/>
                                        <p:tgtEl>
                                          <p:spTgt spid="21"/>
                                        </p:tgtEl>
                                        <p:attrNameLst>
                                          <p:attrName>ppt_x</p:attrName>
                                        </p:attrNameLst>
                                      </p:cBhvr>
                                      <p:tavLst>
                                        <p:tav tm="0">
                                          <p:val>
                                            <p:strVal val="#ppt_x"/>
                                          </p:val>
                                        </p:tav>
                                        <p:tav tm="100000">
                                          <p:val>
                                            <p:strVal val="#ppt_x"/>
                                          </p:val>
                                        </p:tav>
                                      </p:tavLst>
                                    </p:anim>
                                    <p:anim calcmode="lin" valueType="num">
                                      <p:cBhvr>
                                        <p:cTn id="97" dur="750" fill="hold"/>
                                        <p:tgtEl>
                                          <p:spTgt spid="21"/>
                                        </p:tgtEl>
                                        <p:attrNameLst>
                                          <p:attrName>ppt_y</p:attrName>
                                        </p:attrNameLst>
                                      </p:cBhvr>
                                      <p:tavLst>
                                        <p:tav tm="0">
                                          <p:val>
                                            <p:strVal val="#ppt_y+.1"/>
                                          </p:val>
                                        </p:tav>
                                        <p:tav tm="100000">
                                          <p:val>
                                            <p:strVal val="#ppt_y"/>
                                          </p:val>
                                        </p:tav>
                                      </p:tavLst>
                                    </p:anim>
                                  </p:childTnLst>
                                </p:cTn>
                              </p:par>
                            </p:childTnLst>
                          </p:cTn>
                        </p:par>
                        <p:par>
                          <p:cTn id="98" fill="hold">
                            <p:stCondLst>
                              <p:cond delay="6050"/>
                            </p:stCondLst>
                            <p:childTnLst>
                              <p:par>
                                <p:cTn id="99" presetID="22" presetClass="entr" presetSubtype="8" fill="hold" grpId="0" nodeType="afterEffect">
                                  <p:stCondLst>
                                    <p:cond delay="0"/>
                                  </p:stCondLst>
                                  <p:childTnLst>
                                    <p:set>
                                      <p:cBhvr>
                                        <p:cTn id="100" dur="1" fill="hold">
                                          <p:stCondLst>
                                            <p:cond delay="0"/>
                                          </p:stCondLst>
                                        </p:cTn>
                                        <p:tgtEl>
                                          <p:spTgt spid="23"/>
                                        </p:tgtEl>
                                        <p:attrNameLst>
                                          <p:attrName>style.visibility</p:attrName>
                                        </p:attrNameLst>
                                      </p:cBhvr>
                                      <p:to>
                                        <p:strVal val="visible"/>
                                      </p:to>
                                    </p:set>
                                    <p:animEffect transition="in" filter="wipe(left)">
                                      <p:cBhvr>
                                        <p:cTn id="101" dur="100"/>
                                        <p:tgtEl>
                                          <p:spTgt spid="23"/>
                                        </p:tgtEl>
                                      </p:cBhvr>
                                    </p:animEffect>
                                  </p:childTnLst>
                                </p:cTn>
                              </p:par>
                            </p:childTnLst>
                          </p:cTn>
                        </p:par>
                        <p:par>
                          <p:cTn id="102" fill="hold">
                            <p:stCondLst>
                              <p:cond delay="6150"/>
                            </p:stCondLst>
                            <p:childTnLst>
                              <p:par>
                                <p:cTn id="103" presetID="22" presetClass="entr" presetSubtype="8" fill="hold" grpId="0" nodeType="afterEffect">
                                  <p:stCondLst>
                                    <p:cond delay="0"/>
                                  </p:stCondLst>
                                  <p:childTnLst>
                                    <p:set>
                                      <p:cBhvr>
                                        <p:cTn id="104" dur="1" fill="hold">
                                          <p:stCondLst>
                                            <p:cond delay="0"/>
                                          </p:stCondLst>
                                        </p:cTn>
                                        <p:tgtEl>
                                          <p:spTgt spid="24"/>
                                        </p:tgtEl>
                                        <p:attrNameLst>
                                          <p:attrName>style.visibility</p:attrName>
                                        </p:attrNameLst>
                                      </p:cBhvr>
                                      <p:to>
                                        <p:strVal val="visible"/>
                                      </p:to>
                                    </p:set>
                                    <p:animEffect transition="in" filter="wipe(left)">
                                      <p:cBhvr>
                                        <p:cTn id="105" dur="100"/>
                                        <p:tgtEl>
                                          <p:spTgt spid="24"/>
                                        </p:tgtEl>
                                      </p:cBhvr>
                                    </p:animEffect>
                                  </p:childTnLst>
                                </p:cTn>
                              </p:par>
                            </p:childTnLst>
                          </p:cTn>
                        </p:par>
                        <p:par>
                          <p:cTn id="106" fill="hold">
                            <p:stCondLst>
                              <p:cond delay="6250"/>
                            </p:stCondLst>
                            <p:childTnLst>
                              <p:par>
                                <p:cTn id="107" presetID="22" presetClass="entr" presetSubtype="2" fill="hold" grpId="0" nodeType="afterEffect">
                                  <p:stCondLst>
                                    <p:cond delay="0"/>
                                  </p:stCondLst>
                                  <p:childTnLst>
                                    <p:set>
                                      <p:cBhvr>
                                        <p:cTn id="108" dur="1" fill="hold">
                                          <p:stCondLst>
                                            <p:cond delay="0"/>
                                          </p:stCondLst>
                                        </p:cTn>
                                        <p:tgtEl>
                                          <p:spTgt spid="26"/>
                                        </p:tgtEl>
                                        <p:attrNameLst>
                                          <p:attrName>style.visibility</p:attrName>
                                        </p:attrNameLst>
                                      </p:cBhvr>
                                      <p:to>
                                        <p:strVal val="visible"/>
                                      </p:to>
                                    </p:set>
                                    <p:animEffect transition="in" filter="wipe(right)">
                                      <p:cBhvr>
                                        <p:cTn id="109" dur="100"/>
                                        <p:tgtEl>
                                          <p:spTgt spid="26"/>
                                        </p:tgtEl>
                                      </p:cBhvr>
                                    </p:animEffect>
                                  </p:childTnLst>
                                </p:cTn>
                              </p:par>
                            </p:childTnLst>
                          </p:cTn>
                        </p:par>
                        <p:par>
                          <p:cTn id="110" fill="hold">
                            <p:stCondLst>
                              <p:cond delay="6350"/>
                            </p:stCondLst>
                            <p:childTnLst>
                              <p:par>
                                <p:cTn id="111" presetID="22" presetClass="entr" presetSubtype="2" fill="hold" grpId="0" nodeType="afterEffect">
                                  <p:stCondLst>
                                    <p:cond delay="0"/>
                                  </p:stCondLst>
                                  <p:childTnLst>
                                    <p:set>
                                      <p:cBhvr>
                                        <p:cTn id="112" dur="1" fill="hold">
                                          <p:stCondLst>
                                            <p:cond delay="0"/>
                                          </p:stCondLst>
                                        </p:cTn>
                                        <p:tgtEl>
                                          <p:spTgt spid="25"/>
                                        </p:tgtEl>
                                        <p:attrNameLst>
                                          <p:attrName>style.visibility</p:attrName>
                                        </p:attrNameLst>
                                      </p:cBhvr>
                                      <p:to>
                                        <p:strVal val="visible"/>
                                      </p:to>
                                    </p:set>
                                    <p:animEffect transition="in" filter="wipe(right)">
                                      <p:cBhvr>
                                        <p:cTn id="113" dur="100"/>
                                        <p:tgtEl>
                                          <p:spTgt spid="25"/>
                                        </p:tgtEl>
                                      </p:cBhvr>
                                    </p:animEffect>
                                  </p:childTnLst>
                                </p:cTn>
                              </p:par>
                            </p:childTnLst>
                          </p:cTn>
                        </p:par>
                        <p:par>
                          <p:cTn id="114" fill="hold">
                            <p:stCondLst>
                              <p:cond delay="6450"/>
                            </p:stCondLst>
                            <p:childTnLst>
                              <p:par>
                                <p:cTn id="115" presetID="10" presetClass="entr" presetSubtype="0" fill="hold" grpId="0" nodeType="afterEffect">
                                  <p:stCondLst>
                                    <p:cond delay="0"/>
                                  </p:stCondLst>
                                  <p:childTnLst>
                                    <p:set>
                                      <p:cBhvr>
                                        <p:cTn id="116" dur="1" fill="hold">
                                          <p:stCondLst>
                                            <p:cond delay="0"/>
                                          </p:stCondLst>
                                        </p:cTn>
                                        <p:tgtEl>
                                          <p:spTgt spid="27"/>
                                        </p:tgtEl>
                                        <p:attrNameLst>
                                          <p:attrName>style.visibility</p:attrName>
                                        </p:attrNameLst>
                                      </p:cBhvr>
                                      <p:to>
                                        <p:strVal val="visible"/>
                                      </p:to>
                                    </p:set>
                                    <p:animEffect transition="in" filter="fade">
                                      <p:cBhvr>
                                        <p:cTn id="117"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7" grpId="0"/>
      <p:bldP spid="18" grpId="0"/>
      <p:bldP spid="19" grpId="0"/>
      <p:bldP spid="20" grpId="0"/>
      <p:bldP spid="21" grpId="0"/>
      <p:bldP spid="22" grpId="0"/>
      <p:bldP spid="23" grpId="0" animBg="1"/>
      <p:bldP spid="24" grpId="0" animBg="1"/>
      <p:bldP spid="25" grpId="0" animBg="1"/>
      <p:bldP spid="26" grpId="0" animBg="1"/>
      <p:bldP spid="27"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07504" y="51470"/>
            <a:ext cx="3365024" cy="523220"/>
          </a:xfrm>
          <a:prstGeom prst="rect">
            <a:avLst/>
          </a:prstGeom>
        </p:spPr>
        <p:txBody>
          <a:bodyPr wrap="none">
            <a:spAutoFit/>
          </a:bodyPr>
          <a:lstStyle/>
          <a:p>
            <a:r>
              <a:rPr lang="zh-CN" altLang="en-US" sz="2800" b="1" spc="300" dirty="0" smtClean="0">
                <a:solidFill>
                  <a:schemeClr val="accent2">
                    <a:lumMod val="50000"/>
                  </a:schemeClr>
                </a:solidFill>
                <a:cs typeface="+mn-ea"/>
                <a:sym typeface="+mn-lt"/>
              </a:rPr>
              <a:t>单击此处添加标题</a:t>
            </a:r>
            <a:endParaRPr lang="zh-CN" altLang="en-US" sz="2800" b="1" spc="300" dirty="0">
              <a:solidFill>
                <a:schemeClr val="accent2">
                  <a:lumMod val="50000"/>
                </a:schemeClr>
              </a:solidFill>
              <a:cs typeface="+mn-ea"/>
              <a:sym typeface="+mn-lt"/>
            </a:endParaRPr>
          </a:p>
        </p:txBody>
      </p:sp>
      <p:grpSp>
        <p:nvGrpSpPr>
          <p:cNvPr id="3" name="组合 2"/>
          <p:cNvGrpSpPr/>
          <p:nvPr/>
        </p:nvGrpSpPr>
        <p:grpSpPr>
          <a:xfrm>
            <a:off x="931836" y="1400277"/>
            <a:ext cx="1352926" cy="1352926"/>
            <a:chOff x="1003844" y="1472285"/>
            <a:chExt cx="1352926" cy="1352926"/>
          </a:xfrm>
          <a:solidFill>
            <a:srgbClr val="E16896"/>
          </a:solidFill>
        </p:grpSpPr>
        <p:sp>
          <p:nvSpPr>
            <p:cNvPr id="5" name="泪滴形 24"/>
            <p:cNvSpPr>
              <a:spLocks/>
            </p:cNvSpPr>
            <p:nvPr/>
          </p:nvSpPr>
          <p:spPr bwMode="auto">
            <a:xfrm rot="10800000" flipH="1">
              <a:off x="1003844" y="1472285"/>
              <a:ext cx="1352926" cy="1352926"/>
            </a:xfrm>
            <a:custGeom>
              <a:avLst/>
              <a:gdLst>
                <a:gd name="T0" fmla="*/ 679134 w 1680168"/>
                <a:gd name="T1" fmla="*/ 1503514 h 1680168"/>
                <a:gd name="T2" fmla="*/ 176653 w 1680168"/>
                <a:gd name="T3" fmla="*/ 1001034 h 1680168"/>
                <a:gd name="T4" fmla="*/ 679134 w 1680168"/>
                <a:gd name="T5" fmla="*/ 498554 h 1680168"/>
                <a:gd name="T6" fmla="*/ 1181615 w 1680168"/>
                <a:gd name="T7" fmla="*/ 1001034 h 1680168"/>
                <a:gd name="T8" fmla="*/ 679134 w 1680168"/>
                <a:gd name="T9" fmla="*/ 1503514 h 1680168"/>
                <a:gd name="T10" fmla="*/ 840084 w 1680168"/>
                <a:gd name="T11" fmla="*/ 1680168 h 1680168"/>
                <a:gd name="T12" fmla="*/ 1680168 w 1680168"/>
                <a:gd name="T13" fmla="*/ 840084 h 1680168"/>
                <a:gd name="T14" fmla="*/ 1680168 w 1680168"/>
                <a:gd name="T15" fmla="*/ 0 h 1680168"/>
                <a:gd name="T16" fmla="*/ 840084 w 1680168"/>
                <a:gd name="T17" fmla="*/ 0 h 1680168"/>
                <a:gd name="T18" fmla="*/ 0 w 1680168"/>
                <a:gd name="T19" fmla="*/ 840084 h 1680168"/>
                <a:gd name="T20" fmla="*/ 840084 w 1680168"/>
                <a:gd name="T21" fmla="*/ 1680168 h 1680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80168" h="1680168">
                  <a:moveTo>
                    <a:pt x="679134" y="1503514"/>
                  </a:moveTo>
                  <a:cubicBezTo>
                    <a:pt x="401621" y="1503514"/>
                    <a:pt x="176653" y="1278546"/>
                    <a:pt x="176653" y="1001034"/>
                  </a:cubicBezTo>
                  <a:cubicBezTo>
                    <a:pt x="176653" y="723522"/>
                    <a:pt x="401621" y="498554"/>
                    <a:pt x="679134" y="498554"/>
                  </a:cubicBezTo>
                  <a:cubicBezTo>
                    <a:pt x="956647" y="498554"/>
                    <a:pt x="1181615" y="723522"/>
                    <a:pt x="1181615" y="1001034"/>
                  </a:cubicBezTo>
                  <a:cubicBezTo>
                    <a:pt x="1181615" y="1278546"/>
                    <a:pt x="956647" y="1503514"/>
                    <a:pt x="679134" y="1503514"/>
                  </a:cubicBezTo>
                  <a:close/>
                  <a:moveTo>
                    <a:pt x="840084" y="1680168"/>
                  </a:moveTo>
                  <a:cubicBezTo>
                    <a:pt x="1304050" y="1680168"/>
                    <a:pt x="1680168" y="1304050"/>
                    <a:pt x="1680168" y="840084"/>
                  </a:cubicBezTo>
                  <a:lnTo>
                    <a:pt x="1680168" y="0"/>
                  </a:lnTo>
                  <a:lnTo>
                    <a:pt x="840084" y="0"/>
                  </a:lnTo>
                  <a:cubicBezTo>
                    <a:pt x="376118" y="0"/>
                    <a:pt x="0" y="376118"/>
                    <a:pt x="0" y="840084"/>
                  </a:cubicBezTo>
                  <a:cubicBezTo>
                    <a:pt x="0" y="1304050"/>
                    <a:pt x="376118" y="1680168"/>
                    <a:pt x="840084" y="1680168"/>
                  </a:cubicBezTo>
                  <a:close/>
                </a:path>
              </a:pathLst>
            </a:custGeom>
            <a:solidFill>
              <a:schemeClr val="accent2">
                <a:lumMod val="50000"/>
              </a:schemeClr>
            </a:solidFill>
            <a:ln>
              <a:noFill/>
            </a:ln>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ysClr val="windowText" lastClr="000000"/>
                </a:solidFill>
                <a:effectLst/>
                <a:uLnTx/>
                <a:uFillTx/>
                <a:cs typeface="+mn-ea"/>
                <a:sym typeface="+mn-lt"/>
              </a:endParaRPr>
            </a:p>
          </p:txBody>
        </p:sp>
        <p:sp>
          <p:nvSpPr>
            <p:cNvPr id="6" name="TextBox 5"/>
            <p:cNvSpPr txBox="1"/>
            <p:nvPr/>
          </p:nvSpPr>
          <p:spPr>
            <a:xfrm>
              <a:off x="1202218" y="1811239"/>
              <a:ext cx="801823" cy="461665"/>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lang="en-US" altLang="zh-CN" sz="2400" b="1" kern="0" dirty="0">
                  <a:solidFill>
                    <a:sysClr val="windowText" lastClr="000000"/>
                  </a:solidFill>
                  <a:cs typeface="+mn-ea"/>
                  <a:sym typeface="+mn-lt"/>
                </a:rPr>
                <a:t>3</a:t>
              </a:r>
              <a:r>
                <a:rPr kumimoji="0" lang="en-US" altLang="zh-CN" sz="2400" b="1" i="0" u="none" strike="noStrike" kern="0" cap="none" spc="0" normalizeH="0" baseline="0" noProof="0" dirty="0" smtClean="0">
                  <a:ln>
                    <a:noFill/>
                  </a:ln>
                  <a:solidFill>
                    <a:sysClr val="windowText" lastClr="000000"/>
                  </a:solidFill>
                  <a:effectLst/>
                  <a:uLnTx/>
                  <a:uFillTx/>
                  <a:cs typeface="+mn-ea"/>
                  <a:sym typeface="+mn-lt"/>
                </a:rPr>
                <a:t>5%</a:t>
              </a:r>
              <a:endParaRPr kumimoji="0" lang="zh-CN" altLang="en-US" sz="2400" b="1" i="0" u="none" strike="noStrike" kern="0" cap="none" spc="0" normalizeH="0" baseline="0" noProof="0" dirty="0">
                <a:ln>
                  <a:noFill/>
                </a:ln>
                <a:solidFill>
                  <a:sysClr val="windowText" lastClr="000000"/>
                </a:solidFill>
                <a:effectLst/>
                <a:uLnTx/>
                <a:uFillTx/>
                <a:cs typeface="+mn-ea"/>
                <a:sym typeface="+mn-lt"/>
              </a:endParaRPr>
            </a:p>
          </p:txBody>
        </p:sp>
      </p:grpSp>
      <p:grpSp>
        <p:nvGrpSpPr>
          <p:cNvPr id="7" name="组合 6"/>
          <p:cNvGrpSpPr/>
          <p:nvPr/>
        </p:nvGrpSpPr>
        <p:grpSpPr>
          <a:xfrm>
            <a:off x="755576" y="2788718"/>
            <a:ext cx="1512620" cy="1513898"/>
            <a:chOff x="827584" y="2860726"/>
            <a:chExt cx="1512620" cy="1513898"/>
          </a:xfrm>
          <a:solidFill>
            <a:srgbClr val="E16896"/>
          </a:solidFill>
        </p:grpSpPr>
        <p:sp>
          <p:nvSpPr>
            <p:cNvPr id="8" name="泪滴形 38"/>
            <p:cNvSpPr>
              <a:spLocks/>
            </p:cNvSpPr>
            <p:nvPr/>
          </p:nvSpPr>
          <p:spPr bwMode="auto">
            <a:xfrm>
              <a:off x="827584" y="2860726"/>
              <a:ext cx="1512620" cy="1513898"/>
            </a:xfrm>
            <a:custGeom>
              <a:avLst/>
              <a:gdLst>
                <a:gd name="T0" fmla="*/ 811275 w 1879944"/>
                <a:gd name="T1" fmla="*/ 455670 h 1880638"/>
                <a:gd name="T2" fmla="*/ 198108 w 1879944"/>
                <a:gd name="T3" fmla="*/ 1069063 h 1880638"/>
                <a:gd name="T4" fmla="*/ 811275 w 1879944"/>
                <a:gd name="T5" fmla="*/ 1682456 h 1880638"/>
                <a:gd name="T6" fmla="*/ 1424442 w 1879944"/>
                <a:gd name="T7" fmla="*/ 1069063 h 1880638"/>
                <a:gd name="T8" fmla="*/ 811275 w 1879944"/>
                <a:gd name="T9" fmla="*/ 455670 h 1880638"/>
                <a:gd name="T10" fmla="*/ 939973 w 1879944"/>
                <a:gd name="T11" fmla="*/ 0 h 1880638"/>
                <a:gd name="T12" fmla="*/ 1879944 w 1879944"/>
                <a:gd name="T13" fmla="*/ 0 h 1880638"/>
                <a:gd name="T14" fmla="*/ 1879944 w 1879944"/>
                <a:gd name="T15" fmla="*/ 940319 h 1880638"/>
                <a:gd name="T16" fmla="*/ 939972 w 1879944"/>
                <a:gd name="T17" fmla="*/ 1880638 h 1880638"/>
                <a:gd name="T18" fmla="*/ 0 w 1879944"/>
                <a:gd name="T19" fmla="*/ 940319 h 1880638"/>
                <a:gd name="T20" fmla="*/ 1 w 1879944"/>
                <a:gd name="T21" fmla="*/ 940319 h 1880638"/>
                <a:gd name="T22" fmla="*/ 939973 w 1879944"/>
                <a:gd name="T23" fmla="*/ 0 h 18806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879944" h="1880638">
                  <a:moveTo>
                    <a:pt x="811275" y="455670"/>
                  </a:moveTo>
                  <a:cubicBezTo>
                    <a:pt x="472632" y="455670"/>
                    <a:pt x="198108" y="730295"/>
                    <a:pt x="198108" y="1069063"/>
                  </a:cubicBezTo>
                  <a:cubicBezTo>
                    <a:pt x="198108" y="1407831"/>
                    <a:pt x="472632" y="1682456"/>
                    <a:pt x="811275" y="1682456"/>
                  </a:cubicBezTo>
                  <a:cubicBezTo>
                    <a:pt x="1149918" y="1682456"/>
                    <a:pt x="1424442" y="1407831"/>
                    <a:pt x="1424442" y="1069063"/>
                  </a:cubicBezTo>
                  <a:cubicBezTo>
                    <a:pt x="1424442" y="730295"/>
                    <a:pt x="1149918" y="455670"/>
                    <a:pt x="811275" y="455670"/>
                  </a:cubicBezTo>
                  <a:close/>
                  <a:moveTo>
                    <a:pt x="939973" y="0"/>
                  </a:moveTo>
                  <a:lnTo>
                    <a:pt x="1879944" y="0"/>
                  </a:lnTo>
                  <a:lnTo>
                    <a:pt x="1879944" y="940319"/>
                  </a:lnTo>
                  <a:cubicBezTo>
                    <a:pt x="1879944" y="1459643"/>
                    <a:pt x="1459104" y="1880638"/>
                    <a:pt x="939972" y="1880638"/>
                  </a:cubicBezTo>
                  <a:cubicBezTo>
                    <a:pt x="420840" y="1880638"/>
                    <a:pt x="0" y="1459643"/>
                    <a:pt x="0" y="940319"/>
                  </a:cubicBezTo>
                  <a:lnTo>
                    <a:pt x="1" y="940319"/>
                  </a:lnTo>
                  <a:cubicBezTo>
                    <a:pt x="1" y="420995"/>
                    <a:pt x="420841" y="0"/>
                    <a:pt x="939973" y="0"/>
                  </a:cubicBezTo>
                  <a:close/>
                </a:path>
              </a:pathLst>
            </a:custGeom>
            <a:solidFill>
              <a:schemeClr val="accent2">
                <a:lumMod val="50000"/>
              </a:schemeClr>
            </a:solidFill>
            <a:ln>
              <a:noFill/>
            </a:ln>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ysClr val="windowText" lastClr="000000"/>
                </a:solidFill>
                <a:effectLst/>
                <a:uLnTx/>
                <a:uFillTx/>
                <a:cs typeface="+mn-ea"/>
                <a:sym typeface="+mn-lt"/>
              </a:endParaRPr>
            </a:p>
          </p:txBody>
        </p:sp>
        <p:sp>
          <p:nvSpPr>
            <p:cNvPr id="9" name="TextBox 8"/>
            <p:cNvSpPr txBox="1"/>
            <p:nvPr/>
          </p:nvSpPr>
          <p:spPr>
            <a:xfrm>
              <a:off x="1115616" y="3493517"/>
              <a:ext cx="801823" cy="461665"/>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lang="en-US" altLang="zh-CN" sz="2400" b="1" kern="0" dirty="0" smtClean="0">
                  <a:solidFill>
                    <a:sysClr val="windowText" lastClr="000000"/>
                  </a:solidFill>
                  <a:cs typeface="+mn-ea"/>
                  <a:sym typeface="+mn-lt"/>
                </a:rPr>
                <a:t>50</a:t>
              </a:r>
              <a:r>
                <a:rPr kumimoji="0" lang="en-US" altLang="zh-CN" sz="2400" b="1" i="0" u="none" strike="noStrike" kern="0" cap="none" spc="0" normalizeH="0" baseline="0" noProof="0" dirty="0" smtClean="0">
                  <a:ln>
                    <a:noFill/>
                  </a:ln>
                  <a:solidFill>
                    <a:sysClr val="windowText" lastClr="000000"/>
                  </a:solidFill>
                  <a:effectLst/>
                  <a:uLnTx/>
                  <a:uFillTx/>
                  <a:cs typeface="+mn-ea"/>
                  <a:sym typeface="+mn-lt"/>
                </a:rPr>
                <a:t>%</a:t>
              </a:r>
              <a:endParaRPr kumimoji="0" lang="zh-CN" altLang="en-US" sz="2400" b="1" i="0" u="none" strike="noStrike" kern="0" cap="none" spc="0" normalizeH="0" baseline="0" noProof="0" dirty="0">
                <a:ln>
                  <a:noFill/>
                </a:ln>
                <a:solidFill>
                  <a:sysClr val="windowText" lastClr="000000"/>
                </a:solidFill>
                <a:effectLst/>
                <a:uLnTx/>
                <a:uFillTx/>
                <a:cs typeface="+mn-ea"/>
                <a:sym typeface="+mn-lt"/>
              </a:endParaRPr>
            </a:p>
          </p:txBody>
        </p:sp>
      </p:grpSp>
      <p:grpSp>
        <p:nvGrpSpPr>
          <p:cNvPr id="10" name="组合 9"/>
          <p:cNvGrpSpPr/>
          <p:nvPr/>
        </p:nvGrpSpPr>
        <p:grpSpPr>
          <a:xfrm>
            <a:off x="2303115" y="1186926"/>
            <a:ext cx="1567555" cy="1566277"/>
            <a:chOff x="2375123" y="1258934"/>
            <a:chExt cx="1567555" cy="1566277"/>
          </a:xfrm>
          <a:solidFill>
            <a:srgbClr val="E16896"/>
          </a:solidFill>
        </p:grpSpPr>
        <p:sp>
          <p:nvSpPr>
            <p:cNvPr id="11" name="泪滴形 34"/>
            <p:cNvSpPr>
              <a:spLocks/>
            </p:cNvSpPr>
            <p:nvPr/>
          </p:nvSpPr>
          <p:spPr bwMode="auto">
            <a:xfrm rot="16200000" flipH="1">
              <a:off x="2375762" y="1258295"/>
              <a:ext cx="1566277" cy="1567555"/>
            </a:xfrm>
            <a:custGeom>
              <a:avLst/>
              <a:gdLst>
                <a:gd name="T0" fmla="*/ 205247 w 1947680"/>
                <a:gd name="T1" fmla="*/ 1146936 h 1946960"/>
                <a:gd name="T2" fmla="*/ 800320 w 1947680"/>
                <a:gd name="T3" fmla="*/ 552082 h 1946960"/>
                <a:gd name="T4" fmla="*/ 1395393 w 1947680"/>
                <a:gd name="T5" fmla="*/ 1146936 h 1946960"/>
                <a:gd name="T6" fmla="*/ 800320 w 1947680"/>
                <a:gd name="T7" fmla="*/ 1741790 h 1946960"/>
                <a:gd name="T8" fmla="*/ 205247 w 1947680"/>
                <a:gd name="T9" fmla="*/ 1146936 h 1946960"/>
                <a:gd name="T10" fmla="*/ 0 w 1947680"/>
                <a:gd name="T11" fmla="*/ 973480 h 1946960"/>
                <a:gd name="T12" fmla="*/ 973840 w 1947680"/>
                <a:gd name="T13" fmla="*/ 1946960 h 1946960"/>
                <a:gd name="T14" fmla="*/ 1947680 w 1947680"/>
                <a:gd name="T15" fmla="*/ 973480 h 1946960"/>
                <a:gd name="T16" fmla="*/ 1947680 w 1947680"/>
                <a:gd name="T17" fmla="*/ 0 h 1946960"/>
                <a:gd name="T18" fmla="*/ 973841 w 1947680"/>
                <a:gd name="T19" fmla="*/ 0 h 1946960"/>
                <a:gd name="T20" fmla="*/ 1 w 1947680"/>
                <a:gd name="T21" fmla="*/ 973480 h 1946960"/>
                <a:gd name="T22" fmla="*/ 0 w 1947680"/>
                <a:gd name="T23" fmla="*/ 973480 h 19469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947680" h="1946960">
                  <a:moveTo>
                    <a:pt x="205247" y="1146936"/>
                  </a:moveTo>
                  <a:cubicBezTo>
                    <a:pt x="205247" y="818407"/>
                    <a:pt x="471670" y="552082"/>
                    <a:pt x="800320" y="552082"/>
                  </a:cubicBezTo>
                  <a:cubicBezTo>
                    <a:pt x="1128970" y="552082"/>
                    <a:pt x="1395393" y="818407"/>
                    <a:pt x="1395393" y="1146936"/>
                  </a:cubicBezTo>
                  <a:cubicBezTo>
                    <a:pt x="1395393" y="1475465"/>
                    <a:pt x="1128970" y="1741790"/>
                    <a:pt x="800320" y="1741790"/>
                  </a:cubicBezTo>
                  <a:cubicBezTo>
                    <a:pt x="471670" y="1741790"/>
                    <a:pt x="205247" y="1475465"/>
                    <a:pt x="205247" y="1146936"/>
                  </a:cubicBezTo>
                  <a:close/>
                  <a:moveTo>
                    <a:pt x="0" y="973480"/>
                  </a:moveTo>
                  <a:cubicBezTo>
                    <a:pt x="0" y="1511118"/>
                    <a:pt x="436003" y="1946960"/>
                    <a:pt x="973840" y="1946960"/>
                  </a:cubicBezTo>
                  <a:cubicBezTo>
                    <a:pt x="1511677" y="1946960"/>
                    <a:pt x="1947680" y="1511118"/>
                    <a:pt x="1947680" y="973480"/>
                  </a:cubicBezTo>
                  <a:lnTo>
                    <a:pt x="1947680" y="0"/>
                  </a:lnTo>
                  <a:lnTo>
                    <a:pt x="973841" y="0"/>
                  </a:lnTo>
                  <a:cubicBezTo>
                    <a:pt x="436004" y="0"/>
                    <a:pt x="1" y="435842"/>
                    <a:pt x="1" y="973480"/>
                  </a:cubicBezTo>
                  <a:lnTo>
                    <a:pt x="0" y="973480"/>
                  </a:lnTo>
                  <a:close/>
                </a:path>
              </a:pathLst>
            </a:custGeom>
            <a:solidFill>
              <a:schemeClr val="accent2">
                <a:lumMod val="50000"/>
              </a:schemeClr>
            </a:solidFill>
            <a:ln>
              <a:noFill/>
            </a:ln>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ysClr val="windowText" lastClr="000000"/>
                </a:solidFill>
                <a:effectLst/>
                <a:uLnTx/>
                <a:uFillTx/>
                <a:cs typeface="+mn-ea"/>
                <a:sym typeface="+mn-lt"/>
              </a:endParaRPr>
            </a:p>
          </p:txBody>
        </p:sp>
        <p:sp>
          <p:nvSpPr>
            <p:cNvPr id="12" name="TextBox 11"/>
            <p:cNvSpPr txBox="1"/>
            <p:nvPr/>
          </p:nvSpPr>
          <p:spPr>
            <a:xfrm>
              <a:off x="2915816" y="1697812"/>
              <a:ext cx="801823" cy="461665"/>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lang="en-US" altLang="zh-CN" sz="2400" b="1" kern="0" dirty="0" smtClean="0">
                  <a:solidFill>
                    <a:sysClr val="windowText" lastClr="000000"/>
                  </a:solidFill>
                  <a:cs typeface="+mn-ea"/>
                  <a:sym typeface="+mn-lt"/>
                </a:rPr>
                <a:t>50</a:t>
              </a:r>
              <a:r>
                <a:rPr kumimoji="0" lang="en-US" altLang="zh-CN" sz="2400" b="1" i="0" u="none" strike="noStrike" kern="0" cap="none" spc="0" normalizeH="0" baseline="0" noProof="0" dirty="0" smtClean="0">
                  <a:ln>
                    <a:noFill/>
                  </a:ln>
                  <a:solidFill>
                    <a:sysClr val="windowText" lastClr="000000"/>
                  </a:solidFill>
                  <a:effectLst/>
                  <a:uLnTx/>
                  <a:uFillTx/>
                  <a:cs typeface="+mn-ea"/>
                  <a:sym typeface="+mn-lt"/>
                </a:rPr>
                <a:t>%</a:t>
              </a:r>
              <a:endParaRPr kumimoji="0" lang="zh-CN" altLang="en-US" sz="2400" b="1" i="0" u="none" strike="noStrike" kern="0" cap="none" spc="0" normalizeH="0" baseline="0" noProof="0" dirty="0">
                <a:ln>
                  <a:noFill/>
                </a:ln>
                <a:solidFill>
                  <a:sysClr val="windowText" lastClr="000000"/>
                </a:solidFill>
                <a:effectLst/>
                <a:uLnTx/>
                <a:uFillTx/>
                <a:cs typeface="+mn-ea"/>
                <a:sym typeface="+mn-lt"/>
              </a:endParaRPr>
            </a:p>
          </p:txBody>
        </p:sp>
      </p:grpSp>
      <p:grpSp>
        <p:nvGrpSpPr>
          <p:cNvPr id="13" name="组合 12"/>
          <p:cNvGrpSpPr/>
          <p:nvPr/>
        </p:nvGrpSpPr>
        <p:grpSpPr>
          <a:xfrm>
            <a:off x="2304059" y="2788718"/>
            <a:ext cx="1727248" cy="1727248"/>
            <a:chOff x="2376067" y="2860726"/>
            <a:chExt cx="1727248" cy="1727248"/>
          </a:xfrm>
          <a:solidFill>
            <a:srgbClr val="E16896"/>
          </a:solidFill>
        </p:grpSpPr>
        <p:sp>
          <p:nvSpPr>
            <p:cNvPr id="14" name="泪滴形 36"/>
            <p:cNvSpPr>
              <a:spLocks/>
            </p:cNvSpPr>
            <p:nvPr/>
          </p:nvSpPr>
          <p:spPr bwMode="auto">
            <a:xfrm flipH="1">
              <a:off x="2376067" y="2860726"/>
              <a:ext cx="1727248" cy="1727248"/>
            </a:xfrm>
            <a:custGeom>
              <a:avLst/>
              <a:gdLst>
                <a:gd name="T0" fmla="*/ 875297 w 2146050"/>
                <a:gd name="T1" fmla="*/ 621837 h 2146844"/>
                <a:gd name="T2" fmla="*/ 1524443 w 2146050"/>
                <a:gd name="T3" fmla="*/ 1271223 h 2146844"/>
                <a:gd name="T4" fmla="*/ 875297 w 2146050"/>
                <a:gd name="T5" fmla="*/ 1920609 h 2146844"/>
                <a:gd name="T6" fmla="*/ 226151 w 2146050"/>
                <a:gd name="T7" fmla="*/ 1271223 h 2146844"/>
                <a:gd name="T8" fmla="*/ 875297 w 2146050"/>
                <a:gd name="T9" fmla="*/ 621837 h 2146844"/>
                <a:gd name="T10" fmla="*/ 2146050 w 2146050"/>
                <a:gd name="T11" fmla="*/ 0 h 2146844"/>
                <a:gd name="T12" fmla="*/ 1073025 w 2146050"/>
                <a:gd name="T13" fmla="*/ 0 h 2146844"/>
                <a:gd name="T14" fmla="*/ 0 w 2146050"/>
                <a:gd name="T15" fmla="*/ 1073422 h 2146844"/>
                <a:gd name="T16" fmla="*/ 1073025 w 2146050"/>
                <a:gd name="T17" fmla="*/ 2146844 h 2146844"/>
                <a:gd name="T18" fmla="*/ 2146050 w 2146050"/>
                <a:gd name="T19" fmla="*/ 1073422 h 2146844"/>
                <a:gd name="T20" fmla="*/ 2146050 w 2146050"/>
                <a:gd name="T21" fmla="*/ 0 h 21468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46050" h="2146844">
                  <a:moveTo>
                    <a:pt x="875297" y="621837"/>
                  </a:moveTo>
                  <a:cubicBezTo>
                    <a:pt x="1233810" y="621837"/>
                    <a:pt x="1524443" y="912577"/>
                    <a:pt x="1524443" y="1271223"/>
                  </a:cubicBezTo>
                  <a:cubicBezTo>
                    <a:pt x="1524443" y="1629869"/>
                    <a:pt x="1233810" y="1920609"/>
                    <a:pt x="875297" y="1920609"/>
                  </a:cubicBezTo>
                  <a:cubicBezTo>
                    <a:pt x="516784" y="1920609"/>
                    <a:pt x="226151" y="1629869"/>
                    <a:pt x="226151" y="1271223"/>
                  </a:cubicBezTo>
                  <a:cubicBezTo>
                    <a:pt x="226151" y="912577"/>
                    <a:pt x="516784" y="621837"/>
                    <a:pt x="875297" y="621837"/>
                  </a:cubicBezTo>
                  <a:close/>
                  <a:moveTo>
                    <a:pt x="2146050" y="0"/>
                  </a:moveTo>
                  <a:lnTo>
                    <a:pt x="1073025" y="0"/>
                  </a:lnTo>
                  <a:cubicBezTo>
                    <a:pt x="480410" y="0"/>
                    <a:pt x="0" y="480587"/>
                    <a:pt x="0" y="1073422"/>
                  </a:cubicBezTo>
                  <a:cubicBezTo>
                    <a:pt x="0" y="1666257"/>
                    <a:pt x="480410" y="2146844"/>
                    <a:pt x="1073025" y="2146844"/>
                  </a:cubicBezTo>
                  <a:cubicBezTo>
                    <a:pt x="1665640" y="2146844"/>
                    <a:pt x="2146050" y="1666257"/>
                    <a:pt x="2146050" y="1073422"/>
                  </a:cubicBezTo>
                  <a:lnTo>
                    <a:pt x="2146050" y="0"/>
                  </a:lnTo>
                  <a:close/>
                </a:path>
              </a:pathLst>
            </a:custGeom>
            <a:solidFill>
              <a:schemeClr val="accent2">
                <a:lumMod val="50000"/>
              </a:schemeClr>
            </a:solidFill>
            <a:ln>
              <a:noFill/>
            </a:ln>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ysClr val="windowText" lastClr="000000"/>
                </a:solidFill>
                <a:effectLst/>
                <a:uLnTx/>
                <a:uFillTx/>
                <a:cs typeface="+mn-ea"/>
                <a:sym typeface="+mn-lt"/>
              </a:endParaRPr>
            </a:p>
          </p:txBody>
        </p:sp>
        <p:sp>
          <p:nvSpPr>
            <p:cNvPr id="15" name="TextBox 14"/>
            <p:cNvSpPr txBox="1"/>
            <p:nvPr/>
          </p:nvSpPr>
          <p:spPr>
            <a:xfrm>
              <a:off x="2962059" y="3651870"/>
              <a:ext cx="801823" cy="461665"/>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lang="en-US" altLang="zh-CN" sz="2400" b="1" kern="0" dirty="0" smtClean="0">
                  <a:solidFill>
                    <a:sysClr val="windowText" lastClr="000000"/>
                  </a:solidFill>
                  <a:cs typeface="+mn-ea"/>
                  <a:sym typeface="+mn-lt"/>
                </a:rPr>
                <a:t>80</a:t>
              </a:r>
              <a:r>
                <a:rPr kumimoji="0" lang="en-US" altLang="zh-CN" sz="2400" b="1" i="0" u="none" strike="noStrike" kern="0" cap="none" spc="0" normalizeH="0" baseline="0" noProof="0" dirty="0" smtClean="0">
                  <a:ln>
                    <a:noFill/>
                  </a:ln>
                  <a:solidFill>
                    <a:sysClr val="windowText" lastClr="000000"/>
                  </a:solidFill>
                  <a:effectLst/>
                  <a:uLnTx/>
                  <a:uFillTx/>
                  <a:cs typeface="+mn-ea"/>
                  <a:sym typeface="+mn-lt"/>
                </a:rPr>
                <a:t>%</a:t>
              </a:r>
              <a:endParaRPr kumimoji="0" lang="zh-CN" altLang="en-US" sz="2400" b="1" i="0" u="none" strike="noStrike" kern="0" cap="none" spc="0" normalizeH="0" baseline="0" noProof="0" dirty="0">
                <a:ln>
                  <a:noFill/>
                </a:ln>
                <a:solidFill>
                  <a:sysClr val="windowText" lastClr="000000"/>
                </a:solidFill>
                <a:effectLst/>
                <a:uLnTx/>
                <a:uFillTx/>
                <a:cs typeface="+mn-ea"/>
                <a:sym typeface="+mn-lt"/>
              </a:endParaRPr>
            </a:p>
          </p:txBody>
        </p:sp>
      </p:grpSp>
      <p:grpSp>
        <p:nvGrpSpPr>
          <p:cNvPr id="16" name="组合 15"/>
          <p:cNvGrpSpPr/>
          <p:nvPr/>
        </p:nvGrpSpPr>
        <p:grpSpPr>
          <a:xfrm>
            <a:off x="4594941" y="1460844"/>
            <a:ext cx="501650" cy="506412"/>
            <a:chOff x="4929188" y="1303338"/>
            <a:chExt cx="501650" cy="506412"/>
          </a:xfrm>
        </p:grpSpPr>
        <p:sp>
          <p:nvSpPr>
            <p:cNvPr id="17" name="Freeform 6"/>
            <p:cNvSpPr>
              <a:spLocks/>
            </p:cNvSpPr>
            <p:nvPr/>
          </p:nvSpPr>
          <p:spPr bwMode="auto">
            <a:xfrm>
              <a:off x="4929188" y="1303338"/>
              <a:ext cx="501650" cy="506412"/>
            </a:xfrm>
            <a:custGeom>
              <a:avLst/>
              <a:gdLst>
                <a:gd name="T0" fmla="*/ 134 w 134"/>
                <a:gd name="T1" fmla="*/ 36 h 135"/>
                <a:gd name="T2" fmla="*/ 134 w 134"/>
                <a:gd name="T3" fmla="*/ 98 h 135"/>
                <a:gd name="T4" fmla="*/ 98 w 134"/>
                <a:gd name="T5" fmla="*/ 135 h 135"/>
                <a:gd name="T6" fmla="*/ 36 w 134"/>
                <a:gd name="T7" fmla="*/ 135 h 135"/>
                <a:gd name="T8" fmla="*/ 0 w 134"/>
                <a:gd name="T9" fmla="*/ 98 h 135"/>
                <a:gd name="T10" fmla="*/ 0 w 134"/>
                <a:gd name="T11" fmla="*/ 36 h 135"/>
                <a:gd name="T12" fmla="*/ 36 w 134"/>
                <a:gd name="T13" fmla="*/ 0 h 135"/>
                <a:gd name="T14" fmla="*/ 134 w 134"/>
                <a:gd name="T15" fmla="*/ 0 h 135"/>
                <a:gd name="T16" fmla="*/ 134 w 134"/>
                <a:gd name="T17" fmla="*/ 36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4" h="135">
                  <a:moveTo>
                    <a:pt x="134" y="36"/>
                  </a:moveTo>
                  <a:cubicBezTo>
                    <a:pt x="134" y="98"/>
                    <a:pt x="134" y="98"/>
                    <a:pt x="134" y="98"/>
                  </a:cubicBezTo>
                  <a:cubicBezTo>
                    <a:pt x="134" y="118"/>
                    <a:pt x="118" y="135"/>
                    <a:pt x="98" y="135"/>
                  </a:cubicBezTo>
                  <a:cubicBezTo>
                    <a:pt x="36" y="135"/>
                    <a:pt x="36" y="135"/>
                    <a:pt x="36" y="135"/>
                  </a:cubicBezTo>
                  <a:cubicBezTo>
                    <a:pt x="16" y="135"/>
                    <a:pt x="0" y="118"/>
                    <a:pt x="0" y="98"/>
                  </a:cubicBezTo>
                  <a:cubicBezTo>
                    <a:pt x="0" y="36"/>
                    <a:pt x="0" y="36"/>
                    <a:pt x="0" y="36"/>
                  </a:cubicBezTo>
                  <a:cubicBezTo>
                    <a:pt x="0" y="16"/>
                    <a:pt x="16" y="0"/>
                    <a:pt x="36" y="0"/>
                  </a:cubicBezTo>
                  <a:cubicBezTo>
                    <a:pt x="134" y="0"/>
                    <a:pt x="134" y="0"/>
                    <a:pt x="134" y="0"/>
                  </a:cubicBezTo>
                  <a:lnTo>
                    <a:pt x="134" y="36"/>
                  </a:lnTo>
                  <a:close/>
                </a:path>
              </a:pathLst>
            </a:custGeom>
            <a:solidFill>
              <a:schemeClr val="accent2">
                <a:lumMod val="5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C00000"/>
                </a:solidFill>
                <a:effectLst/>
                <a:uLnTx/>
                <a:uFillTx/>
                <a:cs typeface="+mn-ea"/>
                <a:sym typeface="+mn-lt"/>
              </a:endParaRPr>
            </a:p>
          </p:txBody>
        </p:sp>
        <p:sp>
          <p:nvSpPr>
            <p:cNvPr id="18" name="Freeform 7"/>
            <p:cNvSpPr>
              <a:spLocks/>
            </p:cNvSpPr>
            <p:nvPr/>
          </p:nvSpPr>
          <p:spPr bwMode="auto">
            <a:xfrm>
              <a:off x="4995863" y="1358900"/>
              <a:ext cx="371475" cy="206375"/>
            </a:xfrm>
            <a:custGeom>
              <a:avLst/>
              <a:gdLst>
                <a:gd name="T0" fmla="*/ 97 w 99"/>
                <a:gd name="T1" fmla="*/ 44 h 55"/>
                <a:gd name="T2" fmla="*/ 50 w 99"/>
                <a:gd name="T3" fmla="*/ 0 h 55"/>
                <a:gd name="T4" fmla="*/ 3 w 99"/>
                <a:gd name="T5" fmla="*/ 44 h 55"/>
                <a:gd name="T6" fmla="*/ 3 w 99"/>
                <a:gd name="T7" fmla="*/ 53 h 55"/>
                <a:gd name="T8" fmla="*/ 8 w 99"/>
                <a:gd name="T9" fmla="*/ 55 h 55"/>
                <a:gd name="T10" fmla="*/ 12 w 99"/>
                <a:gd name="T11" fmla="*/ 53 h 55"/>
                <a:gd name="T12" fmla="*/ 50 w 99"/>
                <a:gd name="T13" fmla="*/ 18 h 55"/>
                <a:gd name="T14" fmla="*/ 87 w 99"/>
                <a:gd name="T15" fmla="*/ 53 h 55"/>
                <a:gd name="T16" fmla="*/ 92 w 99"/>
                <a:gd name="T17" fmla="*/ 55 h 55"/>
                <a:gd name="T18" fmla="*/ 97 w 99"/>
                <a:gd name="T19" fmla="*/ 53 h 55"/>
                <a:gd name="T20" fmla="*/ 97 w 99"/>
                <a:gd name="T21" fmla="*/ 44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9" h="55">
                  <a:moveTo>
                    <a:pt x="97" y="44"/>
                  </a:moveTo>
                  <a:cubicBezTo>
                    <a:pt x="50" y="0"/>
                    <a:pt x="50" y="0"/>
                    <a:pt x="50" y="0"/>
                  </a:cubicBezTo>
                  <a:cubicBezTo>
                    <a:pt x="3" y="44"/>
                    <a:pt x="3" y="44"/>
                    <a:pt x="3" y="44"/>
                  </a:cubicBezTo>
                  <a:cubicBezTo>
                    <a:pt x="1" y="46"/>
                    <a:pt x="0" y="50"/>
                    <a:pt x="3" y="53"/>
                  </a:cubicBezTo>
                  <a:cubicBezTo>
                    <a:pt x="4" y="54"/>
                    <a:pt x="6" y="55"/>
                    <a:pt x="8" y="55"/>
                  </a:cubicBezTo>
                  <a:cubicBezTo>
                    <a:pt x="9" y="55"/>
                    <a:pt x="11" y="54"/>
                    <a:pt x="12" y="53"/>
                  </a:cubicBezTo>
                  <a:cubicBezTo>
                    <a:pt x="50" y="18"/>
                    <a:pt x="50" y="18"/>
                    <a:pt x="50" y="18"/>
                  </a:cubicBezTo>
                  <a:cubicBezTo>
                    <a:pt x="87" y="53"/>
                    <a:pt x="87" y="53"/>
                    <a:pt x="87" y="53"/>
                  </a:cubicBezTo>
                  <a:cubicBezTo>
                    <a:pt x="89" y="54"/>
                    <a:pt x="90" y="55"/>
                    <a:pt x="92" y="55"/>
                  </a:cubicBezTo>
                  <a:cubicBezTo>
                    <a:pt x="94" y="55"/>
                    <a:pt x="96" y="54"/>
                    <a:pt x="97" y="53"/>
                  </a:cubicBezTo>
                  <a:cubicBezTo>
                    <a:pt x="99" y="50"/>
                    <a:pt x="99" y="46"/>
                    <a:pt x="97" y="44"/>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C00000"/>
                </a:solidFill>
                <a:effectLst/>
                <a:uLnTx/>
                <a:uFillTx/>
                <a:cs typeface="+mn-ea"/>
                <a:sym typeface="+mn-lt"/>
              </a:endParaRPr>
            </a:p>
          </p:txBody>
        </p:sp>
        <p:sp>
          <p:nvSpPr>
            <p:cNvPr id="19" name="Freeform 8"/>
            <p:cNvSpPr>
              <a:spLocks/>
            </p:cNvSpPr>
            <p:nvPr/>
          </p:nvSpPr>
          <p:spPr bwMode="auto">
            <a:xfrm>
              <a:off x="5056188" y="1446213"/>
              <a:ext cx="255588" cy="265112"/>
            </a:xfrm>
            <a:custGeom>
              <a:avLst/>
              <a:gdLst>
                <a:gd name="T0" fmla="*/ 0 w 68"/>
                <a:gd name="T1" fmla="*/ 32 h 71"/>
                <a:gd name="T2" fmla="*/ 0 w 68"/>
                <a:gd name="T3" fmla="*/ 68 h 71"/>
                <a:gd name="T4" fmla="*/ 5 w 68"/>
                <a:gd name="T5" fmla="*/ 71 h 71"/>
                <a:gd name="T6" fmla="*/ 22 w 68"/>
                <a:gd name="T7" fmla="*/ 71 h 71"/>
                <a:gd name="T8" fmla="*/ 22 w 68"/>
                <a:gd name="T9" fmla="*/ 44 h 71"/>
                <a:gd name="T10" fmla="*/ 46 w 68"/>
                <a:gd name="T11" fmla="*/ 44 h 71"/>
                <a:gd name="T12" fmla="*/ 46 w 68"/>
                <a:gd name="T13" fmla="*/ 71 h 71"/>
                <a:gd name="T14" fmla="*/ 63 w 68"/>
                <a:gd name="T15" fmla="*/ 71 h 71"/>
                <a:gd name="T16" fmla="*/ 68 w 68"/>
                <a:gd name="T17" fmla="*/ 68 h 71"/>
                <a:gd name="T18" fmla="*/ 68 w 68"/>
                <a:gd name="T19" fmla="*/ 32 h 71"/>
                <a:gd name="T20" fmla="*/ 34 w 68"/>
                <a:gd name="T21" fmla="*/ 0 h 71"/>
                <a:gd name="T22" fmla="*/ 0 w 68"/>
                <a:gd name="T23" fmla="*/ 32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8" h="71">
                  <a:moveTo>
                    <a:pt x="0" y="32"/>
                  </a:moveTo>
                  <a:cubicBezTo>
                    <a:pt x="0" y="68"/>
                    <a:pt x="0" y="68"/>
                    <a:pt x="0" y="68"/>
                  </a:cubicBezTo>
                  <a:cubicBezTo>
                    <a:pt x="0" y="70"/>
                    <a:pt x="2" y="71"/>
                    <a:pt x="5" y="71"/>
                  </a:cubicBezTo>
                  <a:cubicBezTo>
                    <a:pt x="22" y="71"/>
                    <a:pt x="22" y="71"/>
                    <a:pt x="22" y="71"/>
                  </a:cubicBezTo>
                  <a:cubicBezTo>
                    <a:pt x="22" y="44"/>
                    <a:pt x="22" y="44"/>
                    <a:pt x="22" y="44"/>
                  </a:cubicBezTo>
                  <a:cubicBezTo>
                    <a:pt x="46" y="44"/>
                    <a:pt x="46" y="44"/>
                    <a:pt x="46" y="44"/>
                  </a:cubicBezTo>
                  <a:cubicBezTo>
                    <a:pt x="46" y="71"/>
                    <a:pt x="46" y="71"/>
                    <a:pt x="46" y="71"/>
                  </a:cubicBezTo>
                  <a:cubicBezTo>
                    <a:pt x="63" y="71"/>
                    <a:pt x="63" y="71"/>
                    <a:pt x="63" y="71"/>
                  </a:cubicBezTo>
                  <a:cubicBezTo>
                    <a:pt x="66" y="71"/>
                    <a:pt x="68" y="70"/>
                    <a:pt x="68" y="68"/>
                  </a:cubicBezTo>
                  <a:cubicBezTo>
                    <a:pt x="68" y="32"/>
                    <a:pt x="68" y="32"/>
                    <a:pt x="68" y="32"/>
                  </a:cubicBezTo>
                  <a:cubicBezTo>
                    <a:pt x="34" y="0"/>
                    <a:pt x="34" y="0"/>
                    <a:pt x="34" y="0"/>
                  </a:cubicBezTo>
                  <a:lnTo>
                    <a:pt x="0" y="32"/>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C00000"/>
                </a:solidFill>
                <a:effectLst/>
                <a:uLnTx/>
                <a:uFillTx/>
                <a:cs typeface="+mn-ea"/>
                <a:sym typeface="+mn-lt"/>
              </a:endParaRPr>
            </a:p>
          </p:txBody>
        </p:sp>
      </p:grpSp>
      <p:grpSp>
        <p:nvGrpSpPr>
          <p:cNvPr id="20" name="组合 19"/>
          <p:cNvGrpSpPr/>
          <p:nvPr/>
        </p:nvGrpSpPr>
        <p:grpSpPr>
          <a:xfrm>
            <a:off x="4590178" y="2213763"/>
            <a:ext cx="506413" cy="506412"/>
            <a:chOff x="1339850" y="2163763"/>
            <a:chExt cx="506413" cy="506412"/>
          </a:xfrm>
        </p:grpSpPr>
        <p:sp>
          <p:nvSpPr>
            <p:cNvPr id="21" name="Freeform 13"/>
            <p:cNvSpPr>
              <a:spLocks/>
            </p:cNvSpPr>
            <p:nvPr/>
          </p:nvSpPr>
          <p:spPr bwMode="auto">
            <a:xfrm>
              <a:off x="1339850" y="2163763"/>
              <a:ext cx="506413" cy="506412"/>
            </a:xfrm>
            <a:custGeom>
              <a:avLst/>
              <a:gdLst>
                <a:gd name="T0" fmla="*/ 135 w 135"/>
                <a:gd name="T1" fmla="*/ 36 h 135"/>
                <a:gd name="T2" fmla="*/ 135 w 135"/>
                <a:gd name="T3" fmla="*/ 98 h 135"/>
                <a:gd name="T4" fmla="*/ 98 w 135"/>
                <a:gd name="T5" fmla="*/ 135 h 135"/>
                <a:gd name="T6" fmla="*/ 37 w 135"/>
                <a:gd name="T7" fmla="*/ 135 h 135"/>
                <a:gd name="T8" fmla="*/ 0 w 135"/>
                <a:gd name="T9" fmla="*/ 98 h 135"/>
                <a:gd name="T10" fmla="*/ 0 w 135"/>
                <a:gd name="T11" fmla="*/ 36 h 135"/>
                <a:gd name="T12" fmla="*/ 37 w 135"/>
                <a:gd name="T13" fmla="*/ 0 h 135"/>
                <a:gd name="T14" fmla="*/ 135 w 135"/>
                <a:gd name="T15" fmla="*/ 0 h 135"/>
                <a:gd name="T16" fmla="*/ 135 w 135"/>
                <a:gd name="T17" fmla="*/ 36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5" h="135">
                  <a:moveTo>
                    <a:pt x="135" y="36"/>
                  </a:moveTo>
                  <a:cubicBezTo>
                    <a:pt x="135" y="98"/>
                    <a:pt x="135" y="98"/>
                    <a:pt x="135" y="98"/>
                  </a:cubicBezTo>
                  <a:cubicBezTo>
                    <a:pt x="135" y="118"/>
                    <a:pt x="118" y="135"/>
                    <a:pt x="98" y="135"/>
                  </a:cubicBezTo>
                  <a:cubicBezTo>
                    <a:pt x="37" y="135"/>
                    <a:pt x="37" y="135"/>
                    <a:pt x="37" y="135"/>
                  </a:cubicBezTo>
                  <a:cubicBezTo>
                    <a:pt x="16" y="135"/>
                    <a:pt x="0" y="118"/>
                    <a:pt x="0" y="98"/>
                  </a:cubicBezTo>
                  <a:cubicBezTo>
                    <a:pt x="0" y="36"/>
                    <a:pt x="0" y="36"/>
                    <a:pt x="0" y="36"/>
                  </a:cubicBezTo>
                  <a:cubicBezTo>
                    <a:pt x="0" y="16"/>
                    <a:pt x="16" y="0"/>
                    <a:pt x="37" y="0"/>
                  </a:cubicBezTo>
                  <a:cubicBezTo>
                    <a:pt x="135" y="0"/>
                    <a:pt x="135" y="0"/>
                    <a:pt x="135" y="0"/>
                  </a:cubicBezTo>
                  <a:lnTo>
                    <a:pt x="135" y="36"/>
                  </a:lnTo>
                  <a:close/>
                </a:path>
              </a:pathLst>
            </a:custGeom>
            <a:solidFill>
              <a:schemeClr val="accent2">
                <a:lumMod val="5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C00000"/>
                </a:solidFill>
                <a:effectLst/>
                <a:uLnTx/>
                <a:uFillTx/>
                <a:cs typeface="+mn-ea"/>
                <a:sym typeface="+mn-lt"/>
              </a:endParaRPr>
            </a:p>
          </p:txBody>
        </p:sp>
        <p:sp>
          <p:nvSpPr>
            <p:cNvPr id="22" name="Freeform 14"/>
            <p:cNvSpPr>
              <a:spLocks/>
            </p:cNvSpPr>
            <p:nvPr/>
          </p:nvSpPr>
          <p:spPr bwMode="auto">
            <a:xfrm>
              <a:off x="1500188" y="2276475"/>
              <a:ext cx="176213" cy="104775"/>
            </a:xfrm>
            <a:custGeom>
              <a:avLst/>
              <a:gdLst>
                <a:gd name="T0" fmla="*/ 111 w 111"/>
                <a:gd name="T1" fmla="*/ 0 h 66"/>
                <a:gd name="T2" fmla="*/ 55 w 111"/>
                <a:gd name="T3" fmla="*/ 0 h 66"/>
                <a:gd name="T4" fmla="*/ 55 w 111"/>
                <a:gd name="T5" fmla="*/ 54 h 66"/>
                <a:gd name="T6" fmla="*/ 14 w 111"/>
                <a:gd name="T7" fmla="*/ 54 h 66"/>
                <a:gd name="T8" fmla="*/ 14 w 111"/>
                <a:gd name="T9" fmla="*/ 0 h 66"/>
                <a:gd name="T10" fmla="*/ 0 w 111"/>
                <a:gd name="T11" fmla="*/ 0 h 66"/>
                <a:gd name="T12" fmla="*/ 0 w 111"/>
                <a:gd name="T13" fmla="*/ 66 h 66"/>
                <a:gd name="T14" fmla="*/ 111 w 111"/>
                <a:gd name="T15" fmla="*/ 66 h 66"/>
                <a:gd name="T16" fmla="*/ 111 w 111"/>
                <a:gd name="T17" fmla="*/ 0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1" h="66">
                  <a:moveTo>
                    <a:pt x="111" y="0"/>
                  </a:moveTo>
                  <a:lnTo>
                    <a:pt x="55" y="0"/>
                  </a:lnTo>
                  <a:lnTo>
                    <a:pt x="55" y="54"/>
                  </a:lnTo>
                  <a:lnTo>
                    <a:pt x="14" y="54"/>
                  </a:lnTo>
                  <a:lnTo>
                    <a:pt x="14" y="0"/>
                  </a:lnTo>
                  <a:lnTo>
                    <a:pt x="0" y="0"/>
                  </a:lnTo>
                  <a:lnTo>
                    <a:pt x="0" y="66"/>
                  </a:lnTo>
                  <a:lnTo>
                    <a:pt x="111" y="66"/>
                  </a:lnTo>
                  <a:lnTo>
                    <a:pt x="111"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C00000"/>
                </a:solidFill>
                <a:effectLst/>
                <a:uLnTx/>
                <a:uFillTx/>
                <a:cs typeface="+mn-ea"/>
                <a:sym typeface="+mn-lt"/>
              </a:endParaRPr>
            </a:p>
          </p:txBody>
        </p:sp>
        <p:sp>
          <p:nvSpPr>
            <p:cNvPr id="23" name="Freeform 15"/>
            <p:cNvSpPr>
              <a:spLocks noEditPoints="1"/>
            </p:cNvSpPr>
            <p:nvPr/>
          </p:nvSpPr>
          <p:spPr bwMode="auto">
            <a:xfrm>
              <a:off x="1447800" y="2276475"/>
              <a:ext cx="288925" cy="277812"/>
            </a:xfrm>
            <a:custGeom>
              <a:avLst/>
              <a:gdLst>
                <a:gd name="T0" fmla="*/ 72 w 77"/>
                <a:gd name="T1" fmla="*/ 0 h 74"/>
                <a:gd name="T2" fmla="*/ 64 w 77"/>
                <a:gd name="T3" fmla="*/ 0 h 74"/>
                <a:gd name="T4" fmla="*/ 64 w 77"/>
                <a:gd name="T5" fmla="*/ 31 h 74"/>
                <a:gd name="T6" fmla="*/ 10 w 77"/>
                <a:gd name="T7" fmla="*/ 31 h 74"/>
                <a:gd name="T8" fmla="*/ 10 w 77"/>
                <a:gd name="T9" fmla="*/ 0 h 74"/>
                <a:gd name="T10" fmla="*/ 5 w 77"/>
                <a:gd name="T11" fmla="*/ 0 h 74"/>
                <a:gd name="T12" fmla="*/ 0 w 77"/>
                <a:gd name="T13" fmla="*/ 6 h 74"/>
                <a:gd name="T14" fmla="*/ 0 w 77"/>
                <a:gd name="T15" fmla="*/ 68 h 74"/>
                <a:gd name="T16" fmla="*/ 5 w 77"/>
                <a:gd name="T17" fmla="*/ 74 h 74"/>
                <a:gd name="T18" fmla="*/ 72 w 77"/>
                <a:gd name="T19" fmla="*/ 74 h 74"/>
                <a:gd name="T20" fmla="*/ 77 w 77"/>
                <a:gd name="T21" fmla="*/ 68 h 74"/>
                <a:gd name="T22" fmla="*/ 77 w 77"/>
                <a:gd name="T23" fmla="*/ 6 h 74"/>
                <a:gd name="T24" fmla="*/ 72 w 77"/>
                <a:gd name="T25" fmla="*/ 0 h 74"/>
                <a:gd name="T26" fmla="*/ 38 w 77"/>
                <a:gd name="T27" fmla="*/ 65 h 74"/>
                <a:gd name="T28" fmla="*/ 22 w 77"/>
                <a:gd name="T29" fmla="*/ 49 h 74"/>
                <a:gd name="T30" fmla="*/ 38 w 77"/>
                <a:gd name="T31" fmla="*/ 33 h 74"/>
                <a:gd name="T32" fmla="*/ 54 w 77"/>
                <a:gd name="T33" fmla="*/ 49 h 74"/>
                <a:gd name="T34" fmla="*/ 38 w 77"/>
                <a:gd name="T35" fmla="*/ 65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7" h="74">
                  <a:moveTo>
                    <a:pt x="72" y="0"/>
                  </a:moveTo>
                  <a:cubicBezTo>
                    <a:pt x="64" y="0"/>
                    <a:pt x="64" y="0"/>
                    <a:pt x="64" y="0"/>
                  </a:cubicBezTo>
                  <a:cubicBezTo>
                    <a:pt x="64" y="31"/>
                    <a:pt x="64" y="31"/>
                    <a:pt x="64" y="31"/>
                  </a:cubicBezTo>
                  <a:cubicBezTo>
                    <a:pt x="10" y="31"/>
                    <a:pt x="10" y="31"/>
                    <a:pt x="10" y="31"/>
                  </a:cubicBezTo>
                  <a:cubicBezTo>
                    <a:pt x="10" y="0"/>
                    <a:pt x="10" y="0"/>
                    <a:pt x="10" y="0"/>
                  </a:cubicBezTo>
                  <a:cubicBezTo>
                    <a:pt x="5" y="0"/>
                    <a:pt x="5" y="0"/>
                    <a:pt x="5" y="0"/>
                  </a:cubicBezTo>
                  <a:cubicBezTo>
                    <a:pt x="2" y="0"/>
                    <a:pt x="0" y="3"/>
                    <a:pt x="0" y="6"/>
                  </a:cubicBezTo>
                  <a:cubicBezTo>
                    <a:pt x="0" y="68"/>
                    <a:pt x="0" y="68"/>
                    <a:pt x="0" y="68"/>
                  </a:cubicBezTo>
                  <a:cubicBezTo>
                    <a:pt x="0" y="72"/>
                    <a:pt x="2" y="74"/>
                    <a:pt x="5" y="74"/>
                  </a:cubicBezTo>
                  <a:cubicBezTo>
                    <a:pt x="72" y="74"/>
                    <a:pt x="72" y="74"/>
                    <a:pt x="72" y="74"/>
                  </a:cubicBezTo>
                  <a:cubicBezTo>
                    <a:pt x="75" y="74"/>
                    <a:pt x="77" y="72"/>
                    <a:pt x="77" y="68"/>
                  </a:cubicBezTo>
                  <a:cubicBezTo>
                    <a:pt x="77" y="6"/>
                    <a:pt x="77" y="6"/>
                    <a:pt x="77" y="6"/>
                  </a:cubicBezTo>
                  <a:cubicBezTo>
                    <a:pt x="77" y="3"/>
                    <a:pt x="75" y="0"/>
                    <a:pt x="72" y="0"/>
                  </a:cubicBezTo>
                  <a:close/>
                  <a:moveTo>
                    <a:pt x="38" y="65"/>
                  </a:moveTo>
                  <a:cubicBezTo>
                    <a:pt x="29" y="65"/>
                    <a:pt x="22" y="58"/>
                    <a:pt x="22" y="49"/>
                  </a:cubicBezTo>
                  <a:cubicBezTo>
                    <a:pt x="22" y="40"/>
                    <a:pt x="29" y="33"/>
                    <a:pt x="38" y="33"/>
                  </a:cubicBezTo>
                  <a:cubicBezTo>
                    <a:pt x="46" y="33"/>
                    <a:pt x="54" y="40"/>
                    <a:pt x="54" y="49"/>
                  </a:cubicBezTo>
                  <a:cubicBezTo>
                    <a:pt x="54" y="58"/>
                    <a:pt x="46" y="65"/>
                    <a:pt x="38" y="65"/>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C00000"/>
                </a:solidFill>
                <a:effectLst/>
                <a:uLnTx/>
                <a:uFillTx/>
                <a:cs typeface="+mn-ea"/>
                <a:sym typeface="+mn-lt"/>
              </a:endParaRPr>
            </a:p>
          </p:txBody>
        </p:sp>
        <p:sp>
          <p:nvSpPr>
            <p:cNvPr id="24" name="Oval 16"/>
            <p:cNvSpPr>
              <a:spLocks noChangeArrowheads="1"/>
            </p:cNvSpPr>
            <p:nvPr/>
          </p:nvSpPr>
          <p:spPr bwMode="auto">
            <a:xfrm>
              <a:off x="1549400" y="2419350"/>
              <a:ext cx="82550" cy="82550"/>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C00000"/>
                </a:solidFill>
                <a:effectLst/>
                <a:uLnTx/>
                <a:uFillTx/>
                <a:cs typeface="+mn-ea"/>
                <a:sym typeface="+mn-lt"/>
              </a:endParaRPr>
            </a:p>
          </p:txBody>
        </p:sp>
      </p:grpSp>
      <p:grpSp>
        <p:nvGrpSpPr>
          <p:cNvPr id="25" name="组合 24"/>
          <p:cNvGrpSpPr/>
          <p:nvPr/>
        </p:nvGrpSpPr>
        <p:grpSpPr>
          <a:xfrm>
            <a:off x="4594941" y="2966682"/>
            <a:ext cx="501650" cy="506413"/>
            <a:chOff x="5093055" y="2766720"/>
            <a:chExt cx="501650" cy="506413"/>
          </a:xfrm>
        </p:grpSpPr>
        <p:sp>
          <p:nvSpPr>
            <p:cNvPr id="26" name="Freeform 21"/>
            <p:cNvSpPr>
              <a:spLocks/>
            </p:cNvSpPr>
            <p:nvPr/>
          </p:nvSpPr>
          <p:spPr bwMode="auto">
            <a:xfrm>
              <a:off x="5093055" y="2766720"/>
              <a:ext cx="501650" cy="506413"/>
            </a:xfrm>
            <a:custGeom>
              <a:avLst/>
              <a:gdLst>
                <a:gd name="T0" fmla="*/ 134 w 134"/>
                <a:gd name="T1" fmla="*/ 37 h 135"/>
                <a:gd name="T2" fmla="*/ 134 w 134"/>
                <a:gd name="T3" fmla="*/ 98 h 135"/>
                <a:gd name="T4" fmla="*/ 98 w 134"/>
                <a:gd name="T5" fmla="*/ 135 h 135"/>
                <a:gd name="T6" fmla="*/ 36 w 134"/>
                <a:gd name="T7" fmla="*/ 135 h 135"/>
                <a:gd name="T8" fmla="*/ 0 w 134"/>
                <a:gd name="T9" fmla="*/ 98 h 135"/>
                <a:gd name="T10" fmla="*/ 0 w 134"/>
                <a:gd name="T11" fmla="*/ 37 h 135"/>
                <a:gd name="T12" fmla="*/ 36 w 134"/>
                <a:gd name="T13" fmla="*/ 0 h 135"/>
                <a:gd name="T14" fmla="*/ 134 w 134"/>
                <a:gd name="T15" fmla="*/ 0 h 135"/>
                <a:gd name="T16" fmla="*/ 134 w 134"/>
                <a:gd name="T17" fmla="*/ 37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4" h="135">
                  <a:moveTo>
                    <a:pt x="134" y="37"/>
                  </a:moveTo>
                  <a:cubicBezTo>
                    <a:pt x="134" y="98"/>
                    <a:pt x="134" y="98"/>
                    <a:pt x="134" y="98"/>
                  </a:cubicBezTo>
                  <a:cubicBezTo>
                    <a:pt x="134" y="118"/>
                    <a:pt x="118" y="135"/>
                    <a:pt x="98" y="135"/>
                  </a:cubicBezTo>
                  <a:cubicBezTo>
                    <a:pt x="36" y="135"/>
                    <a:pt x="36" y="135"/>
                    <a:pt x="36" y="135"/>
                  </a:cubicBezTo>
                  <a:cubicBezTo>
                    <a:pt x="16" y="135"/>
                    <a:pt x="0" y="118"/>
                    <a:pt x="0" y="98"/>
                  </a:cubicBezTo>
                  <a:cubicBezTo>
                    <a:pt x="0" y="37"/>
                    <a:pt x="0" y="37"/>
                    <a:pt x="0" y="37"/>
                  </a:cubicBezTo>
                  <a:cubicBezTo>
                    <a:pt x="0" y="16"/>
                    <a:pt x="16" y="0"/>
                    <a:pt x="36" y="0"/>
                  </a:cubicBezTo>
                  <a:cubicBezTo>
                    <a:pt x="134" y="0"/>
                    <a:pt x="134" y="0"/>
                    <a:pt x="134" y="0"/>
                  </a:cubicBezTo>
                  <a:lnTo>
                    <a:pt x="134" y="37"/>
                  </a:lnTo>
                  <a:close/>
                </a:path>
              </a:pathLst>
            </a:custGeom>
            <a:solidFill>
              <a:schemeClr val="accent2">
                <a:lumMod val="5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C00000"/>
                </a:solidFill>
                <a:effectLst/>
                <a:uLnTx/>
                <a:uFillTx/>
                <a:cs typeface="+mn-ea"/>
                <a:sym typeface="+mn-lt"/>
              </a:endParaRPr>
            </a:p>
          </p:txBody>
        </p:sp>
        <p:sp>
          <p:nvSpPr>
            <p:cNvPr id="27" name="Oval 22"/>
            <p:cNvSpPr>
              <a:spLocks noChangeArrowheads="1"/>
            </p:cNvSpPr>
            <p:nvPr/>
          </p:nvSpPr>
          <p:spPr bwMode="auto">
            <a:xfrm>
              <a:off x="5201005" y="3069933"/>
              <a:ext cx="98425" cy="98425"/>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C00000"/>
                </a:solidFill>
                <a:effectLst/>
                <a:uLnTx/>
                <a:uFillTx/>
                <a:cs typeface="+mn-ea"/>
                <a:sym typeface="+mn-lt"/>
              </a:endParaRPr>
            </a:p>
          </p:txBody>
        </p:sp>
        <p:sp>
          <p:nvSpPr>
            <p:cNvPr id="28" name="Freeform 23"/>
            <p:cNvSpPr>
              <a:spLocks/>
            </p:cNvSpPr>
            <p:nvPr/>
          </p:nvSpPr>
          <p:spPr bwMode="auto">
            <a:xfrm>
              <a:off x="5212118" y="2969920"/>
              <a:ext cx="180975" cy="179388"/>
            </a:xfrm>
            <a:custGeom>
              <a:avLst/>
              <a:gdLst>
                <a:gd name="T0" fmla="*/ 6 w 48"/>
                <a:gd name="T1" fmla="*/ 0 h 48"/>
                <a:gd name="T2" fmla="*/ 0 w 48"/>
                <a:gd name="T3" fmla="*/ 7 h 48"/>
                <a:gd name="T4" fmla="*/ 6 w 48"/>
                <a:gd name="T5" fmla="*/ 13 h 48"/>
                <a:gd name="T6" fmla="*/ 35 w 48"/>
                <a:gd name="T7" fmla="*/ 42 h 48"/>
                <a:gd name="T8" fmla="*/ 42 w 48"/>
                <a:gd name="T9" fmla="*/ 48 h 48"/>
                <a:gd name="T10" fmla="*/ 48 w 48"/>
                <a:gd name="T11" fmla="*/ 42 h 48"/>
                <a:gd name="T12" fmla="*/ 6 w 48"/>
                <a:gd name="T13" fmla="*/ 0 h 48"/>
              </a:gdLst>
              <a:ahLst/>
              <a:cxnLst>
                <a:cxn ang="0">
                  <a:pos x="T0" y="T1"/>
                </a:cxn>
                <a:cxn ang="0">
                  <a:pos x="T2" y="T3"/>
                </a:cxn>
                <a:cxn ang="0">
                  <a:pos x="T4" y="T5"/>
                </a:cxn>
                <a:cxn ang="0">
                  <a:pos x="T6" y="T7"/>
                </a:cxn>
                <a:cxn ang="0">
                  <a:pos x="T8" y="T9"/>
                </a:cxn>
                <a:cxn ang="0">
                  <a:pos x="T10" y="T11"/>
                </a:cxn>
                <a:cxn ang="0">
                  <a:pos x="T12" y="T13"/>
                </a:cxn>
              </a:cxnLst>
              <a:rect l="0" t="0" r="r" b="b"/>
              <a:pathLst>
                <a:path w="48" h="48">
                  <a:moveTo>
                    <a:pt x="6" y="0"/>
                  </a:moveTo>
                  <a:cubicBezTo>
                    <a:pt x="3" y="0"/>
                    <a:pt x="0" y="3"/>
                    <a:pt x="0" y="7"/>
                  </a:cubicBezTo>
                  <a:cubicBezTo>
                    <a:pt x="0" y="10"/>
                    <a:pt x="3" y="13"/>
                    <a:pt x="6" y="13"/>
                  </a:cubicBezTo>
                  <a:cubicBezTo>
                    <a:pt x="22" y="13"/>
                    <a:pt x="35" y="26"/>
                    <a:pt x="35" y="42"/>
                  </a:cubicBezTo>
                  <a:cubicBezTo>
                    <a:pt x="35" y="45"/>
                    <a:pt x="38" y="48"/>
                    <a:pt x="42" y="48"/>
                  </a:cubicBezTo>
                  <a:cubicBezTo>
                    <a:pt x="45" y="48"/>
                    <a:pt x="48" y="45"/>
                    <a:pt x="48" y="42"/>
                  </a:cubicBezTo>
                  <a:cubicBezTo>
                    <a:pt x="48" y="19"/>
                    <a:pt x="29" y="0"/>
                    <a:pt x="6" y="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C00000"/>
                </a:solidFill>
                <a:effectLst/>
                <a:uLnTx/>
                <a:uFillTx/>
                <a:cs typeface="+mn-ea"/>
                <a:sym typeface="+mn-lt"/>
              </a:endParaRPr>
            </a:p>
          </p:txBody>
        </p:sp>
        <p:sp>
          <p:nvSpPr>
            <p:cNvPr id="29" name="Freeform 24"/>
            <p:cNvSpPr>
              <a:spLocks/>
            </p:cNvSpPr>
            <p:nvPr/>
          </p:nvSpPr>
          <p:spPr bwMode="auto">
            <a:xfrm>
              <a:off x="5212118" y="2871495"/>
              <a:ext cx="277813" cy="277813"/>
            </a:xfrm>
            <a:custGeom>
              <a:avLst/>
              <a:gdLst>
                <a:gd name="T0" fmla="*/ 6 w 74"/>
                <a:gd name="T1" fmla="*/ 0 h 74"/>
                <a:gd name="T2" fmla="*/ 0 w 74"/>
                <a:gd name="T3" fmla="*/ 7 h 74"/>
                <a:gd name="T4" fmla="*/ 6 w 74"/>
                <a:gd name="T5" fmla="*/ 13 h 74"/>
                <a:gd name="T6" fmla="*/ 61 w 74"/>
                <a:gd name="T7" fmla="*/ 68 h 74"/>
                <a:gd name="T8" fmla="*/ 68 w 74"/>
                <a:gd name="T9" fmla="*/ 74 h 74"/>
                <a:gd name="T10" fmla="*/ 74 w 74"/>
                <a:gd name="T11" fmla="*/ 68 h 74"/>
                <a:gd name="T12" fmla="*/ 6 w 74"/>
                <a:gd name="T13" fmla="*/ 0 h 74"/>
              </a:gdLst>
              <a:ahLst/>
              <a:cxnLst>
                <a:cxn ang="0">
                  <a:pos x="T0" y="T1"/>
                </a:cxn>
                <a:cxn ang="0">
                  <a:pos x="T2" y="T3"/>
                </a:cxn>
                <a:cxn ang="0">
                  <a:pos x="T4" y="T5"/>
                </a:cxn>
                <a:cxn ang="0">
                  <a:pos x="T6" y="T7"/>
                </a:cxn>
                <a:cxn ang="0">
                  <a:pos x="T8" y="T9"/>
                </a:cxn>
                <a:cxn ang="0">
                  <a:pos x="T10" y="T11"/>
                </a:cxn>
                <a:cxn ang="0">
                  <a:pos x="T12" y="T13"/>
                </a:cxn>
              </a:cxnLst>
              <a:rect l="0" t="0" r="r" b="b"/>
              <a:pathLst>
                <a:path w="74" h="74">
                  <a:moveTo>
                    <a:pt x="6" y="0"/>
                  </a:moveTo>
                  <a:cubicBezTo>
                    <a:pt x="3" y="0"/>
                    <a:pt x="0" y="3"/>
                    <a:pt x="0" y="7"/>
                  </a:cubicBezTo>
                  <a:cubicBezTo>
                    <a:pt x="0" y="10"/>
                    <a:pt x="3" y="13"/>
                    <a:pt x="6" y="13"/>
                  </a:cubicBezTo>
                  <a:cubicBezTo>
                    <a:pt x="37" y="13"/>
                    <a:pt x="61" y="38"/>
                    <a:pt x="61" y="68"/>
                  </a:cubicBezTo>
                  <a:cubicBezTo>
                    <a:pt x="61" y="71"/>
                    <a:pt x="64" y="74"/>
                    <a:pt x="68" y="74"/>
                  </a:cubicBezTo>
                  <a:cubicBezTo>
                    <a:pt x="71" y="74"/>
                    <a:pt x="74" y="71"/>
                    <a:pt x="74" y="68"/>
                  </a:cubicBezTo>
                  <a:cubicBezTo>
                    <a:pt x="74" y="30"/>
                    <a:pt x="44" y="0"/>
                    <a:pt x="6" y="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C00000"/>
                </a:solidFill>
                <a:effectLst/>
                <a:uLnTx/>
                <a:uFillTx/>
                <a:cs typeface="+mn-ea"/>
                <a:sym typeface="+mn-lt"/>
              </a:endParaRPr>
            </a:p>
          </p:txBody>
        </p:sp>
      </p:grpSp>
      <p:grpSp>
        <p:nvGrpSpPr>
          <p:cNvPr id="30" name="组合 29"/>
          <p:cNvGrpSpPr/>
          <p:nvPr/>
        </p:nvGrpSpPr>
        <p:grpSpPr>
          <a:xfrm>
            <a:off x="4590178" y="3719603"/>
            <a:ext cx="506413" cy="506412"/>
            <a:chOff x="6137274" y="1900165"/>
            <a:chExt cx="506413" cy="506412"/>
          </a:xfrm>
        </p:grpSpPr>
        <p:sp>
          <p:nvSpPr>
            <p:cNvPr id="31" name="Freeform 29"/>
            <p:cNvSpPr>
              <a:spLocks/>
            </p:cNvSpPr>
            <p:nvPr/>
          </p:nvSpPr>
          <p:spPr bwMode="auto">
            <a:xfrm>
              <a:off x="6137274" y="1900165"/>
              <a:ext cx="506413" cy="506412"/>
            </a:xfrm>
            <a:custGeom>
              <a:avLst/>
              <a:gdLst>
                <a:gd name="T0" fmla="*/ 135 w 135"/>
                <a:gd name="T1" fmla="*/ 36 h 135"/>
                <a:gd name="T2" fmla="*/ 135 w 135"/>
                <a:gd name="T3" fmla="*/ 98 h 135"/>
                <a:gd name="T4" fmla="*/ 98 w 135"/>
                <a:gd name="T5" fmla="*/ 135 h 135"/>
                <a:gd name="T6" fmla="*/ 36 w 135"/>
                <a:gd name="T7" fmla="*/ 135 h 135"/>
                <a:gd name="T8" fmla="*/ 0 w 135"/>
                <a:gd name="T9" fmla="*/ 98 h 135"/>
                <a:gd name="T10" fmla="*/ 0 w 135"/>
                <a:gd name="T11" fmla="*/ 36 h 135"/>
                <a:gd name="T12" fmla="*/ 36 w 135"/>
                <a:gd name="T13" fmla="*/ 0 h 135"/>
                <a:gd name="T14" fmla="*/ 135 w 135"/>
                <a:gd name="T15" fmla="*/ 0 h 135"/>
                <a:gd name="T16" fmla="*/ 135 w 135"/>
                <a:gd name="T17" fmla="*/ 36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5" h="135">
                  <a:moveTo>
                    <a:pt x="135" y="36"/>
                  </a:moveTo>
                  <a:cubicBezTo>
                    <a:pt x="135" y="98"/>
                    <a:pt x="135" y="98"/>
                    <a:pt x="135" y="98"/>
                  </a:cubicBezTo>
                  <a:cubicBezTo>
                    <a:pt x="135" y="118"/>
                    <a:pt x="118" y="135"/>
                    <a:pt x="98" y="135"/>
                  </a:cubicBezTo>
                  <a:cubicBezTo>
                    <a:pt x="36" y="135"/>
                    <a:pt x="36" y="135"/>
                    <a:pt x="36" y="135"/>
                  </a:cubicBezTo>
                  <a:cubicBezTo>
                    <a:pt x="16" y="135"/>
                    <a:pt x="0" y="118"/>
                    <a:pt x="0" y="98"/>
                  </a:cubicBezTo>
                  <a:cubicBezTo>
                    <a:pt x="0" y="36"/>
                    <a:pt x="0" y="36"/>
                    <a:pt x="0" y="36"/>
                  </a:cubicBezTo>
                  <a:cubicBezTo>
                    <a:pt x="0" y="16"/>
                    <a:pt x="16" y="0"/>
                    <a:pt x="36" y="0"/>
                  </a:cubicBezTo>
                  <a:cubicBezTo>
                    <a:pt x="135" y="0"/>
                    <a:pt x="135" y="0"/>
                    <a:pt x="135" y="0"/>
                  </a:cubicBezTo>
                  <a:lnTo>
                    <a:pt x="135" y="36"/>
                  </a:lnTo>
                  <a:close/>
                </a:path>
              </a:pathLst>
            </a:custGeom>
            <a:solidFill>
              <a:schemeClr val="accent2">
                <a:lumMod val="5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C00000"/>
                </a:solidFill>
                <a:effectLst/>
                <a:uLnTx/>
                <a:uFillTx/>
                <a:cs typeface="+mn-ea"/>
                <a:sym typeface="+mn-lt"/>
              </a:endParaRPr>
            </a:p>
          </p:txBody>
        </p:sp>
        <p:sp>
          <p:nvSpPr>
            <p:cNvPr id="32" name="Freeform 30"/>
            <p:cNvSpPr>
              <a:spLocks noEditPoints="1"/>
            </p:cNvSpPr>
            <p:nvPr/>
          </p:nvSpPr>
          <p:spPr bwMode="auto">
            <a:xfrm>
              <a:off x="6208712" y="1979540"/>
              <a:ext cx="327025" cy="325437"/>
            </a:xfrm>
            <a:custGeom>
              <a:avLst/>
              <a:gdLst>
                <a:gd name="T0" fmla="*/ 64 w 87"/>
                <a:gd name="T1" fmla="*/ 14 h 87"/>
                <a:gd name="T2" fmla="*/ 14 w 87"/>
                <a:gd name="T3" fmla="*/ 14 h 87"/>
                <a:gd name="T4" fmla="*/ 14 w 87"/>
                <a:gd name="T5" fmla="*/ 64 h 87"/>
                <a:gd name="T6" fmla="*/ 59 w 87"/>
                <a:gd name="T7" fmla="*/ 69 h 87"/>
                <a:gd name="T8" fmla="*/ 74 w 87"/>
                <a:gd name="T9" fmla="*/ 84 h 87"/>
                <a:gd name="T10" fmla="*/ 83 w 87"/>
                <a:gd name="T11" fmla="*/ 84 h 87"/>
                <a:gd name="T12" fmla="*/ 84 w 87"/>
                <a:gd name="T13" fmla="*/ 83 h 87"/>
                <a:gd name="T14" fmla="*/ 84 w 87"/>
                <a:gd name="T15" fmla="*/ 74 h 87"/>
                <a:gd name="T16" fmla="*/ 69 w 87"/>
                <a:gd name="T17" fmla="*/ 59 h 87"/>
                <a:gd name="T18" fmla="*/ 64 w 87"/>
                <a:gd name="T19" fmla="*/ 14 h 87"/>
                <a:gd name="T20" fmla="*/ 58 w 87"/>
                <a:gd name="T21" fmla="*/ 58 h 87"/>
                <a:gd name="T22" fmla="*/ 20 w 87"/>
                <a:gd name="T23" fmla="*/ 58 h 87"/>
                <a:gd name="T24" fmla="*/ 20 w 87"/>
                <a:gd name="T25" fmla="*/ 21 h 87"/>
                <a:gd name="T26" fmla="*/ 58 w 87"/>
                <a:gd name="T27" fmla="*/ 21 h 87"/>
                <a:gd name="T28" fmla="*/ 58 w 87"/>
                <a:gd name="T29" fmla="*/ 58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87" h="87">
                  <a:moveTo>
                    <a:pt x="64" y="14"/>
                  </a:moveTo>
                  <a:cubicBezTo>
                    <a:pt x="50" y="0"/>
                    <a:pt x="28" y="0"/>
                    <a:pt x="14" y="14"/>
                  </a:cubicBezTo>
                  <a:cubicBezTo>
                    <a:pt x="0" y="28"/>
                    <a:pt x="0" y="51"/>
                    <a:pt x="14" y="64"/>
                  </a:cubicBezTo>
                  <a:cubicBezTo>
                    <a:pt x="26" y="77"/>
                    <a:pt x="45" y="78"/>
                    <a:pt x="59" y="69"/>
                  </a:cubicBezTo>
                  <a:cubicBezTo>
                    <a:pt x="74" y="84"/>
                    <a:pt x="74" y="84"/>
                    <a:pt x="74" y="84"/>
                  </a:cubicBezTo>
                  <a:cubicBezTo>
                    <a:pt x="76" y="87"/>
                    <a:pt x="80" y="87"/>
                    <a:pt x="83" y="84"/>
                  </a:cubicBezTo>
                  <a:cubicBezTo>
                    <a:pt x="84" y="83"/>
                    <a:pt x="84" y="83"/>
                    <a:pt x="84" y="83"/>
                  </a:cubicBezTo>
                  <a:cubicBezTo>
                    <a:pt x="87" y="81"/>
                    <a:pt x="87" y="77"/>
                    <a:pt x="84" y="74"/>
                  </a:cubicBezTo>
                  <a:cubicBezTo>
                    <a:pt x="69" y="59"/>
                    <a:pt x="69" y="59"/>
                    <a:pt x="69" y="59"/>
                  </a:cubicBezTo>
                  <a:cubicBezTo>
                    <a:pt x="78" y="45"/>
                    <a:pt x="76" y="26"/>
                    <a:pt x="64" y="14"/>
                  </a:cubicBezTo>
                  <a:close/>
                  <a:moveTo>
                    <a:pt x="58" y="58"/>
                  </a:moveTo>
                  <a:cubicBezTo>
                    <a:pt x="47" y="68"/>
                    <a:pt x="31" y="68"/>
                    <a:pt x="20" y="58"/>
                  </a:cubicBezTo>
                  <a:cubicBezTo>
                    <a:pt x="10" y="48"/>
                    <a:pt x="10" y="31"/>
                    <a:pt x="20" y="21"/>
                  </a:cubicBezTo>
                  <a:cubicBezTo>
                    <a:pt x="31" y="10"/>
                    <a:pt x="47" y="10"/>
                    <a:pt x="58" y="21"/>
                  </a:cubicBezTo>
                  <a:cubicBezTo>
                    <a:pt x="68" y="31"/>
                    <a:pt x="68" y="48"/>
                    <a:pt x="58" y="58"/>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C00000"/>
                </a:solidFill>
                <a:effectLst/>
                <a:uLnTx/>
                <a:uFillTx/>
                <a:cs typeface="+mn-ea"/>
                <a:sym typeface="+mn-lt"/>
              </a:endParaRPr>
            </a:p>
          </p:txBody>
        </p:sp>
      </p:grpSp>
      <p:sp>
        <p:nvSpPr>
          <p:cNvPr id="33" name="Text Box 11"/>
          <p:cNvSpPr txBox="1">
            <a:spLocks noChangeArrowheads="1"/>
          </p:cNvSpPr>
          <p:nvPr/>
        </p:nvSpPr>
        <p:spPr bwMode="auto">
          <a:xfrm>
            <a:off x="5240652" y="1387073"/>
            <a:ext cx="3435804"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itchFamily="34" charset="0"/>
                <a:ea typeface="宋体" charset="-122"/>
              </a:defRPr>
            </a:lvl1pPr>
            <a:lvl2pPr marL="742950" indent="-285750" eaLnBrk="0" hangingPunct="0">
              <a:defRPr>
                <a:solidFill>
                  <a:schemeClr val="tx1"/>
                </a:solidFill>
                <a:latin typeface="Calibri" pitchFamily="34" charset="0"/>
                <a:ea typeface="宋体" charset="-122"/>
              </a:defRPr>
            </a:lvl2pPr>
            <a:lvl3pPr marL="1143000" indent="-228600" eaLnBrk="0" hangingPunct="0">
              <a:defRPr>
                <a:solidFill>
                  <a:schemeClr val="tx1"/>
                </a:solidFill>
                <a:latin typeface="Calibri" pitchFamily="34" charset="0"/>
                <a:ea typeface="宋体" charset="-122"/>
              </a:defRPr>
            </a:lvl3pPr>
            <a:lvl4pPr marL="1600200" indent="-228600" eaLnBrk="0" hangingPunct="0">
              <a:defRPr>
                <a:solidFill>
                  <a:schemeClr val="tx1"/>
                </a:solidFill>
                <a:latin typeface="Calibri" pitchFamily="34" charset="0"/>
                <a:ea typeface="宋体" charset="-122"/>
              </a:defRPr>
            </a:lvl4pPr>
            <a:lvl5pPr marL="2057400" indent="-228600" eaLnBrk="0" hangingPunct="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eaLnBrk="1" hangingPunct="1"/>
            <a:r>
              <a:rPr lang="zh-CN" altLang="en-US" sz="1000" dirty="0" smtClean="0">
                <a:solidFill>
                  <a:srgbClr val="000000"/>
                </a:solidFill>
                <a:latin typeface="+mn-lt"/>
                <a:ea typeface="+mn-ea"/>
                <a:cs typeface="+mn-ea"/>
                <a:sym typeface="+mn-lt"/>
              </a:rPr>
              <a:t>点击添加文字内容  点击</a:t>
            </a:r>
            <a:r>
              <a:rPr lang="zh-CN" altLang="en-US" sz="1000" dirty="0">
                <a:solidFill>
                  <a:srgbClr val="000000"/>
                </a:solidFill>
                <a:latin typeface="+mn-lt"/>
                <a:ea typeface="+mn-ea"/>
                <a:cs typeface="+mn-ea"/>
                <a:sym typeface="+mn-lt"/>
              </a:rPr>
              <a:t>添加文字</a:t>
            </a:r>
            <a:r>
              <a:rPr lang="zh-CN" altLang="en-US" sz="1000" dirty="0" smtClean="0">
                <a:solidFill>
                  <a:srgbClr val="000000"/>
                </a:solidFill>
                <a:latin typeface="+mn-lt"/>
                <a:ea typeface="+mn-ea"/>
                <a:cs typeface="+mn-ea"/>
                <a:sym typeface="+mn-lt"/>
              </a:rPr>
              <a:t>内容  点击</a:t>
            </a:r>
            <a:r>
              <a:rPr lang="zh-CN" altLang="en-US" sz="1000" dirty="0">
                <a:solidFill>
                  <a:srgbClr val="000000"/>
                </a:solidFill>
                <a:latin typeface="+mn-lt"/>
                <a:ea typeface="+mn-ea"/>
                <a:cs typeface="+mn-ea"/>
                <a:sym typeface="+mn-lt"/>
              </a:rPr>
              <a:t>添加文字</a:t>
            </a:r>
            <a:r>
              <a:rPr lang="zh-CN" altLang="en-US" sz="1000" dirty="0" smtClean="0">
                <a:solidFill>
                  <a:srgbClr val="000000"/>
                </a:solidFill>
                <a:latin typeface="+mn-lt"/>
                <a:ea typeface="+mn-ea"/>
                <a:cs typeface="+mn-ea"/>
                <a:sym typeface="+mn-lt"/>
              </a:rPr>
              <a:t>内容</a:t>
            </a:r>
            <a:endParaRPr lang="en-US" altLang="zh-CN" sz="1000" dirty="0" smtClean="0">
              <a:solidFill>
                <a:srgbClr val="000000"/>
              </a:solidFill>
              <a:latin typeface="+mn-lt"/>
              <a:ea typeface="+mn-ea"/>
              <a:cs typeface="+mn-ea"/>
              <a:sym typeface="+mn-lt"/>
            </a:endParaRPr>
          </a:p>
          <a:p>
            <a:pPr eaLnBrk="1" hangingPunct="1"/>
            <a:r>
              <a:rPr lang="zh-CN" altLang="en-US" sz="1000" dirty="0">
                <a:solidFill>
                  <a:srgbClr val="000000"/>
                </a:solidFill>
                <a:latin typeface="+mn-lt"/>
                <a:ea typeface="+mn-ea"/>
                <a:cs typeface="+mn-ea"/>
                <a:sym typeface="+mn-lt"/>
              </a:rPr>
              <a:t>点击添加文字内容  点击添加文字内容  点击添加文字内容</a:t>
            </a:r>
            <a:endParaRPr lang="en-US" altLang="zh-CN" sz="1000" dirty="0">
              <a:solidFill>
                <a:srgbClr val="000000"/>
              </a:solidFill>
              <a:latin typeface="+mn-lt"/>
              <a:ea typeface="+mn-ea"/>
              <a:cs typeface="+mn-ea"/>
              <a:sym typeface="+mn-lt"/>
            </a:endParaRPr>
          </a:p>
          <a:p>
            <a:pPr eaLnBrk="1" hangingPunct="1"/>
            <a:r>
              <a:rPr lang="zh-CN" altLang="en-US" sz="1000" dirty="0">
                <a:solidFill>
                  <a:srgbClr val="000000"/>
                </a:solidFill>
                <a:latin typeface="+mn-lt"/>
                <a:ea typeface="+mn-ea"/>
                <a:cs typeface="+mn-ea"/>
                <a:sym typeface="+mn-lt"/>
              </a:rPr>
              <a:t>点击添加文字内容  点击添加文字内容  点击添加文字</a:t>
            </a:r>
            <a:r>
              <a:rPr lang="zh-CN" altLang="en-US" sz="1000" dirty="0" smtClean="0">
                <a:solidFill>
                  <a:srgbClr val="000000"/>
                </a:solidFill>
                <a:latin typeface="+mn-lt"/>
                <a:ea typeface="+mn-ea"/>
                <a:cs typeface="+mn-ea"/>
                <a:sym typeface="+mn-lt"/>
              </a:rPr>
              <a:t>内容</a:t>
            </a:r>
            <a:endParaRPr lang="en-US" altLang="zh-CN" sz="1000" dirty="0">
              <a:solidFill>
                <a:srgbClr val="000000"/>
              </a:solidFill>
              <a:latin typeface="+mn-lt"/>
              <a:ea typeface="+mn-ea"/>
              <a:cs typeface="+mn-ea"/>
              <a:sym typeface="+mn-lt"/>
            </a:endParaRPr>
          </a:p>
        </p:txBody>
      </p:sp>
      <p:sp>
        <p:nvSpPr>
          <p:cNvPr id="34" name="Text Box 11"/>
          <p:cNvSpPr txBox="1">
            <a:spLocks noChangeArrowheads="1"/>
          </p:cNvSpPr>
          <p:nvPr/>
        </p:nvSpPr>
        <p:spPr bwMode="auto">
          <a:xfrm>
            <a:off x="5240652" y="2172122"/>
            <a:ext cx="3435804"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itchFamily="34" charset="0"/>
                <a:ea typeface="宋体" charset="-122"/>
              </a:defRPr>
            </a:lvl1pPr>
            <a:lvl2pPr marL="742950" indent="-285750" eaLnBrk="0" hangingPunct="0">
              <a:defRPr>
                <a:solidFill>
                  <a:schemeClr val="tx1"/>
                </a:solidFill>
                <a:latin typeface="Calibri" pitchFamily="34" charset="0"/>
                <a:ea typeface="宋体" charset="-122"/>
              </a:defRPr>
            </a:lvl2pPr>
            <a:lvl3pPr marL="1143000" indent="-228600" eaLnBrk="0" hangingPunct="0">
              <a:defRPr>
                <a:solidFill>
                  <a:schemeClr val="tx1"/>
                </a:solidFill>
                <a:latin typeface="Calibri" pitchFamily="34" charset="0"/>
                <a:ea typeface="宋体" charset="-122"/>
              </a:defRPr>
            </a:lvl3pPr>
            <a:lvl4pPr marL="1600200" indent="-228600" eaLnBrk="0" hangingPunct="0">
              <a:defRPr>
                <a:solidFill>
                  <a:schemeClr val="tx1"/>
                </a:solidFill>
                <a:latin typeface="Calibri" pitchFamily="34" charset="0"/>
                <a:ea typeface="宋体" charset="-122"/>
              </a:defRPr>
            </a:lvl4pPr>
            <a:lvl5pPr marL="2057400" indent="-228600" eaLnBrk="0" hangingPunct="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eaLnBrk="1" hangingPunct="1"/>
            <a:r>
              <a:rPr lang="zh-CN" altLang="en-US" sz="1000" dirty="0">
                <a:solidFill>
                  <a:srgbClr val="000000"/>
                </a:solidFill>
                <a:latin typeface="+mn-lt"/>
                <a:ea typeface="+mn-ea"/>
                <a:cs typeface="+mn-ea"/>
                <a:sym typeface="+mn-lt"/>
              </a:rPr>
              <a:t>点击添加文字内容  点击添加文字内容  点击添加文字内容</a:t>
            </a:r>
            <a:endParaRPr lang="en-US" altLang="zh-CN" sz="1000" dirty="0">
              <a:solidFill>
                <a:srgbClr val="000000"/>
              </a:solidFill>
              <a:latin typeface="+mn-lt"/>
              <a:ea typeface="+mn-ea"/>
              <a:cs typeface="+mn-ea"/>
              <a:sym typeface="+mn-lt"/>
            </a:endParaRPr>
          </a:p>
          <a:p>
            <a:pPr eaLnBrk="1" hangingPunct="1"/>
            <a:r>
              <a:rPr lang="zh-CN" altLang="en-US" sz="1000" dirty="0">
                <a:solidFill>
                  <a:srgbClr val="000000"/>
                </a:solidFill>
                <a:latin typeface="+mn-lt"/>
                <a:ea typeface="+mn-ea"/>
                <a:cs typeface="+mn-ea"/>
                <a:sym typeface="+mn-lt"/>
              </a:rPr>
              <a:t>点击添加文字内容  点击添加文字内容  点击添加文字内容</a:t>
            </a:r>
            <a:endParaRPr lang="en-US" altLang="zh-CN" sz="1000" dirty="0">
              <a:solidFill>
                <a:srgbClr val="000000"/>
              </a:solidFill>
              <a:latin typeface="+mn-lt"/>
              <a:ea typeface="+mn-ea"/>
              <a:cs typeface="+mn-ea"/>
              <a:sym typeface="+mn-lt"/>
            </a:endParaRPr>
          </a:p>
          <a:p>
            <a:pPr eaLnBrk="1" hangingPunct="1"/>
            <a:r>
              <a:rPr lang="zh-CN" altLang="en-US" sz="1000" dirty="0">
                <a:solidFill>
                  <a:srgbClr val="000000"/>
                </a:solidFill>
                <a:latin typeface="+mn-lt"/>
                <a:ea typeface="+mn-ea"/>
                <a:cs typeface="+mn-ea"/>
                <a:sym typeface="+mn-lt"/>
              </a:rPr>
              <a:t>点击添加文字内容  点击添加文字内容  点击添加文字内容</a:t>
            </a:r>
            <a:endParaRPr lang="en-US" altLang="zh-CN" sz="1000" dirty="0">
              <a:solidFill>
                <a:srgbClr val="000000"/>
              </a:solidFill>
              <a:latin typeface="+mn-lt"/>
              <a:ea typeface="+mn-ea"/>
              <a:cs typeface="+mn-ea"/>
              <a:sym typeface="+mn-lt"/>
            </a:endParaRPr>
          </a:p>
        </p:txBody>
      </p:sp>
      <p:sp>
        <p:nvSpPr>
          <p:cNvPr id="35" name="Text Box 11"/>
          <p:cNvSpPr txBox="1">
            <a:spLocks noChangeArrowheads="1"/>
          </p:cNvSpPr>
          <p:nvPr/>
        </p:nvSpPr>
        <p:spPr bwMode="auto">
          <a:xfrm>
            <a:off x="5240652" y="2957171"/>
            <a:ext cx="3435804"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itchFamily="34" charset="0"/>
                <a:ea typeface="宋体" charset="-122"/>
              </a:defRPr>
            </a:lvl1pPr>
            <a:lvl2pPr marL="742950" indent="-285750" eaLnBrk="0" hangingPunct="0">
              <a:defRPr>
                <a:solidFill>
                  <a:schemeClr val="tx1"/>
                </a:solidFill>
                <a:latin typeface="Calibri" pitchFamily="34" charset="0"/>
                <a:ea typeface="宋体" charset="-122"/>
              </a:defRPr>
            </a:lvl2pPr>
            <a:lvl3pPr marL="1143000" indent="-228600" eaLnBrk="0" hangingPunct="0">
              <a:defRPr>
                <a:solidFill>
                  <a:schemeClr val="tx1"/>
                </a:solidFill>
                <a:latin typeface="Calibri" pitchFamily="34" charset="0"/>
                <a:ea typeface="宋体" charset="-122"/>
              </a:defRPr>
            </a:lvl3pPr>
            <a:lvl4pPr marL="1600200" indent="-228600" eaLnBrk="0" hangingPunct="0">
              <a:defRPr>
                <a:solidFill>
                  <a:schemeClr val="tx1"/>
                </a:solidFill>
                <a:latin typeface="Calibri" pitchFamily="34" charset="0"/>
                <a:ea typeface="宋体" charset="-122"/>
              </a:defRPr>
            </a:lvl4pPr>
            <a:lvl5pPr marL="2057400" indent="-228600" eaLnBrk="0" hangingPunct="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eaLnBrk="1" hangingPunct="1"/>
            <a:r>
              <a:rPr lang="zh-CN" altLang="en-US" sz="1000" dirty="0">
                <a:solidFill>
                  <a:srgbClr val="000000"/>
                </a:solidFill>
                <a:latin typeface="+mn-lt"/>
                <a:ea typeface="+mn-ea"/>
                <a:cs typeface="+mn-ea"/>
                <a:sym typeface="+mn-lt"/>
              </a:rPr>
              <a:t>点击添加文字内容  点击添加文字内容  点击添加文字内容</a:t>
            </a:r>
            <a:endParaRPr lang="en-US" altLang="zh-CN" sz="1000" dirty="0">
              <a:solidFill>
                <a:srgbClr val="000000"/>
              </a:solidFill>
              <a:latin typeface="+mn-lt"/>
              <a:ea typeface="+mn-ea"/>
              <a:cs typeface="+mn-ea"/>
              <a:sym typeface="+mn-lt"/>
            </a:endParaRPr>
          </a:p>
          <a:p>
            <a:pPr eaLnBrk="1" hangingPunct="1"/>
            <a:r>
              <a:rPr lang="zh-CN" altLang="en-US" sz="1000" dirty="0">
                <a:solidFill>
                  <a:srgbClr val="000000"/>
                </a:solidFill>
                <a:latin typeface="+mn-lt"/>
                <a:ea typeface="+mn-ea"/>
                <a:cs typeface="+mn-ea"/>
                <a:sym typeface="+mn-lt"/>
              </a:rPr>
              <a:t>点击添加文字内容  点击添加文字内容  点击添加文字内容</a:t>
            </a:r>
            <a:endParaRPr lang="en-US" altLang="zh-CN" sz="1000" dirty="0">
              <a:solidFill>
                <a:srgbClr val="000000"/>
              </a:solidFill>
              <a:latin typeface="+mn-lt"/>
              <a:ea typeface="+mn-ea"/>
              <a:cs typeface="+mn-ea"/>
              <a:sym typeface="+mn-lt"/>
            </a:endParaRPr>
          </a:p>
          <a:p>
            <a:pPr eaLnBrk="1" hangingPunct="1"/>
            <a:r>
              <a:rPr lang="zh-CN" altLang="en-US" sz="1000" dirty="0">
                <a:solidFill>
                  <a:srgbClr val="000000"/>
                </a:solidFill>
                <a:latin typeface="+mn-lt"/>
                <a:ea typeface="+mn-ea"/>
                <a:cs typeface="+mn-ea"/>
                <a:sym typeface="+mn-lt"/>
              </a:rPr>
              <a:t>点击添加文字内容  点击添加文字内容  点击添加文字内容</a:t>
            </a:r>
            <a:endParaRPr lang="en-US" altLang="zh-CN" sz="1000" dirty="0">
              <a:solidFill>
                <a:srgbClr val="000000"/>
              </a:solidFill>
              <a:latin typeface="+mn-lt"/>
              <a:ea typeface="+mn-ea"/>
              <a:cs typeface="+mn-ea"/>
              <a:sym typeface="+mn-lt"/>
            </a:endParaRPr>
          </a:p>
        </p:txBody>
      </p:sp>
      <p:sp>
        <p:nvSpPr>
          <p:cNvPr id="36" name="Text Box 11"/>
          <p:cNvSpPr txBox="1">
            <a:spLocks noChangeArrowheads="1"/>
          </p:cNvSpPr>
          <p:nvPr/>
        </p:nvSpPr>
        <p:spPr bwMode="auto">
          <a:xfrm>
            <a:off x="5240652" y="3742221"/>
            <a:ext cx="3435804"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itchFamily="34" charset="0"/>
                <a:ea typeface="宋体" charset="-122"/>
              </a:defRPr>
            </a:lvl1pPr>
            <a:lvl2pPr marL="742950" indent="-285750" eaLnBrk="0" hangingPunct="0">
              <a:defRPr>
                <a:solidFill>
                  <a:schemeClr val="tx1"/>
                </a:solidFill>
                <a:latin typeface="Calibri" pitchFamily="34" charset="0"/>
                <a:ea typeface="宋体" charset="-122"/>
              </a:defRPr>
            </a:lvl2pPr>
            <a:lvl3pPr marL="1143000" indent="-228600" eaLnBrk="0" hangingPunct="0">
              <a:defRPr>
                <a:solidFill>
                  <a:schemeClr val="tx1"/>
                </a:solidFill>
                <a:latin typeface="Calibri" pitchFamily="34" charset="0"/>
                <a:ea typeface="宋体" charset="-122"/>
              </a:defRPr>
            </a:lvl3pPr>
            <a:lvl4pPr marL="1600200" indent="-228600" eaLnBrk="0" hangingPunct="0">
              <a:defRPr>
                <a:solidFill>
                  <a:schemeClr val="tx1"/>
                </a:solidFill>
                <a:latin typeface="Calibri" pitchFamily="34" charset="0"/>
                <a:ea typeface="宋体" charset="-122"/>
              </a:defRPr>
            </a:lvl4pPr>
            <a:lvl5pPr marL="2057400" indent="-228600" eaLnBrk="0" hangingPunct="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eaLnBrk="1" hangingPunct="1"/>
            <a:r>
              <a:rPr lang="zh-CN" altLang="en-US" sz="1000" dirty="0">
                <a:solidFill>
                  <a:srgbClr val="000000"/>
                </a:solidFill>
                <a:latin typeface="+mn-lt"/>
                <a:ea typeface="+mn-ea"/>
                <a:cs typeface="+mn-ea"/>
                <a:sym typeface="+mn-lt"/>
              </a:rPr>
              <a:t>点击添加文字内容  点击添加文字内容  点击添加文字内容</a:t>
            </a:r>
            <a:endParaRPr lang="en-US" altLang="zh-CN" sz="1000" dirty="0">
              <a:solidFill>
                <a:srgbClr val="000000"/>
              </a:solidFill>
              <a:latin typeface="+mn-lt"/>
              <a:ea typeface="+mn-ea"/>
              <a:cs typeface="+mn-ea"/>
              <a:sym typeface="+mn-lt"/>
            </a:endParaRPr>
          </a:p>
          <a:p>
            <a:pPr eaLnBrk="1" hangingPunct="1"/>
            <a:r>
              <a:rPr lang="zh-CN" altLang="en-US" sz="1000" dirty="0">
                <a:solidFill>
                  <a:srgbClr val="000000"/>
                </a:solidFill>
                <a:latin typeface="+mn-lt"/>
                <a:ea typeface="+mn-ea"/>
                <a:cs typeface="+mn-ea"/>
                <a:sym typeface="+mn-lt"/>
              </a:rPr>
              <a:t>点击添加文字内容  点击添加文字内容  点击添加文字内容</a:t>
            </a:r>
            <a:endParaRPr lang="en-US" altLang="zh-CN" sz="1000" dirty="0">
              <a:solidFill>
                <a:srgbClr val="000000"/>
              </a:solidFill>
              <a:latin typeface="+mn-lt"/>
              <a:ea typeface="+mn-ea"/>
              <a:cs typeface="+mn-ea"/>
              <a:sym typeface="+mn-lt"/>
            </a:endParaRPr>
          </a:p>
          <a:p>
            <a:pPr eaLnBrk="1" hangingPunct="1"/>
            <a:r>
              <a:rPr lang="zh-CN" altLang="en-US" sz="1000" dirty="0">
                <a:solidFill>
                  <a:srgbClr val="000000"/>
                </a:solidFill>
                <a:latin typeface="+mn-lt"/>
                <a:ea typeface="+mn-ea"/>
                <a:cs typeface="+mn-ea"/>
                <a:sym typeface="+mn-lt"/>
              </a:rPr>
              <a:t>点击添加文字内容  点击添加文字内容  点击添加文字内容</a:t>
            </a:r>
            <a:endParaRPr lang="en-US" altLang="zh-CN" sz="1000" dirty="0">
              <a:solidFill>
                <a:srgbClr val="000000"/>
              </a:solidFill>
              <a:latin typeface="+mn-lt"/>
              <a:ea typeface="+mn-ea"/>
              <a:cs typeface="+mn-ea"/>
              <a:sym typeface="+mn-lt"/>
            </a:endParaRPr>
          </a:p>
        </p:txBody>
      </p:sp>
    </p:spTree>
    <p:extLst>
      <p:ext uri="{BB962C8B-B14F-4D97-AF65-F5344CB8AC3E}">
        <p14:creationId xmlns:p14="http://schemas.microsoft.com/office/powerpoint/2010/main" val="2065547240"/>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4"/>
                                            </p:tgtEl>
                                            <p:attrNameLst>
                                              <p:attrName>ppt_y</p:attrName>
                                            </p:attrNameLst>
                                          </p:cBhvr>
                                          <p:tavLst>
                                            <p:tav tm="0">
                                              <p:val>
                                                <p:strVal val="#ppt_y"/>
                                              </p:val>
                                            </p:tav>
                                            <p:tav tm="100000">
                                              <p:val>
                                                <p:strVal val="#ppt_y"/>
                                              </p:val>
                                            </p:tav>
                                          </p:tavLst>
                                        </p:anim>
                                        <p:anim calcmode="lin" valueType="num">
                                          <p:cBhvr>
                                            <p:cTn id="9" dur="500" fill="hold"/>
                                            <p:tgtEl>
                                              <p:spTgt spid="4"/>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4"/>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4"/>
                                            </p:tgtEl>
                                          </p:cBhvr>
                                        </p:animEffect>
                                      </p:childTnLst>
                                    </p:cTn>
                                  </p:par>
                                </p:childTnLst>
                              </p:cTn>
                            </p:par>
                            <p:par>
                              <p:cTn id="12" fill="hold">
                                <p:stCondLst>
                                  <p:cond delay="850"/>
                                </p:stCondLst>
                                <p:childTnLst>
                                  <p:par>
                                    <p:cTn id="13" presetID="2" presetClass="entr" presetSubtype="9" decel="66667" fill="hold" nodeType="afterEffect">
                                      <p:stCondLst>
                                        <p:cond delay="0"/>
                                      </p:stCondLst>
                                      <p:childTnLst>
                                        <p:set>
                                          <p:cBhvr>
                                            <p:cTn id="14" dur="1" fill="hold">
                                              <p:stCondLst>
                                                <p:cond delay="0"/>
                                              </p:stCondLst>
                                            </p:cTn>
                                            <p:tgtEl>
                                              <p:spTgt spid="3"/>
                                            </p:tgtEl>
                                            <p:attrNameLst>
                                              <p:attrName>style.visibility</p:attrName>
                                            </p:attrNameLst>
                                          </p:cBhvr>
                                          <p:to>
                                            <p:strVal val="visible"/>
                                          </p:to>
                                        </p:set>
                                        <p:anim calcmode="lin" valueType="num">
                                          <p:cBhvr additive="base">
                                            <p:cTn id="15" dur="300" fill="hold"/>
                                            <p:tgtEl>
                                              <p:spTgt spid="3"/>
                                            </p:tgtEl>
                                            <p:attrNameLst>
                                              <p:attrName>ppt_x</p:attrName>
                                            </p:attrNameLst>
                                          </p:cBhvr>
                                          <p:tavLst>
                                            <p:tav tm="0">
                                              <p:val>
                                                <p:strVal val="0-#ppt_w/2"/>
                                              </p:val>
                                            </p:tav>
                                            <p:tav tm="100000">
                                              <p:val>
                                                <p:strVal val="#ppt_x"/>
                                              </p:val>
                                            </p:tav>
                                          </p:tavLst>
                                        </p:anim>
                                        <p:anim calcmode="lin" valueType="num">
                                          <p:cBhvr additive="base">
                                            <p:cTn id="16" dur="300" fill="hold"/>
                                            <p:tgtEl>
                                              <p:spTgt spid="3"/>
                                            </p:tgtEl>
                                            <p:attrNameLst>
                                              <p:attrName>ppt_y</p:attrName>
                                            </p:attrNameLst>
                                          </p:cBhvr>
                                          <p:tavLst>
                                            <p:tav tm="0">
                                              <p:val>
                                                <p:strVal val="0-#ppt_h/2"/>
                                              </p:val>
                                            </p:tav>
                                            <p:tav tm="100000">
                                              <p:val>
                                                <p:strVal val="#ppt_y"/>
                                              </p:val>
                                            </p:tav>
                                          </p:tavLst>
                                        </p:anim>
                                      </p:childTnLst>
                                    </p:cTn>
                                  </p:par>
                                </p:childTnLst>
                              </p:cTn>
                            </p:par>
                            <p:par>
                              <p:cTn id="17" fill="hold">
                                <p:stCondLst>
                                  <p:cond delay="1150"/>
                                </p:stCondLst>
                                <p:childTnLst>
                                  <p:par>
                                    <p:cTn id="18" presetID="2" presetClass="entr" presetSubtype="12" decel="66667" fill="hold" nodeType="afterEffect">
                                      <p:stCondLst>
                                        <p:cond delay="0"/>
                                      </p:stCondLst>
                                      <p:childTnLst>
                                        <p:set>
                                          <p:cBhvr>
                                            <p:cTn id="19" dur="1" fill="hold">
                                              <p:stCondLst>
                                                <p:cond delay="0"/>
                                              </p:stCondLst>
                                            </p:cTn>
                                            <p:tgtEl>
                                              <p:spTgt spid="7"/>
                                            </p:tgtEl>
                                            <p:attrNameLst>
                                              <p:attrName>style.visibility</p:attrName>
                                            </p:attrNameLst>
                                          </p:cBhvr>
                                          <p:to>
                                            <p:strVal val="visible"/>
                                          </p:to>
                                        </p:set>
                                        <p:anim calcmode="lin" valueType="num">
                                          <p:cBhvr additive="base">
                                            <p:cTn id="20" dur="300" fill="hold"/>
                                            <p:tgtEl>
                                              <p:spTgt spid="7"/>
                                            </p:tgtEl>
                                            <p:attrNameLst>
                                              <p:attrName>ppt_x</p:attrName>
                                            </p:attrNameLst>
                                          </p:cBhvr>
                                          <p:tavLst>
                                            <p:tav tm="0">
                                              <p:val>
                                                <p:strVal val="0-#ppt_w/2"/>
                                              </p:val>
                                            </p:tav>
                                            <p:tav tm="100000">
                                              <p:val>
                                                <p:strVal val="#ppt_x"/>
                                              </p:val>
                                            </p:tav>
                                          </p:tavLst>
                                        </p:anim>
                                        <p:anim calcmode="lin" valueType="num">
                                          <p:cBhvr additive="base">
                                            <p:cTn id="21" dur="300" fill="hold"/>
                                            <p:tgtEl>
                                              <p:spTgt spid="7"/>
                                            </p:tgtEl>
                                            <p:attrNameLst>
                                              <p:attrName>ppt_y</p:attrName>
                                            </p:attrNameLst>
                                          </p:cBhvr>
                                          <p:tavLst>
                                            <p:tav tm="0">
                                              <p:val>
                                                <p:strVal val="1+#ppt_h/2"/>
                                              </p:val>
                                            </p:tav>
                                            <p:tav tm="100000">
                                              <p:val>
                                                <p:strVal val="#ppt_y"/>
                                              </p:val>
                                            </p:tav>
                                          </p:tavLst>
                                        </p:anim>
                                      </p:childTnLst>
                                    </p:cTn>
                                  </p:par>
                                </p:childTnLst>
                              </p:cTn>
                            </p:par>
                            <p:par>
                              <p:cTn id="22" fill="hold">
                                <p:stCondLst>
                                  <p:cond delay="1450"/>
                                </p:stCondLst>
                                <p:childTnLst>
                                  <p:par>
                                    <p:cTn id="23" presetID="2" presetClass="entr" presetSubtype="3" decel="66667" fill="hold" nodeType="afterEffect">
                                      <p:stCondLst>
                                        <p:cond delay="0"/>
                                      </p:stCondLst>
                                      <p:childTnLst>
                                        <p:set>
                                          <p:cBhvr>
                                            <p:cTn id="24" dur="1" fill="hold">
                                              <p:stCondLst>
                                                <p:cond delay="0"/>
                                              </p:stCondLst>
                                            </p:cTn>
                                            <p:tgtEl>
                                              <p:spTgt spid="10"/>
                                            </p:tgtEl>
                                            <p:attrNameLst>
                                              <p:attrName>style.visibility</p:attrName>
                                            </p:attrNameLst>
                                          </p:cBhvr>
                                          <p:to>
                                            <p:strVal val="visible"/>
                                          </p:to>
                                        </p:set>
                                        <p:anim calcmode="lin" valueType="num">
                                          <p:cBhvr additive="base">
                                            <p:cTn id="25" dur="300" fill="hold"/>
                                            <p:tgtEl>
                                              <p:spTgt spid="10"/>
                                            </p:tgtEl>
                                            <p:attrNameLst>
                                              <p:attrName>ppt_x</p:attrName>
                                            </p:attrNameLst>
                                          </p:cBhvr>
                                          <p:tavLst>
                                            <p:tav tm="0">
                                              <p:val>
                                                <p:strVal val="1+#ppt_w/2"/>
                                              </p:val>
                                            </p:tav>
                                            <p:tav tm="100000">
                                              <p:val>
                                                <p:strVal val="#ppt_x"/>
                                              </p:val>
                                            </p:tav>
                                          </p:tavLst>
                                        </p:anim>
                                        <p:anim calcmode="lin" valueType="num">
                                          <p:cBhvr additive="base">
                                            <p:cTn id="26" dur="300" fill="hold"/>
                                            <p:tgtEl>
                                              <p:spTgt spid="10"/>
                                            </p:tgtEl>
                                            <p:attrNameLst>
                                              <p:attrName>ppt_y</p:attrName>
                                            </p:attrNameLst>
                                          </p:cBhvr>
                                          <p:tavLst>
                                            <p:tav tm="0">
                                              <p:val>
                                                <p:strVal val="0-#ppt_h/2"/>
                                              </p:val>
                                            </p:tav>
                                            <p:tav tm="100000">
                                              <p:val>
                                                <p:strVal val="#ppt_y"/>
                                              </p:val>
                                            </p:tav>
                                          </p:tavLst>
                                        </p:anim>
                                      </p:childTnLst>
                                    </p:cTn>
                                  </p:par>
                                </p:childTnLst>
                              </p:cTn>
                            </p:par>
                            <p:par>
                              <p:cTn id="27" fill="hold">
                                <p:stCondLst>
                                  <p:cond delay="1750"/>
                                </p:stCondLst>
                                <p:childTnLst>
                                  <p:par>
                                    <p:cTn id="28" presetID="2" presetClass="entr" presetSubtype="6" decel="66667" fill="hold" nodeType="afterEffect">
                                      <p:stCondLst>
                                        <p:cond delay="0"/>
                                      </p:stCondLst>
                                      <p:childTnLst>
                                        <p:set>
                                          <p:cBhvr>
                                            <p:cTn id="29" dur="1" fill="hold">
                                              <p:stCondLst>
                                                <p:cond delay="0"/>
                                              </p:stCondLst>
                                            </p:cTn>
                                            <p:tgtEl>
                                              <p:spTgt spid="13"/>
                                            </p:tgtEl>
                                            <p:attrNameLst>
                                              <p:attrName>style.visibility</p:attrName>
                                            </p:attrNameLst>
                                          </p:cBhvr>
                                          <p:to>
                                            <p:strVal val="visible"/>
                                          </p:to>
                                        </p:set>
                                        <p:anim calcmode="lin" valueType="num">
                                          <p:cBhvr additive="base">
                                            <p:cTn id="30" dur="300" fill="hold"/>
                                            <p:tgtEl>
                                              <p:spTgt spid="13"/>
                                            </p:tgtEl>
                                            <p:attrNameLst>
                                              <p:attrName>ppt_x</p:attrName>
                                            </p:attrNameLst>
                                          </p:cBhvr>
                                          <p:tavLst>
                                            <p:tav tm="0">
                                              <p:val>
                                                <p:strVal val="1+#ppt_w/2"/>
                                              </p:val>
                                            </p:tav>
                                            <p:tav tm="100000">
                                              <p:val>
                                                <p:strVal val="#ppt_x"/>
                                              </p:val>
                                            </p:tav>
                                          </p:tavLst>
                                        </p:anim>
                                        <p:anim calcmode="lin" valueType="num">
                                          <p:cBhvr additive="base">
                                            <p:cTn id="31" dur="300" fill="hold"/>
                                            <p:tgtEl>
                                              <p:spTgt spid="13"/>
                                            </p:tgtEl>
                                            <p:attrNameLst>
                                              <p:attrName>ppt_y</p:attrName>
                                            </p:attrNameLst>
                                          </p:cBhvr>
                                          <p:tavLst>
                                            <p:tav tm="0">
                                              <p:val>
                                                <p:strVal val="1+#ppt_h/2"/>
                                              </p:val>
                                            </p:tav>
                                            <p:tav tm="100000">
                                              <p:val>
                                                <p:strVal val="#ppt_y"/>
                                              </p:val>
                                            </p:tav>
                                          </p:tavLst>
                                        </p:anim>
                                      </p:childTnLst>
                                    </p:cTn>
                                  </p:par>
                                </p:childTnLst>
                              </p:cTn>
                            </p:par>
                            <p:par>
                              <p:cTn id="32" fill="hold">
                                <p:stCondLst>
                                  <p:cond delay="2050"/>
                                </p:stCondLst>
                                <p:childTnLst>
                                  <p:par>
                                    <p:cTn id="33" presetID="53" presetClass="entr" presetSubtype="16" fill="hold" nodeType="afterEffect">
                                      <p:stCondLst>
                                        <p:cond delay="0"/>
                                      </p:stCondLst>
                                      <p:childTnLst>
                                        <p:set>
                                          <p:cBhvr>
                                            <p:cTn id="34" dur="1" fill="hold">
                                              <p:stCondLst>
                                                <p:cond delay="0"/>
                                              </p:stCondLst>
                                            </p:cTn>
                                            <p:tgtEl>
                                              <p:spTgt spid="16"/>
                                            </p:tgtEl>
                                            <p:attrNameLst>
                                              <p:attrName>style.visibility</p:attrName>
                                            </p:attrNameLst>
                                          </p:cBhvr>
                                          <p:to>
                                            <p:strVal val="visible"/>
                                          </p:to>
                                        </p:set>
                                        <p:anim calcmode="lin" valueType="num">
                                          <p:cBhvr>
                                            <p:cTn id="35" dur="500" fill="hold"/>
                                            <p:tgtEl>
                                              <p:spTgt spid="16"/>
                                            </p:tgtEl>
                                            <p:attrNameLst>
                                              <p:attrName>ppt_w</p:attrName>
                                            </p:attrNameLst>
                                          </p:cBhvr>
                                          <p:tavLst>
                                            <p:tav tm="0">
                                              <p:val>
                                                <p:fltVal val="0"/>
                                              </p:val>
                                            </p:tav>
                                            <p:tav tm="100000">
                                              <p:val>
                                                <p:strVal val="#ppt_w"/>
                                              </p:val>
                                            </p:tav>
                                          </p:tavLst>
                                        </p:anim>
                                        <p:anim calcmode="lin" valueType="num">
                                          <p:cBhvr>
                                            <p:cTn id="36" dur="500" fill="hold"/>
                                            <p:tgtEl>
                                              <p:spTgt spid="16"/>
                                            </p:tgtEl>
                                            <p:attrNameLst>
                                              <p:attrName>ppt_h</p:attrName>
                                            </p:attrNameLst>
                                          </p:cBhvr>
                                          <p:tavLst>
                                            <p:tav tm="0">
                                              <p:val>
                                                <p:fltVal val="0"/>
                                              </p:val>
                                            </p:tav>
                                            <p:tav tm="100000">
                                              <p:val>
                                                <p:strVal val="#ppt_h"/>
                                              </p:val>
                                            </p:tav>
                                          </p:tavLst>
                                        </p:anim>
                                        <p:animEffect transition="in" filter="fade">
                                          <p:cBhvr>
                                            <p:cTn id="37" dur="500"/>
                                            <p:tgtEl>
                                              <p:spTgt spid="16"/>
                                            </p:tgtEl>
                                          </p:cBhvr>
                                        </p:animEffect>
                                      </p:childTnLst>
                                    </p:cTn>
                                  </p:par>
                                  <p:par>
                                    <p:cTn id="38" presetID="53" presetClass="entr" presetSubtype="16" fill="hold" nodeType="withEffect">
                                      <p:stCondLst>
                                        <p:cond delay="0"/>
                                      </p:stCondLst>
                                      <p:childTnLst>
                                        <p:set>
                                          <p:cBhvr>
                                            <p:cTn id="39" dur="1" fill="hold">
                                              <p:stCondLst>
                                                <p:cond delay="0"/>
                                              </p:stCondLst>
                                            </p:cTn>
                                            <p:tgtEl>
                                              <p:spTgt spid="20"/>
                                            </p:tgtEl>
                                            <p:attrNameLst>
                                              <p:attrName>style.visibility</p:attrName>
                                            </p:attrNameLst>
                                          </p:cBhvr>
                                          <p:to>
                                            <p:strVal val="visible"/>
                                          </p:to>
                                        </p:set>
                                        <p:anim calcmode="lin" valueType="num">
                                          <p:cBhvr>
                                            <p:cTn id="40" dur="500" fill="hold"/>
                                            <p:tgtEl>
                                              <p:spTgt spid="20"/>
                                            </p:tgtEl>
                                            <p:attrNameLst>
                                              <p:attrName>ppt_w</p:attrName>
                                            </p:attrNameLst>
                                          </p:cBhvr>
                                          <p:tavLst>
                                            <p:tav tm="0">
                                              <p:val>
                                                <p:fltVal val="0"/>
                                              </p:val>
                                            </p:tav>
                                            <p:tav tm="100000">
                                              <p:val>
                                                <p:strVal val="#ppt_w"/>
                                              </p:val>
                                            </p:tav>
                                          </p:tavLst>
                                        </p:anim>
                                        <p:anim calcmode="lin" valueType="num">
                                          <p:cBhvr>
                                            <p:cTn id="41" dur="500" fill="hold"/>
                                            <p:tgtEl>
                                              <p:spTgt spid="20"/>
                                            </p:tgtEl>
                                            <p:attrNameLst>
                                              <p:attrName>ppt_h</p:attrName>
                                            </p:attrNameLst>
                                          </p:cBhvr>
                                          <p:tavLst>
                                            <p:tav tm="0">
                                              <p:val>
                                                <p:fltVal val="0"/>
                                              </p:val>
                                            </p:tav>
                                            <p:tav tm="100000">
                                              <p:val>
                                                <p:strVal val="#ppt_h"/>
                                              </p:val>
                                            </p:tav>
                                          </p:tavLst>
                                        </p:anim>
                                        <p:animEffect transition="in" filter="fade">
                                          <p:cBhvr>
                                            <p:cTn id="42" dur="500"/>
                                            <p:tgtEl>
                                              <p:spTgt spid="20"/>
                                            </p:tgtEl>
                                          </p:cBhvr>
                                        </p:animEffect>
                                      </p:childTnLst>
                                    </p:cTn>
                                  </p:par>
                                  <p:par>
                                    <p:cTn id="43" presetID="53" presetClass="entr" presetSubtype="16" fill="hold" nodeType="withEffect">
                                      <p:stCondLst>
                                        <p:cond delay="0"/>
                                      </p:stCondLst>
                                      <p:childTnLst>
                                        <p:set>
                                          <p:cBhvr>
                                            <p:cTn id="44" dur="1" fill="hold">
                                              <p:stCondLst>
                                                <p:cond delay="0"/>
                                              </p:stCondLst>
                                            </p:cTn>
                                            <p:tgtEl>
                                              <p:spTgt spid="25"/>
                                            </p:tgtEl>
                                            <p:attrNameLst>
                                              <p:attrName>style.visibility</p:attrName>
                                            </p:attrNameLst>
                                          </p:cBhvr>
                                          <p:to>
                                            <p:strVal val="visible"/>
                                          </p:to>
                                        </p:set>
                                        <p:anim calcmode="lin" valueType="num">
                                          <p:cBhvr>
                                            <p:cTn id="45" dur="500" fill="hold"/>
                                            <p:tgtEl>
                                              <p:spTgt spid="25"/>
                                            </p:tgtEl>
                                            <p:attrNameLst>
                                              <p:attrName>ppt_w</p:attrName>
                                            </p:attrNameLst>
                                          </p:cBhvr>
                                          <p:tavLst>
                                            <p:tav tm="0">
                                              <p:val>
                                                <p:fltVal val="0"/>
                                              </p:val>
                                            </p:tav>
                                            <p:tav tm="100000">
                                              <p:val>
                                                <p:strVal val="#ppt_w"/>
                                              </p:val>
                                            </p:tav>
                                          </p:tavLst>
                                        </p:anim>
                                        <p:anim calcmode="lin" valueType="num">
                                          <p:cBhvr>
                                            <p:cTn id="46" dur="500" fill="hold"/>
                                            <p:tgtEl>
                                              <p:spTgt spid="25"/>
                                            </p:tgtEl>
                                            <p:attrNameLst>
                                              <p:attrName>ppt_h</p:attrName>
                                            </p:attrNameLst>
                                          </p:cBhvr>
                                          <p:tavLst>
                                            <p:tav tm="0">
                                              <p:val>
                                                <p:fltVal val="0"/>
                                              </p:val>
                                            </p:tav>
                                            <p:tav tm="100000">
                                              <p:val>
                                                <p:strVal val="#ppt_h"/>
                                              </p:val>
                                            </p:tav>
                                          </p:tavLst>
                                        </p:anim>
                                        <p:animEffect transition="in" filter="fade">
                                          <p:cBhvr>
                                            <p:cTn id="47" dur="500"/>
                                            <p:tgtEl>
                                              <p:spTgt spid="25"/>
                                            </p:tgtEl>
                                          </p:cBhvr>
                                        </p:animEffect>
                                      </p:childTnLst>
                                    </p:cTn>
                                  </p:par>
                                  <p:par>
                                    <p:cTn id="48" presetID="53" presetClass="entr" presetSubtype="16" fill="hold" nodeType="withEffect">
                                      <p:stCondLst>
                                        <p:cond delay="0"/>
                                      </p:stCondLst>
                                      <p:childTnLst>
                                        <p:set>
                                          <p:cBhvr>
                                            <p:cTn id="49" dur="1" fill="hold">
                                              <p:stCondLst>
                                                <p:cond delay="0"/>
                                              </p:stCondLst>
                                            </p:cTn>
                                            <p:tgtEl>
                                              <p:spTgt spid="30"/>
                                            </p:tgtEl>
                                            <p:attrNameLst>
                                              <p:attrName>style.visibility</p:attrName>
                                            </p:attrNameLst>
                                          </p:cBhvr>
                                          <p:to>
                                            <p:strVal val="visible"/>
                                          </p:to>
                                        </p:set>
                                        <p:anim calcmode="lin" valueType="num">
                                          <p:cBhvr>
                                            <p:cTn id="50" dur="500" fill="hold"/>
                                            <p:tgtEl>
                                              <p:spTgt spid="30"/>
                                            </p:tgtEl>
                                            <p:attrNameLst>
                                              <p:attrName>ppt_w</p:attrName>
                                            </p:attrNameLst>
                                          </p:cBhvr>
                                          <p:tavLst>
                                            <p:tav tm="0">
                                              <p:val>
                                                <p:fltVal val="0"/>
                                              </p:val>
                                            </p:tav>
                                            <p:tav tm="100000">
                                              <p:val>
                                                <p:strVal val="#ppt_w"/>
                                              </p:val>
                                            </p:tav>
                                          </p:tavLst>
                                        </p:anim>
                                        <p:anim calcmode="lin" valueType="num">
                                          <p:cBhvr>
                                            <p:cTn id="51" dur="500" fill="hold"/>
                                            <p:tgtEl>
                                              <p:spTgt spid="30"/>
                                            </p:tgtEl>
                                            <p:attrNameLst>
                                              <p:attrName>ppt_h</p:attrName>
                                            </p:attrNameLst>
                                          </p:cBhvr>
                                          <p:tavLst>
                                            <p:tav tm="0">
                                              <p:val>
                                                <p:fltVal val="0"/>
                                              </p:val>
                                            </p:tav>
                                            <p:tav tm="100000">
                                              <p:val>
                                                <p:strVal val="#ppt_h"/>
                                              </p:val>
                                            </p:tav>
                                          </p:tavLst>
                                        </p:anim>
                                        <p:animEffect transition="in" filter="fade">
                                          <p:cBhvr>
                                            <p:cTn id="52" dur="500"/>
                                            <p:tgtEl>
                                              <p:spTgt spid="30"/>
                                            </p:tgtEl>
                                          </p:cBhvr>
                                        </p:animEffect>
                                      </p:childTnLst>
                                    </p:cTn>
                                  </p:par>
                                </p:childTnLst>
                              </p:cTn>
                            </p:par>
                            <p:par>
                              <p:cTn id="53" fill="hold">
                                <p:stCondLst>
                                  <p:cond delay="2550"/>
                                </p:stCondLst>
                                <p:childTnLst>
                                  <p:par>
                                    <p:cTn id="54" presetID="2" presetClass="entr" presetSubtype="2" fill="hold" grpId="0" nodeType="afterEffect" p14:presetBounceEnd="53333">
                                      <p:stCondLst>
                                        <p:cond delay="0"/>
                                      </p:stCondLst>
                                      <p:childTnLst>
                                        <p:set>
                                          <p:cBhvr>
                                            <p:cTn id="55" dur="1" fill="hold">
                                              <p:stCondLst>
                                                <p:cond delay="0"/>
                                              </p:stCondLst>
                                            </p:cTn>
                                            <p:tgtEl>
                                              <p:spTgt spid="33"/>
                                            </p:tgtEl>
                                            <p:attrNameLst>
                                              <p:attrName>style.visibility</p:attrName>
                                            </p:attrNameLst>
                                          </p:cBhvr>
                                          <p:to>
                                            <p:strVal val="visible"/>
                                          </p:to>
                                        </p:set>
                                        <p:anim calcmode="lin" valueType="num" p14:bounceEnd="53333">
                                          <p:cBhvr additive="base">
                                            <p:cTn id="56" dur="300" fill="hold"/>
                                            <p:tgtEl>
                                              <p:spTgt spid="33"/>
                                            </p:tgtEl>
                                            <p:attrNameLst>
                                              <p:attrName>ppt_x</p:attrName>
                                            </p:attrNameLst>
                                          </p:cBhvr>
                                          <p:tavLst>
                                            <p:tav tm="0">
                                              <p:val>
                                                <p:strVal val="1+#ppt_w/2"/>
                                              </p:val>
                                            </p:tav>
                                            <p:tav tm="100000">
                                              <p:val>
                                                <p:strVal val="#ppt_x"/>
                                              </p:val>
                                            </p:tav>
                                          </p:tavLst>
                                        </p:anim>
                                        <p:anim calcmode="lin" valueType="num" p14:bounceEnd="53333">
                                          <p:cBhvr additive="base">
                                            <p:cTn id="57" dur="300" fill="hold"/>
                                            <p:tgtEl>
                                              <p:spTgt spid="33"/>
                                            </p:tgtEl>
                                            <p:attrNameLst>
                                              <p:attrName>ppt_y</p:attrName>
                                            </p:attrNameLst>
                                          </p:cBhvr>
                                          <p:tavLst>
                                            <p:tav tm="0">
                                              <p:val>
                                                <p:strVal val="#ppt_y"/>
                                              </p:val>
                                            </p:tav>
                                            <p:tav tm="100000">
                                              <p:val>
                                                <p:strVal val="#ppt_y"/>
                                              </p:val>
                                            </p:tav>
                                          </p:tavLst>
                                        </p:anim>
                                      </p:childTnLst>
                                    </p:cTn>
                                  </p:par>
                                </p:childTnLst>
                              </p:cTn>
                            </p:par>
                            <p:par>
                              <p:cTn id="58" fill="hold">
                                <p:stCondLst>
                                  <p:cond delay="2850"/>
                                </p:stCondLst>
                                <p:childTnLst>
                                  <p:par>
                                    <p:cTn id="59" presetID="2" presetClass="entr" presetSubtype="2" fill="hold" grpId="0" nodeType="afterEffect" p14:presetBounceEnd="53333">
                                      <p:stCondLst>
                                        <p:cond delay="0"/>
                                      </p:stCondLst>
                                      <p:childTnLst>
                                        <p:set>
                                          <p:cBhvr>
                                            <p:cTn id="60" dur="1" fill="hold">
                                              <p:stCondLst>
                                                <p:cond delay="0"/>
                                              </p:stCondLst>
                                            </p:cTn>
                                            <p:tgtEl>
                                              <p:spTgt spid="34"/>
                                            </p:tgtEl>
                                            <p:attrNameLst>
                                              <p:attrName>style.visibility</p:attrName>
                                            </p:attrNameLst>
                                          </p:cBhvr>
                                          <p:to>
                                            <p:strVal val="visible"/>
                                          </p:to>
                                        </p:set>
                                        <p:anim calcmode="lin" valueType="num" p14:bounceEnd="53333">
                                          <p:cBhvr additive="base">
                                            <p:cTn id="61" dur="300" fill="hold"/>
                                            <p:tgtEl>
                                              <p:spTgt spid="34"/>
                                            </p:tgtEl>
                                            <p:attrNameLst>
                                              <p:attrName>ppt_x</p:attrName>
                                            </p:attrNameLst>
                                          </p:cBhvr>
                                          <p:tavLst>
                                            <p:tav tm="0">
                                              <p:val>
                                                <p:strVal val="1+#ppt_w/2"/>
                                              </p:val>
                                            </p:tav>
                                            <p:tav tm="100000">
                                              <p:val>
                                                <p:strVal val="#ppt_x"/>
                                              </p:val>
                                            </p:tav>
                                          </p:tavLst>
                                        </p:anim>
                                        <p:anim calcmode="lin" valueType="num" p14:bounceEnd="53333">
                                          <p:cBhvr additive="base">
                                            <p:cTn id="62" dur="300" fill="hold"/>
                                            <p:tgtEl>
                                              <p:spTgt spid="34"/>
                                            </p:tgtEl>
                                            <p:attrNameLst>
                                              <p:attrName>ppt_y</p:attrName>
                                            </p:attrNameLst>
                                          </p:cBhvr>
                                          <p:tavLst>
                                            <p:tav tm="0">
                                              <p:val>
                                                <p:strVal val="#ppt_y"/>
                                              </p:val>
                                            </p:tav>
                                            <p:tav tm="100000">
                                              <p:val>
                                                <p:strVal val="#ppt_y"/>
                                              </p:val>
                                            </p:tav>
                                          </p:tavLst>
                                        </p:anim>
                                      </p:childTnLst>
                                    </p:cTn>
                                  </p:par>
                                </p:childTnLst>
                              </p:cTn>
                            </p:par>
                            <p:par>
                              <p:cTn id="63" fill="hold">
                                <p:stCondLst>
                                  <p:cond delay="3150"/>
                                </p:stCondLst>
                                <p:childTnLst>
                                  <p:par>
                                    <p:cTn id="64" presetID="2" presetClass="entr" presetSubtype="2" fill="hold" grpId="0" nodeType="afterEffect" p14:presetBounceEnd="53333">
                                      <p:stCondLst>
                                        <p:cond delay="0"/>
                                      </p:stCondLst>
                                      <p:childTnLst>
                                        <p:set>
                                          <p:cBhvr>
                                            <p:cTn id="65" dur="1" fill="hold">
                                              <p:stCondLst>
                                                <p:cond delay="0"/>
                                              </p:stCondLst>
                                            </p:cTn>
                                            <p:tgtEl>
                                              <p:spTgt spid="35"/>
                                            </p:tgtEl>
                                            <p:attrNameLst>
                                              <p:attrName>style.visibility</p:attrName>
                                            </p:attrNameLst>
                                          </p:cBhvr>
                                          <p:to>
                                            <p:strVal val="visible"/>
                                          </p:to>
                                        </p:set>
                                        <p:anim calcmode="lin" valueType="num" p14:bounceEnd="53333">
                                          <p:cBhvr additive="base">
                                            <p:cTn id="66" dur="300" fill="hold"/>
                                            <p:tgtEl>
                                              <p:spTgt spid="35"/>
                                            </p:tgtEl>
                                            <p:attrNameLst>
                                              <p:attrName>ppt_x</p:attrName>
                                            </p:attrNameLst>
                                          </p:cBhvr>
                                          <p:tavLst>
                                            <p:tav tm="0">
                                              <p:val>
                                                <p:strVal val="1+#ppt_w/2"/>
                                              </p:val>
                                            </p:tav>
                                            <p:tav tm="100000">
                                              <p:val>
                                                <p:strVal val="#ppt_x"/>
                                              </p:val>
                                            </p:tav>
                                          </p:tavLst>
                                        </p:anim>
                                        <p:anim calcmode="lin" valueType="num" p14:bounceEnd="53333">
                                          <p:cBhvr additive="base">
                                            <p:cTn id="67" dur="300" fill="hold"/>
                                            <p:tgtEl>
                                              <p:spTgt spid="35"/>
                                            </p:tgtEl>
                                            <p:attrNameLst>
                                              <p:attrName>ppt_y</p:attrName>
                                            </p:attrNameLst>
                                          </p:cBhvr>
                                          <p:tavLst>
                                            <p:tav tm="0">
                                              <p:val>
                                                <p:strVal val="#ppt_y"/>
                                              </p:val>
                                            </p:tav>
                                            <p:tav tm="100000">
                                              <p:val>
                                                <p:strVal val="#ppt_y"/>
                                              </p:val>
                                            </p:tav>
                                          </p:tavLst>
                                        </p:anim>
                                      </p:childTnLst>
                                    </p:cTn>
                                  </p:par>
                                </p:childTnLst>
                              </p:cTn>
                            </p:par>
                            <p:par>
                              <p:cTn id="68" fill="hold">
                                <p:stCondLst>
                                  <p:cond delay="3450"/>
                                </p:stCondLst>
                                <p:childTnLst>
                                  <p:par>
                                    <p:cTn id="69" presetID="2" presetClass="entr" presetSubtype="2" fill="hold" grpId="0" nodeType="afterEffect" p14:presetBounceEnd="53333">
                                      <p:stCondLst>
                                        <p:cond delay="0"/>
                                      </p:stCondLst>
                                      <p:childTnLst>
                                        <p:set>
                                          <p:cBhvr>
                                            <p:cTn id="70" dur="1" fill="hold">
                                              <p:stCondLst>
                                                <p:cond delay="0"/>
                                              </p:stCondLst>
                                            </p:cTn>
                                            <p:tgtEl>
                                              <p:spTgt spid="36"/>
                                            </p:tgtEl>
                                            <p:attrNameLst>
                                              <p:attrName>style.visibility</p:attrName>
                                            </p:attrNameLst>
                                          </p:cBhvr>
                                          <p:to>
                                            <p:strVal val="visible"/>
                                          </p:to>
                                        </p:set>
                                        <p:anim calcmode="lin" valueType="num" p14:bounceEnd="53333">
                                          <p:cBhvr additive="base">
                                            <p:cTn id="71" dur="300" fill="hold"/>
                                            <p:tgtEl>
                                              <p:spTgt spid="36"/>
                                            </p:tgtEl>
                                            <p:attrNameLst>
                                              <p:attrName>ppt_x</p:attrName>
                                            </p:attrNameLst>
                                          </p:cBhvr>
                                          <p:tavLst>
                                            <p:tav tm="0">
                                              <p:val>
                                                <p:strVal val="1+#ppt_w/2"/>
                                              </p:val>
                                            </p:tav>
                                            <p:tav tm="100000">
                                              <p:val>
                                                <p:strVal val="#ppt_x"/>
                                              </p:val>
                                            </p:tav>
                                          </p:tavLst>
                                        </p:anim>
                                        <p:anim calcmode="lin" valueType="num" p14:bounceEnd="53333">
                                          <p:cBhvr additive="base">
                                            <p:cTn id="72" dur="300" fill="hold"/>
                                            <p:tgtEl>
                                              <p:spTgt spid="3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33" grpId="0"/>
          <p:bldP spid="34" grpId="0"/>
          <p:bldP spid="35" grpId="0"/>
          <p:bldP spid="36"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4"/>
                                            </p:tgtEl>
                                            <p:attrNameLst>
                                              <p:attrName>ppt_y</p:attrName>
                                            </p:attrNameLst>
                                          </p:cBhvr>
                                          <p:tavLst>
                                            <p:tav tm="0">
                                              <p:val>
                                                <p:strVal val="#ppt_y"/>
                                              </p:val>
                                            </p:tav>
                                            <p:tav tm="100000">
                                              <p:val>
                                                <p:strVal val="#ppt_y"/>
                                              </p:val>
                                            </p:tav>
                                          </p:tavLst>
                                        </p:anim>
                                        <p:anim calcmode="lin" valueType="num">
                                          <p:cBhvr>
                                            <p:cTn id="9" dur="500" fill="hold"/>
                                            <p:tgtEl>
                                              <p:spTgt spid="4"/>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4"/>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4"/>
                                            </p:tgtEl>
                                          </p:cBhvr>
                                        </p:animEffect>
                                      </p:childTnLst>
                                    </p:cTn>
                                  </p:par>
                                </p:childTnLst>
                              </p:cTn>
                            </p:par>
                            <p:par>
                              <p:cTn id="12" fill="hold">
                                <p:stCondLst>
                                  <p:cond delay="850"/>
                                </p:stCondLst>
                                <p:childTnLst>
                                  <p:par>
                                    <p:cTn id="13" presetID="2" presetClass="entr" presetSubtype="9" decel="66667" fill="hold" nodeType="afterEffect">
                                      <p:stCondLst>
                                        <p:cond delay="0"/>
                                      </p:stCondLst>
                                      <p:childTnLst>
                                        <p:set>
                                          <p:cBhvr>
                                            <p:cTn id="14" dur="1" fill="hold">
                                              <p:stCondLst>
                                                <p:cond delay="0"/>
                                              </p:stCondLst>
                                            </p:cTn>
                                            <p:tgtEl>
                                              <p:spTgt spid="3"/>
                                            </p:tgtEl>
                                            <p:attrNameLst>
                                              <p:attrName>style.visibility</p:attrName>
                                            </p:attrNameLst>
                                          </p:cBhvr>
                                          <p:to>
                                            <p:strVal val="visible"/>
                                          </p:to>
                                        </p:set>
                                        <p:anim calcmode="lin" valueType="num">
                                          <p:cBhvr additive="base">
                                            <p:cTn id="15" dur="300" fill="hold"/>
                                            <p:tgtEl>
                                              <p:spTgt spid="3"/>
                                            </p:tgtEl>
                                            <p:attrNameLst>
                                              <p:attrName>ppt_x</p:attrName>
                                            </p:attrNameLst>
                                          </p:cBhvr>
                                          <p:tavLst>
                                            <p:tav tm="0">
                                              <p:val>
                                                <p:strVal val="0-#ppt_w/2"/>
                                              </p:val>
                                            </p:tav>
                                            <p:tav tm="100000">
                                              <p:val>
                                                <p:strVal val="#ppt_x"/>
                                              </p:val>
                                            </p:tav>
                                          </p:tavLst>
                                        </p:anim>
                                        <p:anim calcmode="lin" valueType="num">
                                          <p:cBhvr additive="base">
                                            <p:cTn id="16" dur="300" fill="hold"/>
                                            <p:tgtEl>
                                              <p:spTgt spid="3"/>
                                            </p:tgtEl>
                                            <p:attrNameLst>
                                              <p:attrName>ppt_y</p:attrName>
                                            </p:attrNameLst>
                                          </p:cBhvr>
                                          <p:tavLst>
                                            <p:tav tm="0">
                                              <p:val>
                                                <p:strVal val="0-#ppt_h/2"/>
                                              </p:val>
                                            </p:tav>
                                            <p:tav tm="100000">
                                              <p:val>
                                                <p:strVal val="#ppt_y"/>
                                              </p:val>
                                            </p:tav>
                                          </p:tavLst>
                                        </p:anim>
                                      </p:childTnLst>
                                    </p:cTn>
                                  </p:par>
                                </p:childTnLst>
                              </p:cTn>
                            </p:par>
                            <p:par>
                              <p:cTn id="17" fill="hold">
                                <p:stCondLst>
                                  <p:cond delay="1150"/>
                                </p:stCondLst>
                                <p:childTnLst>
                                  <p:par>
                                    <p:cTn id="18" presetID="2" presetClass="entr" presetSubtype="12" decel="66667" fill="hold" nodeType="afterEffect">
                                      <p:stCondLst>
                                        <p:cond delay="0"/>
                                      </p:stCondLst>
                                      <p:childTnLst>
                                        <p:set>
                                          <p:cBhvr>
                                            <p:cTn id="19" dur="1" fill="hold">
                                              <p:stCondLst>
                                                <p:cond delay="0"/>
                                              </p:stCondLst>
                                            </p:cTn>
                                            <p:tgtEl>
                                              <p:spTgt spid="7"/>
                                            </p:tgtEl>
                                            <p:attrNameLst>
                                              <p:attrName>style.visibility</p:attrName>
                                            </p:attrNameLst>
                                          </p:cBhvr>
                                          <p:to>
                                            <p:strVal val="visible"/>
                                          </p:to>
                                        </p:set>
                                        <p:anim calcmode="lin" valueType="num">
                                          <p:cBhvr additive="base">
                                            <p:cTn id="20" dur="300" fill="hold"/>
                                            <p:tgtEl>
                                              <p:spTgt spid="7"/>
                                            </p:tgtEl>
                                            <p:attrNameLst>
                                              <p:attrName>ppt_x</p:attrName>
                                            </p:attrNameLst>
                                          </p:cBhvr>
                                          <p:tavLst>
                                            <p:tav tm="0">
                                              <p:val>
                                                <p:strVal val="0-#ppt_w/2"/>
                                              </p:val>
                                            </p:tav>
                                            <p:tav tm="100000">
                                              <p:val>
                                                <p:strVal val="#ppt_x"/>
                                              </p:val>
                                            </p:tav>
                                          </p:tavLst>
                                        </p:anim>
                                        <p:anim calcmode="lin" valueType="num">
                                          <p:cBhvr additive="base">
                                            <p:cTn id="21" dur="300" fill="hold"/>
                                            <p:tgtEl>
                                              <p:spTgt spid="7"/>
                                            </p:tgtEl>
                                            <p:attrNameLst>
                                              <p:attrName>ppt_y</p:attrName>
                                            </p:attrNameLst>
                                          </p:cBhvr>
                                          <p:tavLst>
                                            <p:tav tm="0">
                                              <p:val>
                                                <p:strVal val="1+#ppt_h/2"/>
                                              </p:val>
                                            </p:tav>
                                            <p:tav tm="100000">
                                              <p:val>
                                                <p:strVal val="#ppt_y"/>
                                              </p:val>
                                            </p:tav>
                                          </p:tavLst>
                                        </p:anim>
                                      </p:childTnLst>
                                    </p:cTn>
                                  </p:par>
                                </p:childTnLst>
                              </p:cTn>
                            </p:par>
                            <p:par>
                              <p:cTn id="22" fill="hold">
                                <p:stCondLst>
                                  <p:cond delay="1450"/>
                                </p:stCondLst>
                                <p:childTnLst>
                                  <p:par>
                                    <p:cTn id="23" presetID="2" presetClass="entr" presetSubtype="3" decel="66667" fill="hold" nodeType="afterEffect">
                                      <p:stCondLst>
                                        <p:cond delay="0"/>
                                      </p:stCondLst>
                                      <p:childTnLst>
                                        <p:set>
                                          <p:cBhvr>
                                            <p:cTn id="24" dur="1" fill="hold">
                                              <p:stCondLst>
                                                <p:cond delay="0"/>
                                              </p:stCondLst>
                                            </p:cTn>
                                            <p:tgtEl>
                                              <p:spTgt spid="10"/>
                                            </p:tgtEl>
                                            <p:attrNameLst>
                                              <p:attrName>style.visibility</p:attrName>
                                            </p:attrNameLst>
                                          </p:cBhvr>
                                          <p:to>
                                            <p:strVal val="visible"/>
                                          </p:to>
                                        </p:set>
                                        <p:anim calcmode="lin" valueType="num">
                                          <p:cBhvr additive="base">
                                            <p:cTn id="25" dur="300" fill="hold"/>
                                            <p:tgtEl>
                                              <p:spTgt spid="10"/>
                                            </p:tgtEl>
                                            <p:attrNameLst>
                                              <p:attrName>ppt_x</p:attrName>
                                            </p:attrNameLst>
                                          </p:cBhvr>
                                          <p:tavLst>
                                            <p:tav tm="0">
                                              <p:val>
                                                <p:strVal val="1+#ppt_w/2"/>
                                              </p:val>
                                            </p:tav>
                                            <p:tav tm="100000">
                                              <p:val>
                                                <p:strVal val="#ppt_x"/>
                                              </p:val>
                                            </p:tav>
                                          </p:tavLst>
                                        </p:anim>
                                        <p:anim calcmode="lin" valueType="num">
                                          <p:cBhvr additive="base">
                                            <p:cTn id="26" dur="300" fill="hold"/>
                                            <p:tgtEl>
                                              <p:spTgt spid="10"/>
                                            </p:tgtEl>
                                            <p:attrNameLst>
                                              <p:attrName>ppt_y</p:attrName>
                                            </p:attrNameLst>
                                          </p:cBhvr>
                                          <p:tavLst>
                                            <p:tav tm="0">
                                              <p:val>
                                                <p:strVal val="0-#ppt_h/2"/>
                                              </p:val>
                                            </p:tav>
                                            <p:tav tm="100000">
                                              <p:val>
                                                <p:strVal val="#ppt_y"/>
                                              </p:val>
                                            </p:tav>
                                          </p:tavLst>
                                        </p:anim>
                                      </p:childTnLst>
                                    </p:cTn>
                                  </p:par>
                                </p:childTnLst>
                              </p:cTn>
                            </p:par>
                            <p:par>
                              <p:cTn id="27" fill="hold">
                                <p:stCondLst>
                                  <p:cond delay="1750"/>
                                </p:stCondLst>
                                <p:childTnLst>
                                  <p:par>
                                    <p:cTn id="28" presetID="2" presetClass="entr" presetSubtype="6" decel="66667" fill="hold" nodeType="afterEffect">
                                      <p:stCondLst>
                                        <p:cond delay="0"/>
                                      </p:stCondLst>
                                      <p:childTnLst>
                                        <p:set>
                                          <p:cBhvr>
                                            <p:cTn id="29" dur="1" fill="hold">
                                              <p:stCondLst>
                                                <p:cond delay="0"/>
                                              </p:stCondLst>
                                            </p:cTn>
                                            <p:tgtEl>
                                              <p:spTgt spid="13"/>
                                            </p:tgtEl>
                                            <p:attrNameLst>
                                              <p:attrName>style.visibility</p:attrName>
                                            </p:attrNameLst>
                                          </p:cBhvr>
                                          <p:to>
                                            <p:strVal val="visible"/>
                                          </p:to>
                                        </p:set>
                                        <p:anim calcmode="lin" valueType="num">
                                          <p:cBhvr additive="base">
                                            <p:cTn id="30" dur="300" fill="hold"/>
                                            <p:tgtEl>
                                              <p:spTgt spid="13"/>
                                            </p:tgtEl>
                                            <p:attrNameLst>
                                              <p:attrName>ppt_x</p:attrName>
                                            </p:attrNameLst>
                                          </p:cBhvr>
                                          <p:tavLst>
                                            <p:tav tm="0">
                                              <p:val>
                                                <p:strVal val="1+#ppt_w/2"/>
                                              </p:val>
                                            </p:tav>
                                            <p:tav tm="100000">
                                              <p:val>
                                                <p:strVal val="#ppt_x"/>
                                              </p:val>
                                            </p:tav>
                                          </p:tavLst>
                                        </p:anim>
                                        <p:anim calcmode="lin" valueType="num">
                                          <p:cBhvr additive="base">
                                            <p:cTn id="31" dur="300" fill="hold"/>
                                            <p:tgtEl>
                                              <p:spTgt spid="13"/>
                                            </p:tgtEl>
                                            <p:attrNameLst>
                                              <p:attrName>ppt_y</p:attrName>
                                            </p:attrNameLst>
                                          </p:cBhvr>
                                          <p:tavLst>
                                            <p:tav tm="0">
                                              <p:val>
                                                <p:strVal val="1+#ppt_h/2"/>
                                              </p:val>
                                            </p:tav>
                                            <p:tav tm="100000">
                                              <p:val>
                                                <p:strVal val="#ppt_y"/>
                                              </p:val>
                                            </p:tav>
                                          </p:tavLst>
                                        </p:anim>
                                      </p:childTnLst>
                                    </p:cTn>
                                  </p:par>
                                </p:childTnLst>
                              </p:cTn>
                            </p:par>
                            <p:par>
                              <p:cTn id="32" fill="hold">
                                <p:stCondLst>
                                  <p:cond delay="2050"/>
                                </p:stCondLst>
                                <p:childTnLst>
                                  <p:par>
                                    <p:cTn id="33" presetID="53" presetClass="entr" presetSubtype="16" fill="hold" nodeType="afterEffect">
                                      <p:stCondLst>
                                        <p:cond delay="0"/>
                                      </p:stCondLst>
                                      <p:childTnLst>
                                        <p:set>
                                          <p:cBhvr>
                                            <p:cTn id="34" dur="1" fill="hold">
                                              <p:stCondLst>
                                                <p:cond delay="0"/>
                                              </p:stCondLst>
                                            </p:cTn>
                                            <p:tgtEl>
                                              <p:spTgt spid="16"/>
                                            </p:tgtEl>
                                            <p:attrNameLst>
                                              <p:attrName>style.visibility</p:attrName>
                                            </p:attrNameLst>
                                          </p:cBhvr>
                                          <p:to>
                                            <p:strVal val="visible"/>
                                          </p:to>
                                        </p:set>
                                        <p:anim calcmode="lin" valueType="num">
                                          <p:cBhvr>
                                            <p:cTn id="35" dur="500" fill="hold"/>
                                            <p:tgtEl>
                                              <p:spTgt spid="16"/>
                                            </p:tgtEl>
                                            <p:attrNameLst>
                                              <p:attrName>ppt_w</p:attrName>
                                            </p:attrNameLst>
                                          </p:cBhvr>
                                          <p:tavLst>
                                            <p:tav tm="0">
                                              <p:val>
                                                <p:fltVal val="0"/>
                                              </p:val>
                                            </p:tav>
                                            <p:tav tm="100000">
                                              <p:val>
                                                <p:strVal val="#ppt_w"/>
                                              </p:val>
                                            </p:tav>
                                          </p:tavLst>
                                        </p:anim>
                                        <p:anim calcmode="lin" valueType="num">
                                          <p:cBhvr>
                                            <p:cTn id="36" dur="500" fill="hold"/>
                                            <p:tgtEl>
                                              <p:spTgt spid="16"/>
                                            </p:tgtEl>
                                            <p:attrNameLst>
                                              <p:attrName>ppt_h</p:attrName>
                                            </p:attrNameLst>
                                          </p:cBhvr>
                                          <p:tavLst>
                                            <p:tav tm="0">
                                              <p:val>
                                                <p:fltVal val="0"/>
                                              </p:val>
                                            </p:tav>
                                            <p:tav tm="100000">
                                              <p:val>
                                                <p:strVal val="#ppt_h"/>
                                              </p:val>
                                            </p:tav>
                                          </p:tavLst>
                                        </p:anim>
                                        <p:animEffect transition="in" filter="fade">
                                          <p:cBhvr>
                                            <p:cTn id="37" dur="500"/>
                                            <p:tgtEl>
                                              <p:spTgt spid="16"/>
                                            </p:tgtEl>
                                          </p:cBhvr>
                                        </p:animEffect>
                                      </p:childTnLst>
                                    </p:cTn>
                                  </p:par>
                                  <p:par>
                                    <p:cTn id="38" presetID="53" presetClass="entr" presetSubtype="16" fill="hold" nodeType="withEffect">
                                      <p:stCondLst>
                                        <p:cond delay="0"/>
                                      </p:stCondLst>
                                      <p:childTnLst>
                                        <p:set>
                                          <p:cBhvr>
                                            <p:cTn id="39" dur="1" fill="hold">
                                              <p:stCondLst>
                                                <p:cond delay="0"/>
                                              </p:stCondLst>
                                            </p:cTn>
                                            <p:tgtEl>
                                              <p:spTgt spid="20"/>
                                            </p:tgtEl>
                                            <p:attrNameLst>
                                              <p:attrName>style.visibility</p:attrName>
                                            </p:attrNameLst>
                                          </p:cBhvr>
                                          <p:to>
                                            <p:strVal val="visible"/>
                                          </p:to>
                                        </p:set>
                                        <p:anim calcmode="lin" valueType="num">
                                          <p:cBhvr>
                                            <p:cTn id="40" dur="500" fill="hold"/>
                                            <p:tgtEl>
                                              <p:spTgt spid="20"/>
                                            </p:tgtEl>
                                            <p:attrNameLst>
                                              <p:attrName>ppt_w</p:attrName>
                                            </p:attrNameLst>
                                          </p:cBhvr>
                                          <p:tavLst>
                                            <p:tav tm="0">
                                              <p:val>
                                                <p:fltVal val="0"/>
                                              </p:val>
                                            </p:tav>
                                            <p:tav tm="100000">
                                              <p:val>
                                                <p:strVal val="#ppt_w"/>
                                              </p:val>
                                            </p:tav>
                                          </p:tavLst>
                                        </p:anim>
                                        <p:anim calcmode="lin" valueType="num">
                                          <p:cBhvr>
                                            <p:cTn id="41" dur="500" fill="hold"/>
                                            <p:tgtEl>
                                              <p:spTgt spid="20"/>
                                            </p:tgtEl>
                                            <p:attrNameLst>
                                              <p:attrName>ppt_h</p:attrName>
                                            </p:attrNameLst>
                                          </p:cBhvr>
                                          <p:tavLst>
                                            <p:tav tm="0">
                                              <p:val>
                                                <p:fltVal val="0"/>
                                              </p:val>
                                            </p:tav>
                                            <p:tav tm="100000">
                                              <p:val>
                                                <p:strVal val="#ppt_h"/>
                                              </p:val>
                                            </p:tav>
                                          </p:tavLst>
                                        </p:anim>
                                        <p:animEffect transition="in" filter="fade">
                                          <p:cBhvr>
                                            <p:cTn id="42" dur="500"/>
                                            <p:tgtEl>
                                              <p:spTgt spid="20"/>
                                            </p:tgtEl>
                                          </p:cBhvr>
                                        </p:animEffect>
                                      </p:childTnLst>
                                    </p:cTn>
                                  </p:par>
                                  <p:par>
                                    <p:cTn id="43" presetID="53" presetClass="entr" presetSubtype="16" fill="hold" nodeType="withEffect">
                                      <p:stCondLst>
                                        <p:cond delay="0"/>
                                      </p:stCondLst>
                                      <p:childTnLst>
                                        <p:set>
                                          <p:cBhvr>
                                            <p:cTn id="44" dur="1" fill="hold">
                                              <p:stCondLst>
                                                <p:cond delay="0"/>
                                              </p:stCondLst>
                                            </p:cTn>
                                            <p:tgtEl>
                                              <p:spTgt spid="25"/>
                                            </p:tgtEl>
                                            <p:attrNameLst>
                                              <p:attrName>style.visibility</p:attrName>
                                            </p:attrNameLst>
                                          </p:cBhvr>
                                          <p:to>
                                            <p:strVal val="visible"/>
                                          </p:to>
                                        </p:set>
                                        <p:anim calcmode="lin" valueType="num">
                                          <p:cBhvr>
                                            <p:cTn id="45" dur="500" fill="hold"/>
                                            <p:tgtEl>
                                              <p:spTgt spid="25"/>
                                            </p:tgtEl>
                                            <p:attrNameLst>
                                              <p:attrName>ppt_w</p:attrName>
                                            </p:attrNameLst>
                                          </p:cBhvr>
                                          <p:tavLst>
                                            <p:tav tm="0">
                                              <p:val>
                                                <p:fltVal val="0"/>
                                              </p:val>
                                            </p:tav>
                                            <p:tav tm="100000">
                                              <p:val>
                                                <p:strVal val="#ppt_w"/>
                                              </p:val>
                                            </p:tav>
                                          </p:tavLst>
                                        </p:anim>
                                        <p:anim calcmode="lin" valueType="num">
                                          <p:cBhvr>
                                            <p:cTn id="46" dur="500" fill="hold"/>
                                            <p:tgtEl>
                                              <p:spTgt spid="25"/>
                                            </p:tgtEl>
                                            <p:attrNameLst>
                                              <p:attrName>ppt_h</p:attrName>
                                            </p:attrNameLst>
                                          </p:cBhvr>
                                          <p:tavLst>
                                            <p:tav tm="0">
                                              <p:val>
                                                <p:fltVal val="0"/>
                                              </p:val>
                                            </p:tav>
                                            <p:tav tm="100000">
                                              <p:val>
                                                <p:strVal val="#ppt_h"/>
                                              </p:val>
                                            </p:tav>
                                          </p:tavLst>
                                        </p:anim>
                                        <p:animEffect transition="in" filter="fade">
                                          <p:cBhvr>
                                            <p:cTn id="47" dur="500"/>
                                            <p:tgtEl>
                                              <p:spTgt spid="25"/>
                                            </p:tgtEl>
                                          </p:cBhvr>
                                        </p:animEffect>
                                      </p:childTnLst>
                                    </p:cTn>
                                  </p:par>
                                  <p:par>
                                    <p:cTn id="48" presetID="53" presetClass="entr" presetSubtype="16" fill="hold" nodeType="withEffect">
                                      <p:stCondLst>
                                        <p:cond delay="0"/>
                                      </p:stCondLst>
                                      <p:childTnLst>
                                        <p:set>
                                          <p:cBhvr>
                                            <p:cTn id="49" dur="1" fill="hold">
                                              <p:stCondLst>
                                                <p:cond delay="0"/>
                                              </p:stCondLst>
                                            </p:cTn>
                                            <p:tgtEl>
                                              <p:spTgt spid="30"/>
                                            </p:tgtEl>
                                            <p:attrNameLst>
                                              <p:attrName>style.visibility</p:attrName>
                                            </p:attrNameLst>
                                          </p:cBhvr>
                                          <p:to>
                                            <p:strVal val="visible"/>
                                          </p:to>
                                        </p:set>
                                        <p:anim calcmode="lin" valueType="num">
                                          <p:cBhvr>
                                            <p:cTn id="50" dur="500" fill="hold"/>
                                            <p:tgtEl>
                                              <p:spTgt spid="30"/>
                                            </p:tgtEl>
                                            <p:attrNameLst>
                                              <p:attrName>ppt_w</p:attrName>
                                            </p:attrNameLst>
                                          </p:cBhvr>
                                          <p:tavLst>
                                            <p:tav tm="0">
                                              <p:val>
                                                <p:fltVal val="0"/>
                                              </p:val>
                                            </p:tav>
                                            <p:tav tm="100000">
                                              <p:val>
                                                <p:strVal val="#ppt_w"/>
                                              </p:val>
                                            </p:tav>
                                          </p:tavLst>
                                        </p:anim>
                                        <p:anim calcmode="lin" valueType="num">
                                          <p:cBhvr>
                                            <p:cTn id="51" dur="500" fill="hold"/>
                                            <p:tgtEl>
                                              <p:spTgt spid="30"/>
                                            </p:tgtEl>
                                            <p:attrNameLst>
                                              <p:attrName>ppt_h</p:attrName>
                                            </p:attrNameLst>
                                          </p:cBhvr>
                                          <p:tavLst>
                                            <p:tav tm="0">
                                              <p:val>
                                                <p:fltVal val="0"/>
                                              </p:val>
                                            </p:tav>
                                            <p:tav tm="100000">
                                              <p:val>
                                                <p:strVal val="#ppt_h"/>
                                              </p:val>
                                            </p:tav>
                                          </p:tavLst>
                                        </p:anim>
                                        <p:animEffect transition="in" filter="fade">
                                          <p:cBhvr>
                                            <p:cTn id="52" dur="500"/>
                                            <p:tgtEl>
                                              <p:spTgt spid="30"/>
                                            </p:tgtEl>
                                          </p:cBhvr>
                                        </p:animEffect>
                                      </p:childTnLst>
                                    </p:cTn>
                                  </p:par>
                                </p:childTnLst>
                              </p:cTn>
                            </p:par>
                            <p:par>
                              <p:cTn id="53" fill="hold">
                                <p:stCondLst>
                                  <p:cond delay="2550"/>
                                </p:stCondLst>
                                <p:childTnLst>
                                  <p:par>
                                    <p:cTn id="54" presetID="2" presetClass="entr" presetSubtype="2" fill="hold" grpId="0" nodeType="afterEffect">
                                      <p:stCondLst>
                                        <p:cond delay="0"/>
                                      </p:stCondLst>
                                      <p:childTnLst>
                                        <p:set>
                                          <p:cBhvr>
                                            <p:cTn id="55" dur="1" fill="hold">
                                              <p:stCondLst>
                                                <p:cond delay="0"/>
                                              </p:stCondLst>
                                            </p:cTn>
                                            <p:tgtEl>
                                              <p:spTgt spid="33"/>
                                            </p:tgtEl>
                                            <p:attrNameLst>
                                              <p:attrName>style.visibility</p:attrName>
                                            </p:attrNameLst>
                                          </p:cBhvr>
                                          <p:to>
                                            <p:strVal val="visible"/>
                                          </p:to>
                                        </p:set>
                                        <p:anim calcmode="lin" valueType="num">
                                          <p:cBhvr additive="base">
                                            <p:cTn id="56" dur="300" fill="hold"/>
                                            <p:tgtEl>
                                              <p:spTgt spid="33"/>
                                            </p:tgtEl>
                                            <p:attrNameLst>
                                              <p:attrName>ppt_x</p:attrName>
                                            </p:attrNameLst>
                                          </p:cBhvr>
                                          <p:tavLst>
                                            <p:tav tm="0">
                                              <p:val>
                                                <p:strVal val="1+#ppt_w/2"/>
                                              </p:val>
                                            </p:tav>
                                            <p:tav tm="100000">
                                              <p:val>
                                                <p:strVal val="#ppt_x"/>
                                              </p:val>
                                            </p:tav>
                                          </p:tavLst>
                                        </p:anim>
                                        <p:anim calcmode="lin" valueType="num">
                                          <p:cBhvr additive="base">
                                            <p:cTn id="57" dur="300" fill="hold"/>
                                            <p:tgtEl>
                                              <p:spTgt spid="33"/>
                                            </p:tgtEl>
                                            <p:attrNameLst>
                                              <p:attrName>ppt_y</p:attrName>
                                            </p:attrNameLst>
                                          </p:cBhvr>
                                          <p:tavLst>
                                            <p:tav tm="0">
                                              <p:val>
                                                <p:strVal val="#ppt_y"/>
                                              </p:val>
                                            </p:tav>
                                            <p:tav tm="100000">
                                              <p:val>
                                                <p:strVal val="#ppt_y"/>
                                              </p:val>
                                            </p:tav>
                                          </p:tavLst>
                                        </p:anim>
                                      </p:childTnLst>
                                    </p:cTn>
                                  </p:par>
                                </p:childTnLst>
                              </p:cTn>
                            </p:par>
                            <p:par>
                              <p:cTn id="58" fill="hold">
                                <p:stCondLst>
                                  <p:cond delay="2850"/>
                                </p:stCondLst>
                                <p:childTnLst>
                                  <p:par>
                                    <p:cTn id="59" presetID="2" presetClass="entr" presetSubtype="2" fill="hold" grpId="0" nodeType="afterEffect">
                                      <p:stCondLst>
                                        <p:cond delay="0"/>
                                      </p:stCondLst>
                                      <p:childTnLst>
                                        <p:set>
                                          <p:cBhvr>
                                            <p:cTn id="60" dur="1" fill="hold">
                                              <p:stCondLst>
                                                <p:cond delay="0"/>
                                              </p:stCondLst>
                                            </p:cTn>
                                            <p:tgtEl>
                                              <p:spTgt spid="34"/>
                                            </p:tgtEl>
                                            <p:attrNameLst>
                                              <p:attrName>style.visibility</p:attrName>
                                            </p:attrNameLst>
                                          </p:cBhvr>
                                          <p:to>
                                            <p:strVal val="visible"/>
                                          </p:to>
                                        </p:set>
                                        <p:anim calcmode="lin" valueType="num">
                                          <p:cBhvr additive="base">
                                            <p:cTn id="61" dur="300" fill="hold"/>
                                            <p:tgtEl>
                                              <p:spTgt spid="34"/>
                                            </p:tgtEl>
                                            <p:attrNameLst>
                                              <p:attrName>ppt_x</p:attrName>
                                            </p:attrNameLst>
                                          </p:cBhvr>
                                          <p:tavLst>
                                            <p:tav tm="0">
                                              <p:val>
                                                <p:strVal val="1+#ppt_w/2"/>
                                              </p:val>
                                            </p:tav>
                                            <p:tav tm="100000">
                                              <p:val>
                                                <p:strVal val="#ppt_x"/>
                                              </p:val>
                                            </p:tav>
                                          </p:tavLst>
                                        </p:anim>
                                        <p:anim calcmode="lin" valueType="num">
                                          <p:cBhvr additive="base">
                                            <p:cTn id="62" dur="300" fill="hold"/>
                                            <p:tgtEl>
                                              <p:spTgt spid="34"/>
                                            </p:tgtEl>
                                            <p:attrNameLst>
                                              <p:attrName>ppt_y</p:attrName>
                                            </p:attrNameLst>
                                          </p:cBhvr>
                                          <p:tavLst>
                                            <p:tav tm="0">
                                              <p:val>
                                                <p:strVal val="#ppt_y"/>
                                              </p:val>
                                            </p:tav>
                                            <p:tav tm="100000">
                                              <p:val>
                                                <p:strVal val="#ppt_y"/>
                                              </p:val>
                                            </p:tav>
                                          </p:tavLst>
                                        </p:anim>
                                      </p:childTnLst>
                                    </p:cTn>
                                  </p:par>
                                </p:childTnLst>
                              </p:cTn>
                            </p:par>
                            <p:par>
                              <p:cTn id="63" fill="hold">
                                <p:stCondLst>
                                  <p:cond delay="3150"/>
                                </p:stCondLst>
                                <p:childTnLst>
                                  <p:par>
                                    <p:cTn id="64" presetID="2" presetClass="entr" presetSubtype="2" fill="hold" grpId="0" nodeType="afterEffect">
                                      <p:stCondLst>
                                        <p:cond delay="0"/>
                                      </p:stCondLst>
                                      <p:childTnLst>
                                        <p:set>
                                          <p:cBhvr>
                                            <p:cTn id="65" dur="1" fill="hold">
                                              <p:stCondLst>
                                                <p:cond delay="0"/>
                                              </p:stCondLst>
                                            </p:cTn>
                                            <p:tgtEl>
                                              <p:spTgt spid="35"/>
                                            </p:tgtEl>
                                            <p:attrNameLst>
                                              <p:attrName>style.visibility</p:attrName>
                                            </p:attrNameLst>
                                          </p:cBhvr>
                                          <p:to>
                                            <p:strVal val="visible"/>
                                          </p:to>
                                        </p:set>
                                        <p:anim calcmode="lin" valueType="num">
                                          <p:cBhvr additive="base">
                                            <p:cTn id="66" dur="300" fill="hold"/>
                                            <p:tgtEl>
                                              <p:spTgt spid="35"/>
                                            </p:tgtEl>
                                            <p:attrNameLst>
                                              <p:attrName>ppt_x</p:attrName>
                                            </p:attrNameLst>
                                          </p:cBhvr>
                                          <p:tavLst>
                                            <p:tav tm="0">
                                              <p:val>
                                                <p:strVal val="1+#ppt_w/2"/>
                                              </p:val>
                                            </p:tav>
                                            <p:tav tm="100000">
                                              <p:val>
                                                <p:strVal val="#ppt_x"/>
                                              </p:val>
                                            </p:tav>
                                          </p:tavLst>
                                        </p:anim>
                                        <p:anim calcmode="lin" valueType="num">
                                          <p:cBhvr additive="base">
                                            <p:cTn id="67" dur="300" fill="hold"/>
                                            <p:tgtEl>
                                              <p:spTgt spid="35"/>
                                            </p:tgtEl>
                                            <p:attrNameLst>
                                              <p:attrName>ppt_y</p:attrName>
                                            </p:attrNameLst>
                                          </p:cBhvr>
                                          <p:tavLst>
                                            <p:tav tm="0">
                                              <p:val>
                                                <p:strVal val="#ppt_y"/>
                                              </p:val>
                                            </p:tav>
                                            <p:tav tm="100000">
                                              <p:val>
                                                <p:strVal val="#ppt_y"/>
                                              </p:val>
                                            </p:tav>
                                          </p:tavLst>
                                        </p:anim>
                                      </p:childTnLst>
                                    </p:cTn>
                                  </p:par>
                                </p:childTnLst>
                              </p:cTn>
                            </p:par>
                            <p:par>
                              <p:cTn id="68" fill="hold">
                                <p:stCondLst>
                                  <p:cond delay="3450"/>
                                </p:stCondLst>
                                <p:childTnLst>
                                  <p:par>
                                    <p:cTn id="69" presetID="2" presetClass="entr" presetSubtype="2" fill="hold" grpId="0" nodeType="afterEffect">
                                      <p:stCondLst>
                                        <p:cond delay="0"/>
                                      </p:stCondLst>
                                      <p:childTnLst>
                                        <p:set>
                                          <p:cBhvr>
                                            <p:cTn id="70" dur="1" fill="hold">
                                              <p:stCondLst>
                                                <p:cond delay="0"/>
                                              </p:stCondLst>
                                            </p:cTn>
                                            <p:tgtEl>
                                              <p:spTgt spid="36"/>
                                            </p:tgtEl>
                                            <p:attrNameLst>
                                              <p:attrName>style.visibility</p:attrName>
                                            </p:attrNameLst>
                                          </p:cBhvr>
                                          <p:to>
                                            <p:strVal val="visible"/>
                                          </p:to>
                                        </p:set>
                                        <p:anim calcmode="lin" valueType="num">
                                          <p:cBhvr additive="base">
                                            <p:cTn id="71" dur="300" fill="hold"/>
                                            <p:tgtEl>
                                              <p:spTgt spid="36"/>
                                            </p:tgtEl>
                                            <p:attrNameLst>
                                              <p:attrName>ppt_x</p:attrName>
                                            </p:attrNameLst>
                                          </p:cBhvr>
                                          <p:tavLst>
                                            <p:tav tm="0">
                                              <p:val>
                                                <p:strVal val="1+#ppt_w/2"/>
                                              </p:val>
                                            </p:tav>
                                            <p:tav tm="100000">
                                              <p:val>
                                                <p:strVal val="#ppt_x"/>
                                              </p:val>
                                            </p:tav>
                                          </p:tavLst>
                                        </p:anim>
                                        <p:anim calcmode="lin" valueType="num">
                                          <p:cBhvr additive="base">
                                            <p:cTn id="72" dur="300" fill="hold"/>
                                            <p:tgtEl>
                                              <p:spTgt spid="3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33" grpId="0"/>
          <p:bldP spid="34" grpId="0"/>
          <p:bldP spid="35" grpId="0"/>
          <p:bldP spid="36" grpId="0"/>
        </p:bldLst>
      </p:timing>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07504" y="51470"/>
            <a:ext cx="3365024" cy="523220"/>
          </a:xfrm>
          <a:prstGeom prst="rect">
            <a:avLst/>
          </a:prstGeom>
        </p:spPr>
        <p:txBody>
          <a:bodyPr wrap="none">
            <a:spAutoFit/>
          </a:bodyPr>
          <a:lstStyle/>
          <a:p>
            <a:r>
              <a:rPr lang="zh-CN" altLang="en-US" sz="2800" b="1" spc="300" dirty="0" smtClean="0">
                <a:solidFill>
                  <a:schemeClr val="accent2">
                    <a:lumMod val="50000"/>
                  </a:schemeClr>
                </a:solidFill>
                <a:cs typeface="+mn-ea"/>
                <a:sym typeface="+mn-lt"/>
              </a:rPr>
              <a:t>单击此处添加标题</a:t>
            </a:r>
            <a:endParaRPr lang="zh-CN" altLang="en-US" sz="2800" b="1" spc="300" dirty="0">
              <a:solidFill>
                <a:schemeClr val="accent2">
                  <a:lumMod val="50000"/>
                </a:schemeClr>
              </a:solidFill>
              <a:cs typeface="+mn-ea"/>
              <a:sym typeface="+mn-lt"/>
            </a:endParaRPr>
          </a:p>
        </p:txBody>
      </p:sp>
      <p:grpSp>
        <p:nvGrpSpPr>
          <p:cNvPr id="3" name="组合 2"/>
          <p:cNvGrpSpPr/>
          <p:nvPr/>
        </p:nvGrpSpPr>
        <p:grpSpPr>
          <a:xfrm>
            <a:off x="188663" y="1468233"/>
            <a:ext cx="2027886" cy="2111629"/>
            <a:chOff x="143508" y="1853921"/>
            <a:chExt cx="2052922" cy="2343317"/>
          </a:xfrm>
          <a:solidFill>
            <a:srgbClr val="E16896"/>
          </a:solidFill>
        </p:grpSpPr>
        <p:sp>
          <p:nvSpPr>
            <p:cNvPr id="5" name="Freeform 5"/>
            <p:cNvSpPr>
              <a:spLocks/>
            </p:cNvSpPr>
            <p:nvPr/>
          </p:nvSpPr>
          <p:spPr bwMode="auto">
            <a:xfrm>
              <a:off x="143508" y="1853921"/>
              <a:ext cx="2052922" cy="2343317"/>
            </a:xfrm>
            <a:custGeom>
              <a:avLst/>
              <a:gdLst>
                <a:gd name="T0" fmla="*/ 1112 w 1328"/>
                <a:gd name="T1" fmla="*/ 1328 h 1328"/>
                <a:gd name="T2" fmla="*/ 1142 w 1328"/>
                <a:gd name="T3" fmla="*/ 880 h 1328"/>
                <a:gd name="T4" fmla="*/ 1156 w 1328"/>
                <a:gd name="T5" fmla="*/ 886 h 1328"/>
                <a:gd name="T6" fmla="*/ 1188 w 1328"/>
                <a:gd name="T7" fmla="*/ 894 h 1328"/>
                <a:gd name="T8" fmla="*/ 1204 w 1328"/>
                <a:gd name="T9" fmla="*/ 896 h 1328"/>
                <a:gd name="T10" fmla="*/ 1228 w 1328"/>
                <a:gd name="T11" fmla="*/ 894 h 1328"/>
                <a:gd name="T12" fmla="*/ 1252 w 1328"/>
                <a:gd name="T13" fmla="*/ 886 h 1328"/>
                <a:gd name="T14" fmla="*/ 1292 w 1328"/>
                <a:gd name="T15" fmla="*/ 860 h 1328"/>
                <a:gd name="T16" fmla="*/ 1318 w 1328"/>
                <a:gd name="T17" fmla="*/ 820 h 1328"/>
                <a:gd name="T18" fmla="*/ 1326 w 1328"/>
                <a:gd name="T19" fmla="*/ 796 h 1328"/>
                <a:gd name="T20" fmla="*/ 1328 w 1328"/>
                <a:gd name="T21" fmla="*/ 772 h 1328"/>
                <a:gd name="T22" fmla="*/ 1328 w 1328"/>
                <a:gd name="T23" fmla="*/ 760 h 1328"/>
                <a:gd name="T24" fmla="*/ 1322 w 1328"/>
                <a:gd name="T25" fmla="*/ 736 h 1328"/>
                <a:gd name="T26" fmla="*/ 1306 w 1328"/>
                <a:gd name="T27" fmla="*/ 702 h 1328"/>
                <a:gd name="T28" fmla="*/ 1274 w 1328"/>
                <a:gd name="T29" fmla="*/ 670 h 1328"/>
                <a:gd name="T30" fmla="*/ 1240 w 1328"/>
                <a:gd name="T31" fmla="*/ 654 h 1328"/>
                <a:gd name="T32" fmla="*/ 1216 w 1328"/>
                <a:gd name="T33" fmla="*/ 648 h 1328"/>
                <a:gd name="T34" fmla="*/ 1204 w 1328"/>
                <a:gd name="T35" fmla="*/ 648 h 1328"/>
                <a:gd name="T36" fmla="*/ 1172 w 1328"/>
                <a:gd name="T37" fmla="*/ 652 h 1328"/>
                <a:gd name="T38" fmla="*/ 1142 w 1328"/>
                <a:gd name="T39" fmla="*/ 664 h 1328"/>
                <a:gd name="T40" fmla="*/ 1112 w 1328"/>
                <a:gd name="T41" fmla="*/ 682 h 1328"/>
                <a:gd name="T42" fmla="*/ 1112 w 1328"/>
                <a:gd name="T43" fmla="*/ 216 h 1328"/>
                <a:gd name="T44" fmla="*/ 664 w 1328"/>
                <a:gd name="T45" fmla="*/ 186 h 1328"/>
                <a:gd name="T46" fmla="*/ 670 w 1328"/>
                <a:gd name="T47" fmla="*/ 172 h 1328"/>
                <a:gd name="T48" fmla="*/ 678 w 1328"/>
                <a:gd name="T49" fmla="*/ 140 h 1328"/>
                <a:gd name="T50" fmla="*/ 680 w 1328"/>
                <a:gd name="T51" fmla="*/ 124 h 1328"/>
                <a:gd name="T52" fmla="*/ 678 w 1328"/>
                <a:gd name="T53" fmla="*/ 100 h 1328"/>
                <a:gd name="T54" fmla="*/ 670 w 1328"/>
                <a:gd name="T55" fmla="*/ 76 h 1328"/>
                <a:gd name="T56" fmla="*/ 644 w 1328"/>
                <a:gd name="T57" fmla="*/ 36 h 1328"/>
                <a:gd name="T58" fmla="*/ 604 w 1328"/>
                <a:gd name="T59" fmla="*/ 10 h 1328"/>
                <a:gd name="T60" fmla="*/ 580 w 1328"/>
                <a:gd name="T61" fmla="*/ 2 h 1328"/>
                <a:gd name="T62" fmla="*/ 556 w 1328"/>
                <a:gd name="T63" fmla="*/ 0 h 1328"/>
                <a:gd name="T64" fmla="*/ 544 w 1328"/>
                <a:gd name="T65" fmla="*/ 0 h 1328"/>
                <a:gd name="T66" fmla="*/ 520 w 1328"/>
                <a:gd name="T67" fmla="*/ 6 h 1328"/>
                <a:gd name="T68" fmla="*/ 486 w 1328"/>
                <a:gd name="T69" fmla="*/ 22 h 1328"/>
                <a:gd name="T70" fmla="*/ 454 w 1328"/>
                <a:gd name="T71" fmla="*/ 54 h 1328"/>
                <a:gd name="T72" fmla="*/ 438 w 1328"/>
                <a:gd name="T73" fmla="*/ 88 h 1328"/>
                <a:gd name="T74" fmla="*/ 432 w 1328"/>
                <a:gd name="T75" fmla="*/ 112 h 1328"/>
                <a:gd name="T76" fmla="*/ 432 w 1328"/>
                <a:gd name="T77" fmla="*/ 124 h 1328"/>
                <a:gd name="T78" fmla="*/ 436 w 1328"/>
                <a:gd name="T79" fmla="*/ 156 h 1328"/>
                <a:gd name="T80" fmla="*/ 448 w 1328"/>
                <a:gd name="T81" fmla="*/ 186 h 1328"/>
                <a:gd name="T82" fmla="*/ 432 w 1328"/>
                <a:gd name="T83" fmla="*/ 216 h 1328"/>
                <a:gd name="T84" fmla="*/ 0 w 1328"/>
                <a:gd name="T85" fmla="*/ 216 h 1328"/>
                <a:gd name="T86" fmla="*/ 1112 w 1328"/>
                <a:gd name="T87" fmla="*/ 1328 h 13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328" h="1328">
                  <a:moveTo>
                    <a:pt x="1112" y="1328"/>
                  </a:moveTo>
                  <a:lnTo>
                    <a:pt x="1112" y="1328"/>
                  </a:lnTo>
                  <a:lnTo>
                    <a:pt x="1112" y="862"/>
                  </a:lnTo>
                  <a:lnTo>
                    <a:pt x="1142" y="880"/>
                  </a:lnTo>
                  <a:lnTo>
                    <a:pt x="1142" y="880"/>
                  </a:lnTo>
                  <a:lnTo>
                    <a:pt x="1156" y="886"/>
                  </a:lnTo>
                  <a:lnTo>
                    <a:pt x="1172" y="892"/>
                  </a:lnTo>
                  <a:lnTo>
                    <a:pt x="1188" y="894"/>
                  </a:lnTo>
                  <a:lnTo>
                    <a:pt x="1204" y="896"/>
                  </a:lnTo>
                  <a:lnTo>
                    <a:pt x="1204" y="896"/>
                  </a:lnTo>
                  <a:lnTo>
                    <a:pt x="1216" y="896"/>
                  </a:lnTo>
                  <a:lnTo>
                    <a:pt x="1228" y="894"/>
                  </a:lnTo>
                  <a:lnTo>
                    <a:pt x="1240" y="890"/>
                  </a:lnTo>
                  <a:lnTo>
                    <a:pt x="1252" y="886"/>
                  </a:lnTo>
                  <a:lnTo>
                    <a:pt x="1274" y="874"/>
                  </a:lnTo>
                  <a:lnTo>
                    <a:pt x="1292" y="860"/>
                  </a:lnTo>
                  <a:lnTo>
                    <a:pt x="1306" y="842"/>
                  </a:lnTo>
                  <a:lnTo>
                    <a:pt x="1318" y="820"/>
                  </a:lnTo>
                  <a:lnTo>
                    <a:pt x="1322" y="808"/>
                  </a:lnTo>
                  <a:lnTo>
                    <a:pt x="1326" y="796"/>
                  </a:lnTo>
                  <a:lnTo>
                    <a:pt x="1328" y="784"/>
                  </a:lnTo>
                  <a:lnTo>
                    <a:pt x="1328" y="772"/>
                  </a:lnTo>
                  <a:lnTo>
                    <a:pt x="1328" y="772"/>
                  </a:lnTo>
                  <a:lnTo>
                    <a:pt x="1328" y="760"/>
                  </a:lnTo>
                  <a:lnTo>
                    <a:pt x="1326" y="748"/>
                  </a:lnTo>
                  <a:lnTo>
                    <a:pt x="1322" y="736"/>
                  </a:lnTo>
                  <a:lnTo>
                    <a:pt x="1318" y="724"/>
                  </a:lnTo>
                  <a:lnTo>
                    <a:pt x="1306" y="702"/>
                  </a:lnTo>
                  <a:lnTo>
                    <a:pt x="1292" y="684"/>
                  </a:lnTo>
                  <a:lnTo>
                    <a:pt x="1274" y="670"/>
                  </a:lnTo>
                  <a:lnTo>
                    <a:pt x="1252" y="658"/>
                  </a:lnTo>
                  <a:lnTo>
                    <a:pt x="1240" y="654"/>
                  </a:lnTo>
                  <a:lnTo>
                    <a:pt x="1228" y="650"/>
                  </a:lnTo>
                  <a:lnTo>
                    <a:pt x="1216" y="648"/>
                  </a:lnTo>
                  <a:lnTo>
                    <a:pt x="1204" y="648"/>
                  </a:lnTo>
                  <a:lnTo>
                    <a:pt x="1204" y="648"/>
                  </a:lnTo>
                  <a:lnTo>
                    <a:pt x="1188" y="650"/>
                  </a:lnTo>
                  <a:lnTo>
                    <a:pt x="1172" y="652"/>
                  </a:lnTo>
                  <a:lnTo>
                    <a:pt x="1156" y="658"/>
                  </a:lnTo>
                  <a:lnTo>
                    <a:pt x="1142" y="664"/>
                  </a:lnTo>
                  <a:lnTo>
                    <a:pt x="1112" y="682"/>
                  </a:lnTo>
                  <a:lnTo>
                    <a:pt x="1112" y="682"/>
                  </a:lnTo>
                  <a:lnTo>
                    <a:pt x="1112" y="216"/>
                  </a:lnTo>
                  <a:lnTo>
                    <a:pt x="1112" y="216"/>
                  </a:lnTo>
                  <a:lnTo>
                    <a:pt x="646" y="216"/>
                  </a:lnTo>
                  <a:lnTo>
                    <a:pt x="664" y="186"/>
                  </a:lnTo>
                  <a:lnTo>
                    <a:pt x="664" y="186"/>
                  </a:lnTo>
                  <a:lnTo>
                    <a:pt x="670" y="172"/>
                  </a:lnTo>
                  <a:lnTo>
                    <a:pt x="676" y="156"/>
                  </a:lnTo>
                  <a:lnTo>
                    <a:pt x="678" y="140"/>
                  </a:lnTo>
                  <a:lnTo>
                    <a:pt x="680" y="124"/>
                  </a:lnTo>
                  <a:lnTo>
                    <a:pt x="680" y="124"/>
                  </a:lnTo>
                  <a:lnTo>
                    <a:pt x="680" y="112"/>
                  </a:lnTo>
                  <a:lnTo>
                    <a:pt x="678" y="100"/>
                  </a:lnTo>
                  <a:lnTo>
                    <a:pt x="674" y="88"/>
                  </a:lnTo>
                  <a:lnTo>
                    <a:pt x="670" y="76"/>
                  </a:lnTo>
                  <a:lnTo>
                    <a:pt x="658" y="54"/>
                  </a:lnTo>
                  <a:lnTo>
                    <a:pt x="644" y="36"/>
                  </a:lnTo>
                  <a:lnTo>
                    <a:pt x="626" y="22"/>
                  </a:lnTo>
                  <a:lnTo>
                    <a:pt x="604" y="10"/>
                  </a:lnTo>
                  <a:lnTo>
                    <a:pt x="592" y="6"/>
                  </a:lnTo>
                  <a:lnTo>
                    <a:pt x="580" y="2"/>
                  </a:lnTo>
                  <a:lnTo>
                    <a:pt x="568" y="0"/>
                  </a:lnTo>
                  <a:lnTo>
                    <a:pt x="556" y="0"/>
                  </a:lnTo>
                  <a:lnTo>
                    <a:pt x="556" y="0"/>
                  </a:lnTo>
                  <a:lnTo>
                    <a:pt x="544" y="0"/>
                  </a:lnTo>
                  <a:lnTo>
                    <a:pt x="532" y="2"/>
                  </a:lnTo>
                  <a:lnTo>
                    <a:pt x="520" y="6"/>
                  </a:lnTo>
                  <a:lnTo>
                    <a:pt x="508" y="10"/>
                  </a:lnTo>
                  <a:lnTo>
                    <a:pt x="486" y="22"/>
                  </a:lnTo>
                  <a:lnTo>
                    <a:pt x="468" y="36"/>
                  </a:lnTo>
                  <a:lnTo>
                    <a:pt x="454" y="54"/>
                  </a:lnTo>
                  <a:lnTo>
                    <a:pt x="442" y="76"/>
                  </a:lnTo>
                  <a:lnTo>
                    <a:pt x="438" y="88"/>
                  </a:lnTo>
                  <a:lnTo>
                    <a:pt x="434" y="100"/>
                  </a:lnTo>
                  <a:lnTo>
                    <a:pt x="432" y="112"/>
                  </a:lnTo>
                  <a:lnTo>
                    <a:pt x="432" y="124"/>
                  </a:lnTo>
                  <a:lnTo>
                    <a:pt x="432" y="124"/>
                  </a:lnTo>
                  <a:lnTo>
                    <a:pt x="434" y="140"/>
                  </a:lnTo>
                  <a:lnTo>
                    <a:pt x="436" y="156"/>
                  </a:lnTo>
                  <a:lnTo>
                    <a:pt x="442" y="172"/>
                  </a:lnTo>
                  <a:lnTo>
                    <a:pt x="448" y="186"/>
                  </a:lnTo>
                  <a:lnTo>
                    <a:pt x="466" y="216"/>
                  </a:lnTo>
                  <a:lnTo>
                    <a:pt x="432" y="216"/>
                  </a:lnTo>
                  <a:lnTo>
                    <a:pt x="432" y="216"/>
                  </a:lnTo>
                  <a:lnTo>
                    <a:pt x="0" y="216"/>
                  </a:lnTo>
                  <a:lnTo>
                    <a:pt x="0" y="1328"/>
                  </a:lnTo>
                  <a:lnTo>
                    <a:pt x="1112" y="1328"/>
                  </a:lnTo>
                  <a:close/>
                </a:path>
              </a:pathLst>
            </a:custGeom>
            <a:solidFill>
              <a:schemeClr val="accent2">
                <a:lumMod val="50000"/>
              </a:schemeClr>
            </a:solidFill>
            <a:ln>
              <a:noFill/>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chemeClr val="bg1"/>
                </a:solidFill>
                <a:effectLst/>
                <a:uLnTx/>
                <a:uFillTx/>
                <a:cs typeface="+mn-ea"/>
                <a:sym typeface="+mn-lt"/>
              </a:endParaRPr>
            </a:p>
          </p:txBody>
        </p:sp>
        <p:sp>
          <p:nvSpPr>
            <p:cNvPr id="6" name="矩形 5"/>
            <p:cNvSpPr/>
            <p:nvPr/>
          </p:nvSpPr>
          <p:spPr>
            <a:xfrm>
              <a:off x="197138" y="2408513"/>
              <a:ext cx="1548923" cy="1696345"/>
            </a:xfrm>
            <a:prstGeom prst="rect">
              <a:avLst/>
            </a:prstGeom>
            <a:solidFill>
              <a:schemeClr val="accent2">
                <a:lumMod val="50000"/>
              </a:schemeClr>
            </a:solidFill>
          </p:spPr>
          <p:txBody>
            <a:bodyPr wrap="square">
              <a:spAutoFit/>
            </a:bodyPr>
            <a:lstStyle/>
            <a:p>
              <a:pPr lvl="0" algn="just">
                <a:lnSpc>
                  <a:spcPts val="1600"/>
                </a:lnSpc>
              </a:pPr>
              <a:r>
                <a:rPr lang="zh-CN" altLang="en-US" sz="1200" kern="0" dirty="0" smtClean="0">
                  <a:solidFill>
                    <a:schemeClr val="bg1"/>
                  </a:solidFill>
                  <a:cs typeface="+mn-ea"/>
                  <a:sym typeface="+mn-lt"/>
                </a:rPr>
                <a:t>点击添加文字内容</a:t>
              </a:r>
              <a:endParaRPr lang="en-US" altLang="zh-CN" sz="1200" kern="0" dirty="0" smtClean="0">
                <a:solidFill>
                  <a:schemeClr val="bg1"/>
                </a:solidFill>
                <a:cs typeface="+mn-ea"/>
                <a:sym typeface="+mn-lt"/>
              </a:endParaRPr>
            </a:p>
            <a:p>
              <a:pPr algn="just">
                <a:lnSpc>
                  <a:spcPts val="1600"/>
                </a:lnSpc>
              </a:pPr>
              <a:r>
                <a:rPr lang="zh-CN" altLang="en-US" sz="1200" kern="0" dirty="0">
                  <a:solidFill>
                    <a:schemeClr val="bg1"/>
                  </a:solidFill>
                  <a:cs typeface="+mn-ea"/>
                  <a:sym typeface="+mn-lt"/>
                </a:rPr>
                <a:t>点击添加文字内容</a:t>
              </a:r>
            </a:p>
            <a:p>
              <a:pPr algn="just">
                <a:lnSpc>
                  <a:spcPts val="1600"/>
                </a:lnSpc>
              </a:pPr>
              <a:r>
                <a:rPr lang="zh-CN" altLang="en-US" sz="1200" kern="0" dirty="0">
                  <a:solidFill>
                    <a:schemeClr val="bg1"/>
                  </a:solidFill>
                  <a:cs typeface="+mn-ea"/>
                  <a:sym typeface="+mn-lt"/>
                </a:rPr>
                <a:t>点击添加文字内容</a:t>
              </a:r>
            </a:p>
            <a:p>
              <a:pPr algn="just">
                <a:lnSpc>
                  <a:spcPts val="1600"/>
                </a:lnSpc>
              </a:pPr>
              <a:r>
                <a:rPr lang="zh-CN" altLang="en-US" sz="1200" kern="0" dirty="0">
                  <a:solidFill>
                    <a:schemeClr val="bg1"/>
                  </a:solidFill>
                  <a:cs typeface="+mn-ea"/>
                  <a:sym typeface="+mn-lt"/>
                </a:rPr>
                <a:t>点击添加文字内容</a:t>
              </a:r>
            </a:p>
            <a:p>
              <a:pPr algn="just">
                <a:lnSpc>
                  <a:spcPts val="1600"/>
                </a:lnSpc>
              </a:pPr>
              <a:r>
                <a:rPr lang="zh-CN" altLang="en-US" sz="1200" kern="0" dirty="0">
                  <a:solidFill>
                    <a:schemeClr val="bg1"/>
                  </a:solidFill>
                  <a:cs typeface="+mn-ea"/>
                  <a:sym typeface="+mn-lt"/>
                </a:rPr>
                <a:t>点击添加文字内容</a:t>
              </a:r>
            </a:p>
            <a:p>
              <a:pPr algn="just">
                <a:lnSpc>
                  <a:spcPts val="1600"/>
                </a:lnSpc>
              </a:pPr>
              <a:r>
                <a:rPr lang="zh-CN" altLang="en-US" sz="1200" kern="0" dirty="0">
                  <a:solidFill>
                    <a:schemeClr val="bg1"/>
                  </a:solidFill>
                  <a:cs typeface="+mn-ea"/>
                  <a:sym typeface="+mn-lt"/>
                </a:rPr>
                <a:t>点击添加文字内容</a:t>
              </a:r>
            </a:p>
            <a:p>
              <a:pPr algn="just">
                <a:lnSpc>
                  <a:spcPts val="1600"/>
                </a:lnSpc>
              </a:pPr>
              <a:r>
                <a:rPr lang="zh-CN" altLang="en-US" sz="1200" kern="0" dirty="0">
                  <a:solidFill>
                    <a:schemeClr val="bg1"/>
                  </a:solidFill>
                  <a:cs typeface="+mn-ea"/>
                  <a:sym typeface="+mn-lt"/>
                </a:rPr>
                <a:t>点击添加文字</a:t>
              </a:r>
              <a:r>
                <a:rPr lang="zh-CN" altLang="en-US" sz="1200" kern="0" dirty="0" smtClean="0">
                  <a:solidFill>
                    <a:schemeClr val="bg1"/>
                  </a:solidFill>
                  <a:cs typeface="+mn-ea"/>
                  <a:sym typeface="+mn-lt"/>
                </a:rPr>
                <a:t>内容</a:t>
              </a:r>
              <a:endParaRPr lang="zh-CN" altLang="en-US" sz="1200" kern="0" dirty="0">
                <a:solidFill>
                  <a:schemeClr val="bg1"/>
                </a:solidFill>
                <a:cs typeface="+mn-ea"/>
                <a:sym typeface="+mn-lt"/>
              </a:endParaRPr>
            </a:p>
          </p:txBody>
        </p:sp>
        <p:sp>
          <p:nvSpPr>
            <p:cNvPr id="7" name="矩形 6"/>
            <p:cNvSpPr/>
            <p:nvPr/>
          </p:nvSpPr>
          <p:spPr>
            <a:xfrm>
              <a:off x="828581" y="1947280"/>
              <a:ext cx="293854" cy="323544"/>
            </a:xfrm>
            <a:prstGeom prst="rect">
              <a:avLst/>
            </a:prstGeom>
            <a:noFill/>
          </p:spPr>
          <p:txBody>
            <a:bodyPr wrap="square">
              <a:spAutoFit/>
            </a:bodyPr>
            <a:lstStyle/>
            <a:p>
              <a:pPr marL="0" marR="0" lvl="0" indent="0" algn="just" defTabSz="914400" eaLnBrk="1" fontAlgn="auto" latinLnBrk="0" hangingPunct="1">
                <a:lnSpc>
                  <a:spcPts val="1500"/>
                </a:lnSpc>
                <a:spcBef>
                  <a:spcPts val="0"/>
                </a:spcBef>
                <a:spcAft>
                  <a:spcPts val="0"/>
                </a:spcAft>
                <a:buClrTx/>
                <a:buSzTx/>
                <a:buFontTx/>
                <a:buNone/>
                <a:tabLst/>
                <a:defRPr/>
              </a:pPr>
              <a:r>
                <a:rPr kumimoji="0" lang="en-US" altLang="zh-CN" sz="1800" b="0" i="0" u="none" strike="noStrike" kern="0" cap="none" spc="0" normalizeH="0" baseline="0" noProof="0" dirty="0" smtClean="0">
                  <a:ln>
                    <a:noFill/>
                  </a:ln>
                  <a:solidFill>
                    <a:schemeClr val="bg1"/>
                  </a:solidFill>
                  <a:effectLst/>
                  <a:uLnTx/>
                  <a:uFillTx/>
                  <a:cs typeface="+mn-ea"/>
                  <a:sym typeface="+mn-lt"/>
                </a:rPr>
                <a:t>1</a:t>
              </a:r>
              <a:endParaRPr kumimoji="0" lang="zh-CN" altLang="en-US" sz="1800" b="0" i="0" u="none" strike="noStrike" kern="0" cap="none" spc="0" normalizeH="0" baseline="0" noProof="0" dirty="0" smtClean="0">
                <a:ln>
                  <a:noFill/>
                </a:ln>
                <a:solidFill>
                  <a:schemeClr val="bg1"/>
                </a:solidFill>
                <a:effectLst/>
                <a:uLnTx/>
                <a:uFillTx/>
                <a:cs typeface="+mn-ea"/>
                <a:sym typeface="+mn-lt"/>
              </a:endParaRPr>
            </a:p>
          </p:txBody>
        </p:sp>
      </p:grpSp>
      <p:grpSp>
        <p:nvGrpSpPr>
          <p:cNvPr id="8" name="组合 7"/>
          <p:cNvGrpSpPr/>
          <p:nvPr/>
        </p:nvGrpSpPr>
        <p:grpSpPr>
          <a:xfrm>
            <a:off x="1952577" y="1466101"/>
            <a:ext cx="2027886" cy="2111630"/>
            <a:chOff x="1929199" y="1851555"/>
            <a:chExt cx="2052922" cy="2343317"/>
          </a:xfrm>
          <a:solidFill>
            <a:schemeClr val="accent2">
              <a:lumMod val="50000"/>
            </a:schemeClr>
          </a:solidFill>
        </p:grpSpPr>
        <p:sp>
          <p:nvSpPr>
            <p:cNvPr id="9" name="Freeform 10"/>
            <p:cNvSpPr>
              <a:spLocks/>
            </p:cNvSpPr>
            <p:nvPr/>
          </p:nvSpPr>
          <p:spPr bwMode="auto">
            <a:xfrm>
              <a:off x="1929199" y="1851555"/>
              <a:ext cx="2052922" cy="2343317"/>
            </a:xfrm>
            <a:custGeom>
              <a:avLst/>
              <a:gdLst>
                <a:gd name="T0" fmla="*/ 1112 w 1328"/>
                <a:gd name="T1" fmla="*/ 862 h 1328"/>
                <a:gd name="T2" fmla="*/ 1156 w 1328"/>
                <a:gd name="T3" fmla="*/ 886 h 1328"/>
                <a:gd name="T4" fmla="*/ 1204 w 1328"/>
                <a:gd name="T5" fmla="*/ 896 h 1328"/>
                <a:gd name="T6" fmla="*/ 1228 w 1328"/>
                <a:gd name="T7" fmla="*/ 894 h 1328"/>
                <a:gd name="T8" fmla="*/ 1274 w 1328"/>
                <a:gd name="T9" fmla="*/ 874 h 1328"/>
                <a:gd name="T10" fmla="*/ 1318 w 1328"/>
                <a:gd name="T11" fmla="*/ 820 h 1328"/>
                <a:gd name="T12" fmla="*/ 1328 w 1328"/>
                <a:gd name="T13" fmla="*/ 784 h 1328"/>
                <a:gd name="T14" fmla="*/ 1328 w 1328"/>
                <a:gd name="T15" fmla="*/ 760 h 1328"/>
                <a:gd name="T16" fmla="*/ 1318 w 1328"/>
                <a:gd name="T17" fmla="*/ 724 h 1328"/>
                <a:gd name="T18" fmla="*/ 1274 w 1328"/>
                <a:gd name="T19" fmla="*/ 670 h 1328"/>
                <a:gd name="T20" fmla="*/ 1228 w 1328"/>
                <a:gd name="T21" fmla="*/ 650 h 1328"/>
                <a:gd name="T22" fmla="*/ 1204 w 1328"/>
                <a:gd name="T23" fmla="*/ 648 h 1328"/>
                <a:gd name="T24" fmla="*/ 1156 w 1328"/>
                <a:gd name="T25" fmla="*/ 658 h 1328"/>
                <a:gd name="T26" fmla="*/ 1112 w 1328"/>
                <a:gd name="T27" fmla="*/ 682 h 1328"/>
                <a:gd name="T28" fmla="*/ 646 w 1328"/>
                <a:gd name="T29" fmla="*/ 216 h 1328"/>
                <a:gd name="T30" fmla="*/ 670 w 1328"/>
                <a:gd name="T31" fmla="*/ 172 h 1328"/>
                <a:gd name="T32" fmla="*/ 680 w 1328"/>
                <a:gd name="T33" fmla="*/ 124 h 1328"/>
                <a:gd name="T34" fmla="*/ 678 w 1328"/>
                <a:gd name="T35" fmla="*/ 100 h 1328"/>
                <a:gd name="T36" fmla="*/ 658 w 1328"/>
                <a:gd name="T37" fmla="*/ 54 h 1328"/>
                <a:gd name="T38" fmla="*/ 604 w 1328"/>
                <a:gd name="T39" fmla="*/ 10 h 1328"/>
                <a:gd name="T40" fmla="*/ 568 w 1328"/>
                <a:gd name="T41" fmla="*/ 0 h 1328"/>
                <a:gd name="T42" fmla="*/ 544 w 1328"/>
                <a:gd name="T43" fmla="*/ 0 h 1328"/>
                <a:gd name="T44" fmla="*/ 508 w 1328"/>
                <a:gd name="T45" fmla="*/ 10 h 1328"/>
                <a:gd name="T46" fmla="*/ 454 w 1328"/>
                <a:gd name="T47" fmla="*/ 54 h 1328"/>
                <a:gd name="T48" fmla="*/ 434 w 1328"/>
                <a:gd name="T49" fmla="*/ 100 h 1328"/>
                <a:gd name="T50" fmla="*/ 432 w 1328"/>
                <a:gd name="T51" fmla="*/ 124 h 1328"/>
                <a:gd name="T52" fmla="*/ 442 w 1328"/>
                <a:gd name="T53" fmla="*/ 172 h 1328"/>
                <a:gd name="T54" fmla="*/ 432 w 1328"/>
                <a:gd name="T55" fmla="*/ 216 h 1328"/>
                <a:gd name="T56" fmla="*/ 0 w 1328"/>
                <a:gd name="T57" fmla="*/ 216 h 1328"/>
                <a:gd name="T58" fmla="*/ 26 w 1328"/>
                <a:gd name="T59" fmla="*/ 610 h 1328"/>
                <a:gd name="T60" fmla="*/ 68 w 1328"/>
                <a:gd name="T61" fmla="*/ 608 h 1328"/>
                <a:gd name="T62" fmla="*/ 116 w 1328"/>
                <a:gd name="T63" fmla="*/ 620 h 1328"/>
                <a:gd name="T64" fmla="*/ 156 w 1328"/>
                <a:gd name="T65" fmla="*/ 646 h 1328"/>
                <a:gd name="T66" fmla="*/ 188 w 1328"/>
                <a:gd name="T67" fmla="*/ 680 h 1328"/>
                <a:gd name="T68" fmla="*/ 208 w 1328"/>
                <a:gd name="T69" fmla="*/ 724 h 1328"/>
                <a:gd name="T70" fmla="*/ 216 w 1328"/>
                <a:gd name="T71" fmla="*/ 772 h 1328"/>
                <a:gd name="T72" fmla="*/ 212 w 1328"/>
                <a:gd name="T73" fmla="*/ 806 h 1328"/>
                <a:gd name="T74" fmla="*/ 196 w 1328"/>
                <a:gd name="T75" fmla="*/ 850 h 1328"/>
                <a:gd name="T76" fmla="*/ 168 w 1328"/>
                <a:gd name="T77" fmla="*/ 888 h 1328"/>
                <a:gd name="T78" fmla="*/ 130 w 1328"/>
                <a:gd name="T79" fmla="*/ 916 h 1328"/>
                <a:gd name="T80" fmla="*/ 86 w 1328"/>
                <a:gd name="T81" fmla="*/ 932 h 1328"/>
                <a:gd name="T82" fmla="*/ 52 w 1328"/>
                <a:gd name="T83" fmla="*/ 936 h 1328"/>
                <a:gd name="T84" fmla="*/ 0 w 1328"/>
                <a:gd name="T85" fmla="*/ 928 h 13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328" h="1328">
                  <a:moveTo>
                    <a:pt x="1112" y="1328"/>
                  </a:moveTo>
                  <a:lnTo>
                    <a:pt x="1112" y="1328"/>
                  </a:lnTo>
                  <a:lnTo>
                    <a:pt x="1112" y="862"/>
                  </a:lnTo>
                  <a:lnTo>
                    <a:pt x="1142" y="880"/>
                  </a:lnTo>
                  <a:lnTo>
                    <a:pt x="1142" y="880"/>
                  </a:lnTo>
                  <a:lnTo>
                    <a:pt x="1156" y="886"/>
                  </a:lnTo>
                  <a:lnTo>
                    <a:pt x="1172" y="892"/>
                  </a:lnTo>
                  <a:lnTo>
                    <a:pt x="1188" y="894"/>
                  </a:lnTo>
                  <a:lnTo>
                    <a:pt x="1204" y="896"/>
                  </a:lnTo>
                  <a:lnTo>
                    <a:pt x="1204" y="896"/>
                  </a:lnTo>
                  <a:lnTo>
                    <a:pt x="1216" y="896"/>
                  </a:lnTo>
                  <a:lnTo>
                    <a:pt x="1228" y="894"/>
                  </a:lnTo>
                  <a:lnTo>
                    <a:pt x="1240" y="890"/>
                  </a:lnTo>
                  <a:lnTo>
                    <a:pt x="1252" y="886"/>
                  </a:lnTo>
                  <a:lnTo>
                    <a:pt x="1274" y="874"/>
                  </a:lnTo>
                  <a:lnTo>
                    <a:pt x="1292" y="860"/>
                  </a:lnTo>
                  <a:lnTo>
                    <a:pt x="1306" y="842"/>
                  </a:lnTo>
                  <a:lnTo>
                    <a:pt x="1318" y="820"/>
                  </a:lnTo>
                  <a:lnTo>
                    <a:pt x="1322" y="808"/>
                  </a:lnTo>
                  <a:lnTo>
                    <a:pt x="1326" y="796"/>
                  </a:lnTo>
                  <a:lnTo>
                    <a:pt x="1328" y="784"/>
                  </a:lnTo>
                  <a:lnTo>
                    <a:pt x="1328" y="772"/>
                  </a:lnTo>
                  <a:lnTo>
                    <a:pt x="1328" y="772"/>
                  </a:lnTo>
                  <a:lnTo>
                    <a:pt x="1328" y="760"/>
                  </a:lnTo>
                  <a:lnTo>
                    <a:pt x="1326" y="748"/>
                  </a:lnTo>
                  <a:lnTo>
                    <a:pt x="1322" y="736"/>
                  </a:lnTo>
                  <a:lnTo>
                    <a:pt x="1318" y="724"/>
                  </a:lnTo>
                  <a:lnTo>
                    <a:pt x="1306" y="702"/>
                  </a:lnTo>
                  <a:lnTo>
                    <a:pt x="1292" y="684"/>
                  </a:lnTo>
                  <a:lnTo>
                    <a:pt x="1274" y="670"/>
                  </a:lnTo>
                  <a:lnTo>
                    <a:pt x="1252" y="658"/>
                  </a:lnTo>
                  <a:lnTo>
                    <a:pt x="1240" y="654"/>
                  </a:lnTo>
                  <a:lnTo>
                    <a:pt x="1228" y="650"/>
                  </a:lnTo>
                  <a:lnTo>
                    <a:pt x="1216" y="648"/>
                  </a:lnTo>
                  <a:lnTo>
                    <a:pt x="1204" y="648"/>
                  </a:lnTo>
                  <a:lnTo>
                    <a:pt x="1204" y="648"/>
                  </a:lnTo>
                  <a:lnTo>
                    <a:pt x="1188" y="650"/>
                  </a:lnTo>
                  <a:lnTo>
                    <a:pt x="1172" y="652"/>
                  </a:lnTo>
                  <a:lnTo>
                    <a:pt x="1156" y="658"/>
                  </a:lnTo>
                  <a:lnTo>
                    <a:pt x="1142" y="664"/>
                  </a:lnTo>
                  <a:lnTo>
                    <a:pt x="1112" y="682"/>
                  </a:lnTo>
                  <a:lnTo>
                    <a:pt x="1112" y="682"/>
                  </a:lnTo>
                  <a:lnTo>
                    <a:pt x="1112" y="216"/>
                  </a:lnTo>
                  <a:lnTo>
                    <a:pt x="1112" y="216"/>
                  </a:lnTo>
                  <a:lnTo>
                    <a:pt x="646" y="216"/>
                  </a:lnTo>
                  <a:lnTo>
                    <a:pt x="664" y="186"/>
                  </a:lnTo>
                  <a:lnTo>
                    <a:pt x="664" y="186"/>
                  </a:lnTo>
                  <a:lnTo>
                    <a:pt x="670" y="172"/>
                  </a:lnTo>
                  <a:lnTo>
                    <a:pt x="676" y="156"/>
                  </a:lnTo>
                  <a:lnTo>
                    <a:pt x="678" y="140"/>
                  </a:lnTo>
                  <a:lnTo>
                    <a:pt x="680" y="124"/>
                  </a:lnTo>
                  <a:lnTo>
                    <a:pt x="680" y="124"/>
                  </a:lnTo>
                  <a:lnTo>
                    <a:pt x="680" y="112"/>
                  </a:lnTo>
                  <a:lnTo>
                    <a:pt x="678" y="100"/>
                  </a:lnTo>
                  <a:lnTo>
                    <a:pt x="674" y="88"/>
                  </a:lnTo>
                  <a:lnTo>
                    <a:pt x="670" y="76"/>
                  </a:lnTo>
                  <a:lnTo>
                    <a:pt x="658" y="54"/>
                  </a:lnTo>
                  <a:lnTo>
                    <a:pt x="644" y="36"/>
                  </a:lnTo>
                  <a:lnTo>
                    <a:pt x="626" y="22"/>
                  </a:lnTo>
                  <a:lnTo>
                    <a:pt x="604" y="10"/>
                  </a:lnTo>
                  <a:lnTo>
                    <a:pt x="592" y="6"/>
                  </a:lnTo>
                  <a:lnTo>
                    <a:pt x="580" y="2"/>
                  </a:lnTo>
                  <a:lnTo>
                    <a:pt x="568" y="0"/>
                  </a:lnTo>
                  <a:lnTo>
                    <a:pt x="556" y="0"/>
                  </a:lnTo>
                  <a:lnTo>
                    <a:pt x="556" y="0"/>
                  </a:lnTo>
                  <a:lnTo>
                    <a:pt x="544" y="0"/>
                  </a:lnTo>
                  <a:lnTo>
                    <a:pt x="532" y="2"/>
                  </a:lnTo>
                  <a:lnTo>
                    <a:pt x="520" y="6"/>
                  </a:lnTo>
                  <a:lnTo>
                    <a:pt x="508" y="10"/>
                  </a:lnTo>
                  <a:lnTo>
                    <a:pt x="486" y="22"/>
                  </a:lnTo>
                  <a:lnTo>
                    <a:pt x="468" y="36"/>
                  </a:lnTo>
                  <a:lnTo>
                    <a:pt x="454" y="54"/>
                  </a:lnTo>
                  <a:lnTo>
                    <a:pt x="442" y="76"/>
                  </a:lnTo>
                  <a:lnTo>
                    <a:pt x="438" y="88"/>
                  </a:lnTo>
                  <a:lnTo>
                    <a:pt x="434" y="100"/>
                  </a:lnTo>
                  <a:lnTo>
                    <a:pt x="432" y="112"/>
                  </a:lnTo>
                  <a:lnTo>
                    <a:pt x="432" y="124"/>
                  </a:lnTo>
                  <a:lnTo>
                    <a:pt x="432" y="124"/>
                  </a:lnTo>
                  <a:lnTo>
                    <a:pt x="434" y="140"/>
                  </a:lnTo>
                  <a:lnTo>
                    <a:pt x="436" y="156"/>
                  </a:lnTo>
                  <a:lnTo>
                    <a:pt x="442" y="172"/>
                  </a:lnTo>
                  <a:lnTo>
                    <a:pt x="448" y="186"/>
                  </a:lnTo>
                  <a:lnTo>
                    <a:pt x="466" y="216"/>
                  </a:lnTo>
                  <a:lnTo>
                    <a:pt x="432" y="216"/>
                  </a:lnTo>
                  <a:lnTo>
                    <a:pt x="432" y="216"/>
                  </a:lnTo>
                  <a:lnTo>
                    <a:pt x="0" y="216"/>
                  </a:lnTo>
                  <a:lnTo>
                    <a:pt x="0" y="216"/>
                  </a:lnTo>
                  <a:lnTo>
                    <a:pt x="0" y="616"/>
                  </a:lnTo>
                  <a:lnTo>
                    <a:pt x="0" y="616"/>
                  </a:lnTo>
                  <a:lnTo>
                    <a:pt x="26" y="610"/>
                  </a:lnTo>
                  <a:lnTo>
                    <a:pt x="52" y="608"/>
                  </a:lnTo>
                  <a:lnTo>
                    <a:pt x="52" y="608"/>
                  </a:lnTo>
                  <a:lnTo>
                    <a:pt x="68" y="608"/>
                  </a:lnTo>
                  <a:lnTo>
                    <a:pt x="86" y="612"/>
                  </a:lnTo>
                  <a:lnTo>
                    <a:pt x="100" y="616"/>
                  </a:lnTo>
                  <a:lnTo>
                    <a:pt x="116" y="620"/>
                  </a:lnTo>
                  <a:lnTo>
                    <a:pt x="130" y="628"/>
                  </a:lnTo>
                  <a:lnTo>
                    <a:pt x="144" y="636"/>
                  </a:lnTo>
                  <a:lnTo>
                    <a:pt x="156" y="646"/>
                  </a:lnTo>
                  <a:lnTo>
                    <a:pt x="168" y="656"/>
                  </a:lnTo>
                  <a:lnTo>
                    <a:pt x="178" y="668"/>
                  </a:lnTo>
                  <a:lnTo>
                    <a:pt x="188" y="680"/>
                  </a:lnTo>
                  <a:lnTo>
                    <a:pt x="196" y="694"/>
                  </a:lnTo>
                  <a:lnTo>
                    <a:pt x="204" y="708"/>
                  </a:lnTo>
                  <a:lnTo>
                    <a:pt x="208" y="724"/>
                  </a:lnTo>
                  <a:lnTo>
                    <a:pt x="212" y="738"/>
                  </a:lnTo>
                  <a:lnTo>
                    <a:pt x="216" y="756"/>
                  </a:lnTo>
                  <a:lnTo>
                    <a:pt x="216" y="772"/>
                  </a:lnTo>
                  <a:lnTo>
                    <a:pt x="216" y="772"/>
                  </a:lnTo>
                  <a:lnTo>
                    <a:pt x="216" y="788"/>
                  </a:lnTo>
                  <a:lnTo>
                    <a:pt x="212" y="806"/>
                  </a:lnTo>
                  <a:lnTo>
                    <a:pt x="208" y="820"/>
                  </a:lnTo>
                  <a:lnTo>
                    <a:pt x="204" y="836"/>
                  </a:lnTo>
                  <a:lnTo>
                    <a:pt x="196" y="850"/>
                  </a:lnTo>
                  <a:lnTo>
                    <a:pt x="188" y="864"/>
                  </a:lnTo>
                  <a:lnTo>
                    <a:pt x="178" y="876"/>
                  </a:lnTo>
                  <a:lnTo>
                    <a:pt x="168" y="888"/>
                  </a:lnTo>
                  <a:lnTo>
                    <a:pt x="156" y="898"/>
                  </a:lnTo>
                  <a:lnTo>
                    <a:pt x="144" y="908"/>
                  </a:lnTo>
                  <a:lnTo>
                    <a:pt x="130" y="916"/>
                  </a:lnTo>
                  <a:lnTo>
                    <a:pt x="116" y="924"/>
                  </a:lnTo>
                  <a:lnTo>
                    <a:pt x="100" y="928"/>
                  </a:lnTo>
                  <a:lnTo>
                    <a:pt x="86" y="932"/>
                  </a:lnTo>
                  <a:lnTo>
                    <a:pt x="68" y="936"/>
                  </a:lnTo>
                  <a:lnTo>
                    <a:pt x="52" y="936"/>
                  </a:lnTo>
                  <a:lnTo>
                    <a:pt x="52" y="936"/>
                  </a:lnTo>
                  <a:lnTo>
                    <a:pt x="26" y="934"/>
                  </a:lnTo>
                  <a:lnTo>
                    <a:pt x="0" y="928"/>
                  </a:lnTo>
                  <a:lnTo>
                    <a:pt x="0" y="928"/>
                  </a:lnTo>
                  <a:lnTo>
                    <a:pt x="0" y="1328"/>
                  </a:lnTo>
                  <a:lnTo>
                    <a:pt x="1112" y="1328"/>
                  </a:lnTo>
                  <a:close/>
                </a:path>
              </a:pathLst>
            </a:custGeom>
            <a:grpFill/>
            <a:ln>
              <a:noFill/>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chemeClr val="bg1"/>
                </a:solidFill>
                <a:effectLst/>
                <a:uLnTx/>
                <a:uFillTx/>
                <a:cs typeface="+mn-ea"/>
                <a:sym typeface="+mn-lt"/>
              </a:endParaRPr>
            </a:p>
          </p:txBody>
        </p:sp>
        <p:sp>
          <p:nvSpPr>
            <p:cNvPr id="10" name="矩形 9"/>
            <p:cNvSpPr/>
            <p:nvPr/>
          </p:nvSpPr>
          <p:spPr>
            <a:xfrm>
              <a:off x="2339355" y="2511105"/>
              <a:ext cx="1224533" cy="1468646"/>
            </a:xfrm>
            <a:prstGeom prst="rect">
              <a:avLst/>
            </a:prstGeom>
            <a:grpFill/>
          </p:spPr>
          <p:txBody>
            <a:bodyPr wrap="square">
              <a:spAutoFit/>
            </a:bodyPr>
            <a:lstStyle/>
            <a:p>
              <a:pPr lvl="0" algn="just">
                <a:lnSpc>
                  <a:spcPts val="1600"/>
                </a:lnSpc>
              </a:pPr>
              <a:r>
                <a:rPr lang="zh-CN" altLang="en-US" sz="1200" kern="0" dirty="0">
                  <a:solidFill>
                    <a:schemeClr val="bg1"/>
                  </a:solidFill>
                  <a:cs typeface="+mn-ea"/>
                  <a:sym typeface="+mn-lt"/>
                </a:rPr>
                <a:t>点击添加</a:t>
              </a:r>
              <a:r>
                <a:rPr lang="zh-CN" altLang="en-US" sz="1200" kern="0" dirty="0" smtClean="0">
                  <a:solidFill>
                    <a:schemeClr val="bg1"/>
                  </a:solidFill>
                  <a:cs typeface="+mn-ea"/>
                  <a:sym typeface="+mn-lt"/>
                </a:rPr>
                <a:t>文字</a:t>
              </a:r>
              <a:endParaRPr lang="en-US" altLang="zh-CN" sz="1200" kern="0" dirty="0">
                <a:solidFill>
                  <a:schemeClr val="bg1"/>
                </a:solidFill>
                <a:cs typeface="+mn-ea"/>
                <a:sym typeface="+mn-lt"/>
              </a:endParaRPr>
            </a:p>
            <a:p>
              <a:pPr algn="just">
                <a:lnSpc>
                  <a:spcPts val="1600"/>
                </a:lnSpc>
              </a:pPr>
              <a:r>
                <a:rPr lang="zh-CN" altLang="en-US" sz="1200" kern="0" dirty="0">
                  <a:solidFill>
                    <a:schemeClr val="bg1"/>
                  </a:solidFill>
                  <a:cs typeface="+mn-ea"/>
                  <a:sym typeface="+mn-lt"/>
                </a:rPr>
                <a:t>点击添加</a:t>
              </a:r>
              <a:r>
                <a:rPr lang="zh-CN" altLang="en-US" sz="1200" kern="0" dirty="0" smtClean="0">
                  <a:solidFill>
                    <a:schemeClr val="bg1"/>
                  </a:solidFill>
                  <a:cs typeface="+mn-ea"/>
                  <a:sym typeface="+mn-lt"/>
                </a:rPr>
                <a:t>文字点击</a:t>
              </a:r>
              <a:r>
                <a:rPr lang="zh-CN" altLang="en-US" sz="1200" kern="0" dirty="0">
                  <a:solidFill>
                    <a:schemeClr val="bg1"/>
                  </a:solidFill>
                  <a:cs typeface="+mn-ea"/>
                  <a:sym typeface="+mn-lt"/>
                </a:rPr>
                <a:t>添加</a:t>
              </a:r>
              <a:r>
                <a:rPr lang="zh-CN" altLang="en-US" sz="1200" kern="0" dirty="0" smtClean="0">
                  <a:solidFill>
                    <a:schemeClr val="bg1"/>
                  </a:solidFill>
                  <a:cs typeface="+mn-ea"/>
                  <a:sym typeface="+mn-lt"/>
                </a:rPr>
                <a:t>文字点击</a:t>
              </a:r>
              <a:r>
                <a:rPr lang="zh-CN" altLang="en-US" sz="1200" kern="0" dirty="0">
                  <a:solidFill>
                    <a:schemeClr val="bg1"/>
                  </a:solidFill>
                  <a:cs typeface="+mn-ea"/>
                  <a:sym typeface="+mn-lt"/>
                </a:rPr>
                <a:t>添加</a:t>
              </a:r>
              <a:r>
                <a:rPr lang="zh-CN" altLang="en-US" sz="1200" kern="0" dirty="0" smtClean="0">
                  <a:solidFill>
                    <a:schemeClr val="bg1"/>
                  </a:solidFill>
                  <a:cs typeface="+mn-ea"/>
                  <a:sym typeface="+mn-lt"/>
                </a:rPr>
                <a:t>文字点击</a:t>
              </a:r>
              <a:r>
                <a:rPr lang="zh-CN" altLang="en-US" sz="1200" kern="0" dirty="0">
                  <a:solidFill>
                    <a:schemeClr val="bg1"/>
                  </a:solidFill>
                  <a:cs typeface="+mn-ea"/>
                  <a:sym typeface="+mn-lt"/>
                </a:rPr>
                <a:t>添加</a:t>
              </a:r>
              <a:r>
                <a:rPr lang="zh-CN" altLang="en-US" sz="1200" kern="0" dirty="0" smtClean="0">
                  <a:solidFill>
                    <a:schemeClr val="bg1"/>
                  </a:solidFill>
                  <a:cs typeface="+mn-ea"/>
                  <a:sym typeface="+mn-lt"/>
                </a:rPr>
                <a:t>文字点击</a:t>
              </a:r>
              <a:r>
                <a:rPr lang="zh-CN" altLang="en-US" sz="1200" kern="0" dirty="0">
                  <a:solidFill>
                    <a:schemeClr val="bg1"/>
                  </a:solidFill>
                  <a:cs typeface="+mn-ea"/>
                  <a:sym typeface="+mn-lt"/>
                </a:rPr>
                <a:t>添加</a:t>
              </a:r>
              <a:r>
                <a:rPr lang="zh-CN" altLang="en-US" sz="1200" kern="0" dirty="0" smtClean="0">
                  <a:solidFill>
                    <a:schemeClr val="bg1"/>
                  </a:solidFill>
                  <a:cs typeface="+mn-ea"/>
                  <a:sym typeface="+mn-lt"/>
                </a:rPr>
                <a:t>文字</a:t>
              </a:r>
              <a:endParaRPr lang="zh-CN" altLang="en-US" sz="1200" kern="0" dirty="0">
                <a:solidFill>
                  <a:schemeClr val="bg1"/>
                </a:solidFill>
                <a:cs typeface="+mn-ea"/>
                <a:sym typeface="+mn-lt"/>
              </a:endParaRPr>
            </a:p>
          </p:txBody>
        </p:sp>
        <p:sp>
          <p:nvSpPr>
            <p:cNvPr id="11" name="矩形 10"/>
            <p:cNvSpPr/>
            <p:nvPr/>
          </p:nvSpPr>
          <p:spPr>
            <a:xfrm>
              <a:off x="2616867" y="1933729"/>
              <a:ext cx="293854" cy="323544"/>
            </a:xfrm>
            <a:prstGeom prst="rect">
              <a:avLst/>
            </a:prstGeom>
            <a:grpFill/>
          </p:spPr>
          <p:txBody>
            <a:bodyPr wrap="square">
              <a:spAutoFit/>
            </a:bodyPr>
            <a:lstStyle/>
            <a:p>
              <a:pPr marL="0" marR="0" lvl="0" indent="0" algn="just" defTabSz="914400" eaLnBrk="1" fontAlgn="auto" latinLnBrk="0" hangingPunct="1">
                <a:lnSpc>
                  <a:spcPts val="1500"/>
                </a:lnSpc>
                <a:spcBef>
                  <a:spcPts val="0"/>
                </a:spcBef>
                <a:spcAft>
                  <a:spcPts val="0"/>
                </a:spcAft>
                <a:buClrTx/>
                <a:buSzTx/>
                <a:buFontTx/>
                <a:buNone/>
                <a:tabLst/>
                <a:defRPr/>
              </a:pPr>
              <a:r>
                <a:rPr kumimoji="0" lang="en-US" altLang="zh-CN" sz="1800" b="0" i="0" u="none" strike="noStrike" kern="0" cap="none" spc="0" normalizeH="0" baseline="0" noProof="0" dirty="0" smtClean="0">
                  <a:ln>
                    <a:noFill/>
                  </a:ln>
                  <a:solidFill>
                    <a:schemeClr val="bg1"/>
                  </a:solidFill>
                  <a:effectLst/>
                  <a:uLnTx/>
                  <a:uFillTx/>
                  <a:cs typeface="+mn-ea"/>
                  <a:sym typeface="+mn-lt"/>
                </a:rPr>
                <a:t>2</a:t>
              </a:r>
              <a:endParaRPr kumimoji="0" lang="zh-CN" altLang="en-US" sz="1800" b="0" i="0" u="none" strike="noStrike" kern="0" cap="none" spc="0" normalizeH="0" baseline="0" noProof="0" dirty="0" smtClean="0">
                <a:ln>
                  <a:noFill/>
                </a:ln>
                <a:solidFill>
                  <a:schemeClr val="bg1"/>
                </a:solidFill>
                <a:effectLst/>
                <a:uLnTx/>
                <a:uFillTx/>
                <a:cs typeface="+mn-ea"/>
                <a:sym typeface="+mn-lt"/>
              </a:endParaRPr>
            </a:p>
          </p:txBody>
        </p:sp>
      </p:grpSp>
      <p:grpSp>
        <p:nvGrpSpPr>
          <p:cNvPr id="12" name="组合 11"/>
          <p:cNvGrpSpPr/>
          <p:nvPr/>
        </p:nvGrpSpPr>
        <p:grpSpPr>
          <a:xfrm>
            <a:off x="3720584" y="1466101"/>
            <a:ext cx="2027886" cy="2111629"/>
            <a:chOff x="3719033" y="1851555"/>
            <a:chExt cx="2052922" cy="2343317"/>
          </a:xfrm>
          <a:solidFill>
            <a:schemeClr val="accent2">
              <a:lumMod val="50000"/>
            </a:schemeClr>
          </a:solidFill>
        </p:grpSpPr>
        <p:sp>
          <p:nvSpPr>
            <p:cNvPr id="13" name="Freeform 10"/>
            <p:cNvSpPr>
              <a:spLocks/>
            </p:cNvSpPr>
            <p:nvPr/>
          </p:nvSpPr>
          <p:spPr bwMode="auto">
            <a:xfrm>
              <a:off x="3719033" y="1851555"/>
              <a:ext cx="2052922" cy="2343317"/>
            </a:xfrm>
            <a:custGeom>
              <a:avLst/>
              <a:gdLst>
                <a:gd name="T0" fmla="*/ 1112 w 1328"/>
                <a:gd name="T1" fmla="*/ 862 h 1328"/>
                <a:gd name="T2" fmla="*/ 1156 w 1328"/>
                <a:gd name="T3" fmla="*/ 886 h 1328"/>
                <a:gd name="T4" fmla="*/ 1204 w 1328"/>
                <a:gd name="T5" fmla="*/ 896 h 1328"/>
                <a:gd name="T6" fmla="*/ 1228 w 1328"/>
                <a:gd name="T7" fmla="*/ 894 h 1328"/>
                <a:gd name="T8" fmla="*/ 1274 w 1328"/>
                <a:gd name="T9" fmla="*/ 874 h 1328"/>
                <a:gd name="T10" fmla="*/ 1318 w 1328"/>
                <a:gd name="T11" fmla="*/ 820 h 1328"/>
                <a:gd name="T12" fmla="*/ 1328 w 1328"/>
                <a:gd name="T13" fmla="*/ 784 h 1328"/>
                <a:gd name="T14" fmla="*/ 1328 w 1328"/>
                <a:gd name="T15" fmla="*/ 760 h 1328"/>
                <a:gd name="T16" fmla="*/ 1318 w 1328"/>
                <a:gd name="T17" fmla="*/ 724 h 1328"/>
                <a:gd name="T18" fmla="*/ 1274 w 1328"/>
                <a:gd name="T19" fmla="*/ 670 h 1328"/>
                <a:gd name="T20" fmla="*/ 1228 w 1328"/>
                <a:gd name="T21" fmla="*/ 650 h 1328"/>
                <a:gd name="T22" fmla="*/ 1204 w 1328"/>
                <a:gd name="T23" fmla="*/ 648 h 1328"/>
                <a:gd name="T24" fmla="*/ 1156 w 1328"/>
                <a:gd name="T25" fmla="*/ 658 h 1328"/>
                <a:gd name="T26" fmla="*/ 1112 w 1328"/>
                <a:gd name="T27" fmla="*/ 682 h 1328"/>
                <a:gd name="T28" fmla="*/ 646 w 1328"/>
                <a:gd name="T29" fmla="*/ 216 h 1328"/>
                <a:gd name="T30" fmla="*/ 670 w 1328"/>
                <a:gd name="T31" fmla="*/ 172 h 1328"/>
                <a:gd name="T32" fmla="*/ 680 w 1328"/>
                <a:gd name="T33" fmla="*/ 124 h 1328"/>
                <a:gd name="T34" fmla="*/ 678 w 1328"/>
                <a:gd name="T35" fmla="*/ 100 h 1328"/>
                <a:gd name="T36" fmla="*/ 658 w 1328"/>
                <a:gd name="T37" fmla="*/ 54 h 1328"/>
                <a:gd name="T38" fmla="*/ 604 w 1328"/>
                <a:gd name="T39" fmla="*/ 10 h 1328"/>
                <a:gd name="T40" fmla="*/ 568 w 1328"/>
                <a:gd name="T41" fmla="*/ 0 h 1328"/>
                <a:gd name="T42" fmla="*/ 544 w 1328"/>
                <a:gd name="T43" fmla="*/ 0 h 1328"/>
                <a:gd name="T44" fmla="*/ 508 w 1328"/>
                <a:gd name="T45" fmla="*/ 10 h 1328"/>
                <a:gd name="T46" fmla="*/ 454 w 1328"/>
                <a:gd name="T47" fmla="*/ 54 h 1328"/>
                <a:gd name="T48" fmla="*/ 434 w 1328"/>
                <a:gd name="T49" fmla="*/ 100 h 1328"/>
                <a:gd name="T50" fmla="*/ 432 w 1328"/>
                <a:gd name="T51" fmla="*/ 124 h 1328"/>
                <a:gd name="T52" fmla="*/ 442 w 1328"/>
                <a:gd name="T53" fmla="*/ 172 h 1328"/>
                <a:gd name="T54" fmla="*/ 432 w 1328"/>
                <a:gd name="T55" fmla="*/ 216 h 1328"/>
                <a:gd name="T56" fmla="*/ 0 w 1328"/>
                <a:gd name="T57" fmla="*/ 216 h 1328"/>
                <a:gd name="T58" fmla="*/ 26 w 1328"/>
                <a:gd name="T59" fmla="*/ 610 h 1328"/>
                <a:gd name="T60" fmla="*/ 68 w 1328"/>
                <a:gd name="T61" fmla="*/ 608 h 1328"/>
                <a:gd name="T62" fmla="*/ 116 w 1328"/>
                <a:gd name="T63" fmla="*/ 620 h 1328"/>
                <a:gd name="T64" fmla="*/ 156 w 1328"/>
                <a:gd name="T65" fmla="*/ 646 h 1328"/>
                <a:gd name="T66" fmla="*/ 188 w 1328"/>
                <a:gd name="T67" fmla="*/ 680 h 1328"/>
                <a:gd name="T68" fmla="*/ 208 w 1328"/>
                <a:gd name="T69" fmla="*/ 724 h 1328"/>
                <a:gd name="T70" fmla="*/ 216 w 1328"/>
                <a:gd name="T71" fmla="*/ 772 h 1328"/>
                <a:gd name="T72" fmla="*/ 212 w 1328"/>
                <a:gd name="T73" fmla="*/ 806 h 1328"/>
                <a:gd name="T74" fmla="*/ 196 w 1328"/>
                <a:gd name="T75" fmla="*/ 850 h 1328"/>
                <a:gd name="T76" fmla="*/ 168 w 1328"/>
                <a:gd name="T77" fmla="*/ 888 h 1328"/>
                <a:gd name="T78" fmla="*/ 130 w 1328"/>
                <a:gd name="T79" fmla="*/ 916 h 1328"/>
                <a:gd name="T80" fmla="*/ 86 w 1328"/>
                <a:gd name="T81" fmla="*/ 932 h 1328"/>
                <a:gd name="T82" fmla="*/ 52 w 1328"/>
                <a:gd name="T83" fmla="*/ 936 h 1328"/>
                <a:gd name="T84" fmla="*/ 0 w 1328"/>
                <a:gd name="T85" fmla="*/ 928 h 13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328" h="1328">
                  <a:moveTo>
                    <a:pt x="1112" y="1328"/>
                  </a:moveTo>
                  <a:lnTo>
                    <a:pt x="1112" y="1328"/>
                  </a:lnTo>
                  <a:lnTo>
                    <a:pt x="1112" y="862"/>
                  </a:lnTo>
                  <a:lnTo>
                    <a:pt x="1142" y="880"/>
                  </a:lnTo>
                  <a:lnTo>
                    <a:pt x="1142" y="880"/>
                  </a:lnTo>
                  <a:lnTo>
                    <a:pt x="1156" y="886"/>
                  </a:lnTo>
                  <a:lnTo>
                    <a:pt x="1172" y="892"/>
                  </a:lnTo>
                  <a:lnTo>
                    <a:pt x="1188" y="894"/>
                  </a:lnTo>
                  <a:lnTo>
                    <a:pt x="1204" y="896"/>
                  </a:lnTo>
                  <a:lnTo>
                    <a:pt x="1204" y="896"/>
                  </a:lnTo>
                  <a:lnTo>
                    <a:pt x="1216" y="896"/>
                  </a:lnTo>
                  <a:lnTo>
                    <a:pt x="1228" y="894"/>
                  </a:lnTo>
                  <a:lnTo>
                    <a:pt x="1240" y="890"/>
                  </a:lnTo>
                  <a:lnTo>
                    <a:pt x="1252" y="886"/>
                  </a:lnTo>
                  <a:lnTo>
                    <a:pt x="1274" y="874"/>
                  </a:lnTo>
                  <a:lnTo>
                    <a:pt x="1292" y="860"/>
                  </a:lnTo>
                  <a:lnTo>
                    <a:pt x="1306" y="842"/>
                  </a:lnTo>
                  <a:lnTo>
                    <a:pt x="1318" y="820"/>
                  </a:lnTo>
                  <a:lnTo>
                    <a:pt x="1322" y="808"/>
                  </a:lnTo>
                  <a:lnTo>
                    <a:pt x="1326" y="796"/>
                  </a:lnTo>
                  <a:lnTo>
                    <a:pt x="1328" y="784"/>
                  </a:lnTo>
                  <a:lnTo>
                    <a:pt x="1328" y="772"/>
                  </a:lnTo>
                  <a:lnTo>
                    <a:pt x="1328" y="772"/>
                  </a:lnTo>
                  <a:lnTo>
                    <a:pt x="1328" y="760"/>
                  </a:lnTo>
                  <a:lnTo>
                    <a:pt x="1326" y="748"/>
                  </a:lnTo>
                  <a:lnTo>
                    <a:pt x="1322" y="736"/>
                  </a:lnTo>
                  <a:lnTo>
                    <a:pt x="1318" y="724"/>
                  </a:lnTo>
                  <a:lnTo>
                    <a:pt x="1306" y="702"/>
                  </a:lnTo>
                  <a:lnTo>
                    <a:pt x="1292" y="684"/>
                  </a:lnTo>
                  <a:lnTo>
                    <a:pt x="1274" y="670"/>
                  </a:lnTo>
                  <a:lnTo>
                    <a:pt x="1252" y="658"/>
                  </a:lnTo>
                  <a:lnTo>
                    <a:pt x="1240" y="654"/>
                  </a:lnTo>
                  <a:lnTo>
                    <a:pt x="1228" y="650"/>
                  </a:lnTo>
                  <a:lnTo>
                    <a:pt x="1216" y="648"/>
                  </a:lnTo>
                  <a:lnTo>
                    <a:pt x="1204" y="648"/>
                  </a:lnTo>
                  <a:lnTo>
                    <a:pt x="1204" y="648"/>
                  </a:lnTo>
                  <a:lnTo>
                    <a:pt x="1188" y="650"/>
                  </a:lnTo>
                  <a:lnTo>
                    <a:pt x="1172" y="652"/>
                  </a:lnTo>
                  <a:lnTo>
                    <a:pt x="1156" y="658"/>
                  </a:lnTo>
                  <a:lnTo>
                    <a:pt x="1142" y="664"/>
                  </a:lnTo>
                  <a:lnTo>
                    <a:pt x="1112" y="682"/>
                  </a:lnTo>
                  <a:lnTo>
                    <a:pt x="1112" y="682"/>
                  </a:lnTo>
                  <a:lnTo>
                    <a:pt x="1112" y="216"/>
                  </a:lnTo>
                  <a:lnTo>
                    <a:pt x="1112" y="216"/>
                  </a:lnTo>
                  <a:lnTo>
                    <a:pt x="646" y="216"/>
                  </a:lnTo>
                  <a:lnTo>
                    <a:pt x="664" y="186"/>
                  </a:lnTo>
                  <a:lnTo>
                    <a:pt x="664" y="186"/>
                  </a:lnTo>
                  <a:lnTo>
                    <a:pt x="670" y="172"/>
                  </a:lnTo>
                  <a:lnTo>
                    <a:pt x="676" y="156"/>
                  </a:lnTo>
                  <a:lnTo>
                    <a:pt x="678" y="140"/>
                  </a:lnTo>
                  <a:lnTo>
                    <a:pt x="680" y="124"/>
                  </a:lnTo>
                  <a:lnTo>
                    <a:pt x="680" y="124"/>
                  </a:lnTo>
                  <a:lnTo>
                    <a:pt x="680" y="112"/>
                  </a:lnTo>
                  <a:lnTo>
                    <a:pt x="678" y="100"/>
                  </a:lnTo>
                  <a:lnTo>
                    <a:pt x="674" y="88"/>
                  </a:lnTo>
                  <a:lnTo>
                    <a:pt x="670" y="76"/>
                  </a:lnTo>
                  <a:lnTo>
                    <a:pt x="658" y="54"/>
                  </a:lnTo>
                  <a:lnTo>
                    <a:pt x="644" y="36"/>
                  </a:lnTo>
                  <a:lnTo>
                    <a:pt x="626" y="22"/>
                  </a:lnTo>
                  <a:lnTo>
                    <a:pt x="604" y="10"/>
                  </a:lnTo>
                  <a:lnTo>
                    <a:pt x="592" y="6"/>
                  </a:lnTo>
                  <a:lnTo>
                    <a:pt x="580" y="2"/>
                  </a:lnTo>
                  <a:lnTo>
                    <a:pt x="568" y="0"/>
                  </a:lnTo>
                  <a:lnTo>
                    <a:pt x="556" y="0"/>
                  </a:lnTo>
                  <a:lnTo>
                    <a:pt x="556" y="0"/>
                  </a:lnTo>
                  <a:lnTo>
                    <a:pt x="544" y="0"/>
                  </a:lnTo>
                  <a:lnTo>
                    <a:pt x="532" y="2"/>
                  </a:lnTo>
                  <a:lnTo>
                    <a:pt x="520" y="6"/>
                  </a:lnTo>
                  <a:lnTo>
                    <a:pt x="508" y="10"/>
                  </a:lnTo>
                  <a:lnTo>
                    <a:pt x="486" y="22"/>
                  </a:lnTo>
                  <a:lnTo>
                    <a:pt x="468" y="36"/>
                  </a:lnTo>
                  <a:lnTo>
                    <a:pt x="454" y="54"/>
                  </a:lnTo>
                  <a:lnTo>
                    <a:pt x="442" y="76"/>
                  </a:lnTo>
                  <a:lnTo>
                    <a:pt x="438" y="88"/>
                  </a:lnTo>
                  <a:lnTo>
                    <a:pt x="434" y="100"/>
                  </a:lnTo>
                  <a:lnTo>
                    <a:pt x="432" y="112"/>
                  </a:lnTo>
                  <a:lnTo>
                    <a:pt x="432" y="124"/>
                  </a:lnTo>
                  <a:lnTo>
                    <a:pt x="432" y="124"/>
                  </a:lnTo>
                  <a:lnTo>
                    <a:pt x="434" y="140"/>
                  </a:lnTo>
                  <a:lnTo>
                    <a:pt x="436" y="156"/>
                  </a:lnTo>
                  <a:lnTo>
                    <a:pt x="442" y="172"/>
                  </a:lnTo>
                  <a:lnTo>
                    <a:pt x="448" y="186"/>
                  </a:lnTo>
                  <a:lnTo>
                    <a:pt x="466" y="216"/>
                  </a:lnTo>
                  <a:lnTo>
                    <a:pt x="432" y="216"/>
                  </a:lnTo>
                  <a:lnTo>
                    <a:pt x="432" y="216"/>
                  </a:lnTo>
                  <a:lnTo>
                    <a:pt x="0" y="216"/>
                  </a:lnTo>
                  <a:lnTo>
                    <a:pt x="0" y="216"/>
                  </a:lnTo>
                  <a:lnTo>
                    <a:pt x="0" y="616"/>
                  </a:lnTo>
                  <a:lnTo>
                    <a:pt x="0" y="616"/>
                  </a:lnTo>
                  <a:lnTo>
                    <a:pt x="26" y="610"/>
                  </a:lnTo>
                  <a:lnTo>
                    <a:pt x="52" y="608"/>
                  </a:lnTo>
                  <a:lnTo>
                    <a:pt x="52" y="608"/>
                  </a:lnTo>
                  <a:lnTo>
                    <a:pt x="68" y="608"/>
                  </a:lnTo>
                  <a:lnTo>
                    <a:pt x="86" y="612"/>
                  </a:lnTo>
                  <a:lnTo>
                    <a:pt x="100" y="616"/>
                  </a:lnTo>
                  <a:lnTo>
                    <a:pt x="116" y="620"/>
                  </a:lnTo>
                  <a:lnTo>
                    <a:pt x="130" y="628"/>
                  </a:lnTo>
                  <a:lnTo>
                    <a:pt x="144" y="636"/>
                  </a:lnTo>
                  <a:lnTo>
                    <a:pt x="156" y="646"/>
                  </a:lnTo>
                  <a:lnTo>
                    <a:pt x="168" y="656"/>
                  </a:lnTo>
                  <a:lnTo>
                    <a:pt x="178" y="668"/>
                  </a:lnTo>
                  <a:lnTo>
                    <a:pt x="188" y="680"/>
                  </a:lnTo>
                  <a:lnTo>
                    <a:pt x="196" y="694"/>
                  </a:lnTo>
                  <a:lnTo>
                    <a:pt x="204" y="708"/>
                  </a:lnTo>
                  <a:lnTo>
                    <a:pt x="208" y="724"/>
                  </a:lnTo>
                  <a:lnTo>
                    <a:pt x="212" y="738"/>
                  </a:lnTo>
                  <a:lnTo>
                    <a:pt x="216" y="756"/>
                  </a:lnTo>
                  <a:lnTo>
                    <a:pt x="216" y="772"/>
                  </a:lnTo>
                  <a:lnTo>
                    <a:pt x="216" y="772"/>
                  </a:lnTo>
                  <a:lnTo>
                    <a:pt x="216" y="788"/>
                  </a:lnTo>
                  <a:lnTo>
                    <a:pt x="212" y="806"/>
                  </a:lnTo>
                  <a:lnTo>
                    <a:pt x="208" y="820"/>
                  </a:lnTo>
                  <a:lnTo>
                    <a:pt x="204" y="836"/>
                  </a:lnTo>
                  <a:lnTo>
                    <a:pt x="196" y="850"/>
                  </a:lnTo>
                  <a:lnTo>
                    <a:pt x="188" y="864"/>
                  </a:lnTo>
                  <a:lnTo>
                    <a:pt x="178" y="876"/>
                  </a:lnTo>
                  <a:lnTo>
                    <a:pt x="168" y="888"/>
                  </a:lnTo>
                  <a:lnTo>
                    <a:pt x="156" y="898"/>
                  </a:lnTo>
                  <a:lnTo>
                    <a:pt x="144" y="908"/>
                  </a:lnTo>
                  <a:lnTo>
                    <a:pt x="130" y="916"/>
                  </a:lnTo>
                  <a:lnTo>
                    <a:pt x="116" y="924"/>
                  </a:lnTo>
                  <a:lnTo>
                    <a:pt x="100" y="928"/>
                  </a:lnTo>
                  <a:lnTo>
                    <a:pt x="86" y="932"/>
                  </a:lnTo>
                  <a:lnTo>
                    <a:pt x="68" y="936"/>
                  </a:lnTo>
                  <a:lnTo>
                    <a:pt x="52" y="936"/>
                  </a:lnTo>
                  <a:lnTo>
                    <a:pt x="52" y="936"/>
                  </a:lnTo>
                  <a:lnTo>
                    <a:pt x="26" y="934"/>
                  </a:lnTo>
                  <a:lnTo>
                    <a:pt x="0" y="928"/>
                  </a:lnTo>
                  <a:lnTo>
                    <a:pt x="0" y="928"/>
                  </a:lnTo>
                  <a:lnTo>
                    <a:pt x="0" y="1328"/>
                  </a:lnTo>
                  <a:lnTo>
                    <a:pt x="1112" y="1328"/>
                  </a:lnTo>
                  <a:close/>
                </a:path>
              </a:pathLst>
            </a:custGeom>
            <a:grpFill/>
            <a:ln>
              <a:noFill/>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chemeClr val="bg1"/>
                </a:solidFill>
                <a:effectLst/>
                <a:uLnTx/>
                <a:uFillTx/>
                <a:cs typeface="+mn-ea"/>
                <a:sym typeface="+mn-lt"/>
              </a:endParaRPr>
            </a:p>
          </p:txBody>
        </p:sp>
        <p:sp>
          <p:nvSpPr>
            <p:cNvPr id="14" name="矩形 13"/>
            <p:cNvSpPr/>
            <p:nvPr/>
          </p:nvSpPr>
          <p:spPr>
            <a:xfrm>
              <a:off x="4122349" y="2511104"/>
              <a:ext cx="1246289" cy="1458116"/>
            </a:xfrm>
            <a:prstGeom prst="rect">
              <a:avLst/>
            </a:prstGeom>
            <a:grpFill/>
          </p:spPr>
          <p:txBody>
            <a:bodyPr wrap="square">
              <a:spAutoFit/>
            </a:bodyPr>
            <a:lstStyle/>
            <a:p>
              <a:pPr lvl="0" algn="just">
                <a:lnSpc>
                  <a:spcPts val="1600"/>
                </a:lnSpc>
              </a:pPr>
              <a:r>
                <a:rPr lang="zh-CN" altLang="en-US" sz="1200" kern="0" dirty="0">
                  <a:solidFill>
                    <a:schemeClr val="bg1"/>
                  </a:solidFill>
                  <a:cs typeface="+mn-ea"/>
                  <a:sym typeface="+mn-lt"/>
                </a:rPr>
                <a:t>点击添加文字</a:t>
              </a:r>
              <a:endParaRPr lang="en-US" altLang="zh-CN" sz="1200" kern="0" dirty="0">
                <a:solidFill>
                  <a:schemeClr val="bg1"/>
                </a:solidFill>
                <a:cs typeface="+mn-ea"/>
                <a:sym typeface="+mn-lt"/>
              </a:endParaRPr>
            </a:p>
            <a:p>
              <a:pPr algn="just">
                <a:lnSpc>
                  <a:spcPts val="1600"/>
                </a:lnSpc>
              </a:pPr>
              <a:r>
                <a:rPr lang="zh-CN" altLang="en-US" sz="1200" kern="0" dirty="0">
                  <a:solidFill>
                    <a:schemeClr val="bg1"/>
                  </a:solidFill>
                  <a:cs typeface="+mn-ea"/>
                  <a:sym typeface="+mn-lt"/>
                </a:rPr>
                <a:t>点击添加文字点击添加文字点击添加文字点击添加文字点击添加文字</a:t>
              </a:r>
            </a:p>
          </p:txBody>
        </p:sp>
        <p:sp>
          <p:nvSpPr>
            <p:cNvPr id="15" name="矩形 14"/>
            <p:cNvSpPr/>
            <p:nvPr/>
          </p:nvSpPr>
          <p:spPr>
            <a:xfrm>
              <a:off x="4408218" y="1933728"/>
              <a:ext cx="293854" cy="323544"/>
            </a:xfrm>
            <a:prstGeom prst="rect">
              <a:avLst/>
            </a:prstGeom>
            <a:grpFill/>
          </p:spPr>
          <p:txBody>
            <a:bodyPr wrap="square">
              <a:spAutoFit/>
            </a:bodyPr>
            <a:lstStyle/>
            <a:p>
              <a:pPr marL="0" marR="0" lvl="0" indent="0" algn="just" defTabSz="914400" eaLnBrk="1" fontAlgn="auto" latinLnBrk="0" hangingPunct="1">
                <a:lnSpc>
                  <a:spcPts val="1500"/>
                </a:lnSpc>
                <a:spcBef>
                  <a:spcPts val="0"/>
                </a:spcBef>
                <a:spcAft>
                  <a:spcPts val="0"/>
                </a:spcAft>
                <a:buClrTx/>
                <a:buSzTx/>
                <a:buFontTx/>
                <a:buNone/>
                <a:tabLst/>
                <a:defRPr/>
              </a:pPr>
              <a:r>
                <a:rPr kumimoji="0" lang="en-US" altLang="zh-CN" sz="1800" b="0" i="0" u="none" strike="noStrike" kern="0" cap="none" spc="0" normalizeH="0" baseline="0" noProof="0" dirty="0" smtClean="0">
                  <a:ln>
                    <a:noFill/>
                  </a:ln>
                  <a:solidFill>
                    <a:schemeClr val="bg1"/>
                  </a:solidFill>
                  <a:effectLst/>
                  <a:uLnTx/>
                  <a:uFillTx/>
                  <a:cs typeface="+mn-ea"/>
                  <a:sym typeface="+mn-lt"/>
                </a:rPr>
                <a:t>3</a:t>
              </a:r>
              <a:endParaRPr kumimoji="0" lang="zh-CN" altLang="en-US" sz="1800" b="0" i="0" u="none" strike="noStrike" kern="0" cap="none" spc="0" normalizeH="0" baseline="0" noProof="0" dirty="0" smtClean="0">
                <a:ln>
                  <a:noFill/>
                </a:ln>
                <a:solidFill>
                  <a:schemeClr val="bg1"/>
                </a:solidFill>
                <a:effectLst/>
                <a:uLnTx/>
                <a:uFillTx/>
                <a:cs typeface="+mn-ea"/>
                <a:sym typeface="+mn-lt"/>
              </a:endParaRPr>
            </a:p>
          </p:txBody>
        </p:sp>
      </p:grpSp>
      <p:grpSp>
        <p:nvGrpSpPr>
          <p:cNvPr id="16" name="组合 15"/>
          <p:cNvGrpSpPr/>
          <p:nvPr/>
        </p:nvGrpSpPr>
        <p:grpSpPr>
          <a:xfrm>
            <a:off x="5480405" y="1466101"/>
            <a:ext cx="2027886" cy="2111629"/>
            <a:chOff x="5500580" y="1851555"/>
            <a:chExt cx="2052922" cy="2343317"/>
          </a:xfrm>
          <a:solidFill>
            <a:schemeClr val="accent2">
              <a:lumMod val="50000"/>
            </a:schemeClr>
          </a:solidFill>
        </p:grpSpPr>
        <p:sp>
          <p:nvSpPr>
            <p:cNvPr id="17" name="Freeform 14"/>
            <p:cNvSpPr>
              <a:spLocks/>
            </p:cNvSpPr>
            <p:nvPr/>
          </p:nvSpPr>
          <p:spPr bwMode="auto">
            <a:xfrm>
              <a:off x="5500580" y="1851555"/>
              <a:ext cx="2052922" cy="2343317"/>
            </a:xfrm>
            <a:custGeom>
              <a:avLst/>
              <a:gdLst>
                <a:gd name="T0" fmla="*/ 1112 w 1328"/>
                <a:gd name="T1" fmla="*/ 862 h 1328"/>
                <a:gd name="T2" fmla="*/ 1156 w 1328"/>
                <a:gd name="T3" fmla="*/ 886 h 1328"/>
                <a:gd name="T4" fmla="*/ 1204 w 1328"/>
                <a:gd name="T5" fmla="*/ 896 h 1328"/>
                <a:gd name="T6" fmla="*/ 1228 w 1328"/>
                <a:gd name="T7" fmla="*/ 894 h 1328"/>
                <a:gd name="T8" fmla="*/ 1274 w 1328"/>
                <a:gd name="T9" fmla="*/ 874 h 1328"/>
                <a:gd name="T10" fmla="*/ 1318 w 1328"/>
                <a:gd name="T11" fmla="*/ 820 h 1328"/>
                <a:gd name="T12" fmla="*/ 1328 w 1328"/>
                <a:gd name="T13" fmla="*/ 784 h 1328"/>
                <a:gd name="T14" fmla="*/ 1328 w 1328"/>
                <a:gd name="T15" fmla="*/ 760 h 1328"/>
                <a:gd name="T16" fmla="*/ 1318 w 1328"/>
                <a:gd name="T17" fmla="*/ 724 h 1328"/>
                <a:gd name="T18" fmla="*/ 1274 w 1328"/>
                <a:gd name="T19" fmla="*/ 670 h 1328"/>
                <a:gd name="T20" fmla="*/ 1228 w 1328"/>
                <a:gd name="T21" fmla="*/ 650 h 1328"/>
                <a:gd name="T22" fmla="*/ 1204 w 1328"/>
                <a:gd name="T23" fmla="*/ 648 h 1328"/>
                <a:gd name="T24" fmla="*/ 1156 w 1328"/>
                <a:gd name="T25" fmla="*/ 658 h 1328"/>
                <a:gd name="T26" fmla="*/ 1112 w 1328"/>
                <a:gd name="T27" fmla="*/ 682 h 1328"/>
                <a:gd name="T28" fmla="*/ 646 w 1328"/>
                <a:gd name="T29" fmla="*/ 216 h 1328"/>
                <a:gd name="T30" fmla="*/ 670 w 1328"/>
                <a:gd name="T31" fmla="*/ 172 h 1328"/>
                <a:gd name="T32" fmla="*/ 680 w 1328"/>
                <a:gd name="T33" fmla="*/ 124 h 1328"/>
                <a:gd name="T34" fmla="*/ 678 w 1328"/>
                <a:gd name="T35" fmla="*/ 100 h 1328"/>
                <a:gd name="T36" fmla="*/ 658 w 1328"/>
                <a:gd name="T37" fmla="*/ 54 h 1328"/>
                <a:gd name="T38" fmla="*/ 604 w 1328"/>
                <a:gd name="T39" fmla="*/ 10 h 1328"/>
                <a:gd name="T40" fmla="*/ 568 w 1328"/>
                <a:gd name="T41" fmla="*/ 0 h 1328"/>
                <a:gd name="T42" fmla="*/ 544 w 1328"/>
                <a:gd name="T43" fmla="*/ 0 h 1328"/>
                <a:gd name="T44" fmla="*/ 508 w 1328"/>
                <a:gd name="T45" fmla="*/ 10 h 1328"/>
                <a:gd name="T46" fmla="*/ 454 w 1328"/>
                <a:gd name="T47" fmla="*/ 54 h 1328"/>
                <a:gd name="T48" fmla="*/ 434 w 1328"/>
                <a:gd name="T49" fmla="*/ 100 h 1328"/>
                <a:gd name="T50" fmla="*/ 432 w 1328"/>
                <a:gd name="T51" fmla="*/ 124 h 1328"/>
                <a:gd name="T52" fmla="*/ 442 w 1328"/>
                <a:gd name="T53" fmla="*/ 172 h 1328"/>
                <a:gd name="T54" fmla="*/ 432 w 1328"/>
                <a:gd name="T55" fmla="*/ 216 h 1328"/>
                <a:gd name="T56" fmla="*/ 0 w 1328"/>
                <a:gd name="T57" fmla="*/ 216 h 1328"/>
                <a:gd name="T58" fmla="*/ 26 w 1328"/>
                <a:gd name="T59" fmla="*/ 610 h 1328"/>
                <a:gd name="T60" fmla="*/ 68 w 1328"/>
                <a:gd name="T61" fmla="*/ 608 h 1328"/>
                <a:gd name="T62" fmla="*/ 116 w 1328"/>
                <a:gd name="T63" fmla="*/ 620 h 1328"/>
                <a:gd name="T64" fmla="*/ 156 w 1328"/>
                <a:gd name="T65" fmla="*/ 646 h 1328"/>
                <a:gd name="T66" fmla="*/ 188 w 1328"/>
                <a:gd name="T67" fmla="*/ 680 h 1328"/>
                <a:gd name="T68" fmla="*/ 208 w 1328"/>
                <a:gd name="T69" fmla="*/ 724 h 1328"/>
                <a:gd name="T70" fmla="*/ 216 w 1328"/>
                <a:gd name="T71" fmla="*/ 772 h 1328"/>
                <a:gd name="T72" fmla="*/ 212 w 1328"/>
                <a:gd name="T73" fmla="*/ 806 h 1328"/>
                <a:gd name="T74" fmla="*/ 196 w 1328"/>
                <a:gd name="T75" fmla="*/ 850 h 1328"/>
                <a:gd name="T76" fmla="*/ 168 w 1328"/>
                <a:gd name="T77" fmla="*/ 888 h 1328"/>
                <a:gd name="T78" fmla="*/ 130 w 1328"/>
                <a:gd name="T79" fmla="*/ 916 h 1328"/>
                <a:gd name="T80" fmla="*/ 86 w 1328"/>
                <a:gd name="T81" fmla="*/ 932 h 1328"/>
                <a:gd name="T82" fmla="*/ 52 w 1328"/>
                <a:gd name="T83" fmla="*/ 936 h 1328"/>
                <a:gd name="T84" fmla="*/ 0 w 1328"/>
                <a:gd name="T85" fmla="*/ 928 h 13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328" h="1328">
                  <a:moveTo>
                    <a:pt x="1112" y="1328"/>
                  </a:moveTo>
                  <a:lnTo>
                    <a:pt x="1112" y="1328"/>
                  </a:lnTo>
                  <a:lnTo>
                    <a:pt x="1112" y="862"/>
                  </a:lnTo>
                  <a:lnTo>
                    <a:pt x="1142" y="880"/>
                  </a:lnTo>
                  <a:lnTo>
                    <a:pt x="1142" y="880"/>
                  </a:lnTo>
                  <a:lnTo>
                    <a:pt x="1156" y="886"/>
                  </a:lnTo>
                  <a:lnTo>
                    <a:pt x="1172" y="892"/>
                  </a:lnTo>
                  <a:lnTo>
                    <a:pt x="1188" y="894"/>
                  </a:lnTo>
                  <a:lnTo>
                    <a:pt x="1204" y="896"/>
                  </a:lnTo>
                  <a:lnTo>
                    <a:pt x="1204" y="896"/>
                  </a:lnTo>
                  <a:lnTo>
                    <a:pt x="1216" y="896"/>
                  </a:lnTo>
                  <a:lnTo>
                    <a:pt x="1228" y="894"/>
                  </a:lnTo>
                  <a:lnTo>
                    <a:pt x="1240" y="890"/>
                  </a:lnTo>
                  <a:lnTo>
                    <a:pt x="1252" y="886"/>
                  </a:lnTo>
                  <a:lnTo>
                    <a:pt x="1274" y="874"/>
                  </a:lnTo>
                  <a:lnTo>
                    <a:pt x="1292" y="860"/>
                  </a:lnTo>
                  <a:lnTo>
                    <a:pt x="1306" y="842"/>
                  </a:lnTo>
                  <a:lnTo>
                    <a:pt x="1318" y="820"/>
                  </a:lnTo>
                  <a:lnTo>
                    <a:pt x="1322" y="808"/>
                  </a:lnTo>
                  <a:lnTo>
                    <a:pt x="1326" y="796"/>
                  </a:lnTo>
                  <a:lnTo>
                    <a:pt x="1328" y="784"/>
                  </a:lnTo>
                  <a:lnTo>
                    <a:pt x="1328" y="772"/>
                  </a:lnTo>
                  <a:lnTo>
                    <a:pt x="1328" y="772"/>
                  </a:lnTo>
                  <a:lnTo>
                    <a:pt x="1328" y="760"/>
                  </a:lnTo>
                  <a:lnTo>
                    <a:pt x="1326" y="748"/>
                  </a:lnTo>
                  <a:lnTo>
                    <a:pt x="1322" y="736"/>
                  </a:lnTo>
                  <a:lnTo>
                    <a:pt x="1318" y="724"/>
                  </a:lnTo>
                  <a:lnTo>
                    <a:pt x="1306" y="702"/>
                  </a:lnTo>
                  <a:lnTo>
                    <a:pt x="1292" y="684"/>
                  </a:lnTo>
                  <a:lnTo>
                    <a:pt x="1274" y="670"/>
                  </a:lnTo>
                  <a:lnTo>
                    <a:pt x="1252" y="658"/>
                  </a:lnTo>
                  <a:lnTo>
                    <a:pt x="1240" y="654"/>
                  </a:lnTo>
                  <a:lnTo>
                    <a:pt x="1228" y="650"/>
                  </a:lnTo>
                  <a:lnTo>
                    <a:pt x="1216" y="648"/>
                  </a:lnTo>
                  <a:lnTo>
                    <a:pt x="1204" y="648"/>
                  </a:lnTo>
                  <a:lnTo>
                    <a:pt x="1204" y="648"/>
                  </a:lnTo>
                  <a:lnTo>
                    <a:pt x="1188" y="650"/>
                  </a:lnTo>
                  <a:lnTo>
                    <a:pt x="1172" y="652"/>
                  </a:lnTo>
                  <a:lnTo>
                    <a:pt x="1156" y="658"/>
                  </a:lnTo>
                  <a:lnTo>
                    <a:pt x="1142" y="664"/>
                  </a:lnTo>
                  <a:lnTo>
                    <a:pt x="1112" y="682"/>
                  </a:lnTo>
                  <a:lnTo>
                    <a:pt x="1112" y="682"/>
                  </a:lnTo>
                  <a:lnTo>
                    <a:pt x="1112" y="216"/>
                  </a:lnTo>
                  <a:lnTo>
                    <a:pt x="1112" y="216"/>
                  </a:lnTo>
                  <a:lnTo>
                    <a:pt x="646" y="216"/>
                  </a:lnTo>
                  <a:lnTo>
                    <a:pt x="664" y="186"/>
                  </a:lnTo>
                  <a:lnTo>
                    <a:pt x="664" y="186"/>
                  </a:lnTo>
                  <a:lnTo>
                    <a:pt x="670" y="172"/>
                  </a:lnTo>
                  <a:lnTo>
                    <a:pt x="676" y="156"/>
                  </a:lnTo>
                  <a:lnTo>
                    <a:pt x="678" y="140"/>
                  </a:lnTo>
                  <a:lnTo>
                    <a:pt x="680" y="124"/>
                  </a:lnTo>
                  <a:lnTo>
                    <a:pt x="680" y="124"/>
                  </a:lnTo>
                  <a:lnTo>
                    <a:pt x="680" y="112"/>
                  </a:lnTo>
                  <a:lnTo>
                    <a:pt x="678" y="100"/>
                  </a:lnTo>
                  <a:lnTo>
                    <a:pt x="674" y="88"/>
                  </a:lnTo>
                  <a:lnTo>
                    <a:pt x="670" y="76"/>
                  </a:lnTo>
                  <a:lnTo>
                    <a:pt x="658" y="54"/>
                  </a:lnTo>
                  <a:lnTo>
                    <a:pt x="644" y="36"/>
                  </a:lnTo>
                  <a:lnTo>
                    <a:pt x="626" y="22"/>
                  </a:lnTo>
                  <a:lnTo>
                    <a:pt x="604" y="10"/>
                  </a:lnTo>
                  <a:lnTo>
                    <a:pt x="592" y="6"/>
                  </a:lnTo>
                  <a:lnTo>
                    <a:pt x="580" y="2"/>
                  </a:lnTo>
                  <a:lnTo>
                    <a:pt x="568" y="0"/>
                  </a:lnTo>
                  <a:lnTo>
                    <a:pt x="556" y="0"/>
                  </a:lnTo>
                  <a:lnTo>
                    <a:pt x="556" y="0"/>
                  </a:lnTo>
                  <a:lnTo>
                    <a:pt x="544" y="0"/>
                  </a:lnTo>
                  <a:lnTo>
                    <a:pt x="532" y="2"/>
                  </a:lnTo>
                  <a:lnTo>
                    <a:pt x="520" y="6"/>
                  </a:lnTo>
                  <a:lnTo>
                    <a:pt x="508" y="10"/>
                  </a:lnTo>
                  <a:lnTo>
                    <a:pt x="486" y="22"/>
                  </a:lnTo>
                  <a:lnTo>
                    <a:pt x="468" y="36"/>
                  </a:lnTo>
                  <a:lnTo>
                    <a:pt x="454" y="54"/>
                  </a:lnTo>
                  <a:lnTo>
                    <a:pt x="442" y="76"/>
                  </a:lnTo>
                  <a:lnTo>
                    <a:pt x="438" y="88"/>
                  </a:lnTo>
                  <a:lnTo>
                    <a:pt x="434" y="100"/>
                  </a:lnTo>
                  <a:lnTo>
                    <a:pt x="432" y="112"/>
                  </a:lnTo>
                  <a:lnTo>
                    <a:pt x="432" y="124"/>
                  </a:lnTo>
                  <a:lnTo>
                    <a:pt x="432" y="124"/>
                  </a:lnTo>
                  <a:lnTo>
                    <a:pt x="434" y="140"/>
                  </a:lnTo>
                  <a:lnTo>
                    <a:pt x="436" y="156"/>
                  </a:lnTo>
                  <a:lnTo>
                    <a:pt x="442" y="172"/>
                  </a:lnTo>
                  <a:lnTo>
                    <a:pt x="448" y="186"/>
                  </a:lnTo>
                  <a:lnTo>
                    <a:pt x="466" y="216"/>
                  </a:lnTo>
                  <a:lnTo>
                    <a:pt x="432" y="216"/>
                  </a:lnTo>
                  <a:lnTo>
                    <a:pt x="432" y="216"/>
                  </a:lnTo>
                  <a:lnTo>
                    <a:pt x="0" y="216"/>
                  </a:lnTo>
                  <a:lnTo>
                    <a:pt x="0" y="216"/>
                  </a:lnTo>
                  <a:lnTo>
                    <a:pt x="0" y="616"/>
                  </a:lnTo>
                  <a:lnTo>
                    <a:pt x="0" y="616"/>
                  </a:lnTo>
                  <a:lnTo>
                    <a:pt x="26" y="610"/>
                  </a:lnTo>
                  <a:lnTo>
                    <a:pt x="52" y="608"/>
                  </a:lnTo>
                  <a:lnTo>
                    <a:pt x="52" y="608"/>
                  </a:lnTo>
                  <a:lnTo>
                    <a:pt x="68" y="608"/>
                  </a:lnTo>
                  <a:lnTo>
                    <a:pt x="86" y="612"/>
                  </a:lnTo>
                  <a:lnTo>
                    <a:pt x="100" y="616"/>
                  </a:lnTo>
                  <a:lnTo>
                    <a:pt x="116" y="620"/>
                  </a:lnTo>
                  <a:lnTo>
                    <a:pt x="130" y="628"/>
                  </a:lnTo>
                  <a:lnTo>
                    <a:pt x="144" y="636"/>
                  </a:lnTo>
                  <a:lnTo>
                    <a:pt x="156" y="646"/>
                  </a:lnTo>
                  <a:lnTo>
                    <a:pt x="168" y="656"/>
                  </a:lnTo>
                  <a:lnTo>
                    <a:pt x="178" y="668"/>
                  </a:lnTo>
                  <a:lnTo>
                    <a:pt x="188" y="680"/>
                  </a:lnTo>
                  <a:lnTo>
                    <a:pt x="196" y="694"/>
                  </a:lnTo>
                  <a:lnTo>
                    <a:pt x="204" y="708"/>
                  </a:lnTo>
                  <a:lnTo>
                    <a:pt x="208" y="724"/>
                  </a:lnTo>
                  <a:lnTo>
                    <a:pt x="212" y="738"/>
                  </a:lnTo>
                  <a:lnTo>
                    <a:pt x="216" y="756"/>
                  </a:lnTo>
                  <a:lnTo>
                    <a:pt x="216" y="772"/>
                  </a:lnTo>
                  <a:lnTo>
                    <a:pt x="216" y="772"/>
                  </a:lnTo>
                  <a:lnTo>
                    <a:pt x="216" y="788"/>
                  </a:lnTo>
                  <a:lnTo>
                    <a:pt x="212" y="806"/>
                  </a:lnTo>
                  <a:lnTo>
                    <a:pt x="208" y="820"/>
                  </a:lnTo>
                  <a:lnTo>
                    <a:pt x="204" y="836"/>
                  </a:lnTo>
                  <a:lnTo>
                    <a:pt x="196" y="850"/>
                  </a:lnTo>
                  <a:lnTo>
                    <a:pt x="188" y="864"/>
                  </a:lnTo>
                  <a:lnTo>
                    <a:pt x="178" y="876"/>
                  </a:lnTo>
                  <a:lnTo>
                    <a:pt x="168" y="888"/>
                  </a:lnTo>
                  <a:lnTo>
                    <a:pt x="156" y="898"/>
                  </a:lnTo>
                  <a:lnTo>
                    <a:pt x="144" y="908"/>
                  </a:lnTo>
                  <a:lnTo>
                    <a:pt x="130" y="916"/>
                  </a:lnTo>
                  <a:lnTo>
                    <a:pt x="116" y="924"/>
                  </a:lnTo>
                  <a:lnTo>
                    <a:pt x="100" y="928"/>
                  </a:lnTo>
                  <a:lnTo>
                    <a:pt x="86" y="932"/>
                  </a:lnTo>
                  <a:lnTo>
                    <a:pt x="68" y="936"/>
                  </a:lnTo>
                  <a:lnTo>
                    <a:pt x="52" y="936"/>
                  </a:lnTo>
                  <a:lnTo>
                    <a:pt x="52" y="936"/>
                  </a:lnTo>
                  <a:lnTo>
                    <a:pt x="26" y="934"/>
                  </a:lnTo>
                  <a:lnTo>
                    <a:pt x="0" y="928"/>
                  </a:lnTo>
                  <a:lnTo>
                    <a:pt x="0" y="928"/>
                  </a:lnTo>
                  <a:lnTo>
                    <a:pt x="0" y="1328"/>
                  </a:lnTo>
                  <a:lnTo>
                    <a:pt x="1112" y="1328"/>
                  </a:lnTo>
                  <a:close/>
                </a:path>
              </a:pathLst>
            </a:custGeom>
            <a:grpFill/>
            <a:ln>
              <a:noFill/>
            </a:ln>
            <a:effectLst/>
          </p:spPr>
          <p:txBody>
            <a:bodyPr wrap="none" anchor="ctr"/>
            <a:lstStyle/>
            <a:p>
              <a:endParaRPr lang="zh-CN" altLang="en-US" kern="0">
                <a:solidFill>
                  <a:schemeClr val="bg1"/>
                </a:solidFill>
                <a:cs typeface="+mn-ea"/>
                <a:sym typeface="+mn-lt"/>
              </a:endParaRPr>
            </a:p>
          </p:txBody>
        </p:sp>
        <p:sp>
          <p:nvSpPr>
            <p:cNvPr id="18" name="矩形 17"/>
            <p:cNvSpPr/>
            <p:nvPr/>
          </p:nvSpPr>
          <p:spPr>
            <a:xfrm>
              <a:off x="5896538" y="2514213"/>
              <a:ext cx="1246289" cy="1468647"/>
            </a:xfrm>
            <a:prstGeom prst="rect">
              <a:avLst/>
            </a:prstGeom>
            <a:grpFill/>
          </p:spPr>
          <p:txBody>
            <a:bodyPr wrap="square">
              <a:spAutoFit/>
            </a:bodyPr>
            <a:lstStyle/>
            <a:p>
              <a:pPr lvl="0" algn="just">
                <a:lnSpc>
                  <a:spcPts val="1600"/>
                </a:lnSpc>
              </a:pPr>
              <a:r>
                <a:rPr lang="zh-CN" altLang="en-US" sz="1200" kern="0" dirty="0">
                  <a:solidFill>
                    <a:schemeClr val="bg1"/>
                  </a:solidFill>
                  <a:cs typeface="+mn-ea"/>
                  <a:sym typeface="+mn-lt"/>
                </a:rPr>
                <a:t>点击添加文字</a:t>
              </a:r>
              <a:endParaRPr lang="en-US" altLang="zh-CN" sz="1200" kern="0" dirty="0">
                <a:solidFill>
                  <a:schemeClr val="bg1"/>
                </a:solidFill>
                <a:cs typeface="+mn-ea"/>
                <a:sym typeface="+mn-lt"/>
              </a:endParaRPr>
            </a:p>
            <a:p>
              <a:pPr algn="just">
                <a:lnSpc>
                  <a:spcPts val="1600"/>
                </a:lnSpc>
              </a:pPr>
              <a:r>
                <a:rPr lang="zh-CN" altLang="en-US" sz="1200" kern="0" dirty="0">
                  <a:solidFill>
                    <a:schemeClr val="bg1"/>
                  </a:solidFill>
                  <a:cs typeface="+mn-ea"/>
                  <a:sym typeface="+mn-lt"/>
                </a:rPr>
                <a:t>点击添加文字点击添加文字点击添加文字点击添加文字点击添加文字</a:t>
              </a:r>
            </a:p>
          </p:txBody>
        </p:sp>
        <p:sp>
          <p:nvSpPr>
            <p:cNvPr id="19" name="矩形 18"/>
            <p:cNvSpPr/>
            <p:nvPr/>
          </p:nvSpPr>
          <p:spPr>
            <a:xfrm>
              <a:off x="6191368" y="1938644"/>
              <a:ext cx="293854" cy="323544"/>
            </a:xfrm>
            <a:prstGeom prst="rect">
              <a:avLst/>
            </a:prstGeom>
            <a:grpFill/>
          </p:spPr>
          <p:txBody>
            <a:bodyPr wrap="square">
              <a:spAutoFit/>
            </a:bodyPr>
            <a:lstStyle/>
            <a:p>
              <a:pPr marL="0" marR="0" lvl="0" indent="0" algn="just" defTabSz="914400" eaLnBrk="1" fontAlgn="auto" latinLnBrk="0" hangingPunct="1">
                <a:lnSpc>
                  <a:spcPts val="1500"/>
                </a:lnSpc>
                <a:spcBef>
                  <a:spcPts val="0"/>
                </a:spcBef>
                <a:spcAft>
                  <a:spcPts val="0"/>
                </a:spcAft>
                <a:buClrTx/>
                <a:buSzTx/>
                <a:buFontTx/>
                <a:buNone/>
                <a:tabLst/>
                <a:defRPr/>
              </a:pPr>
              <a:r>
                <a:rPr kumimoji="0" lang="en-US" altLang="zh-CN" sz="1800" b="0" i="0" u="none" strike="noStrike" kern="0" cap="none" spc="0" normalizeH="0" baseline="0" noProof="0" dirty="0" smtClean="0">
                  <a:ln>
                    <a:noFill/>
                  </a:ln>
                  <a:solidFill>
                    <a:schemeClr val="bg1"/>
                  </a:solidFill>
                  <a:effectLst/>
                  <a:uLnTx/>
                  <a:uFillTx/>
                  <a:cs typeface="+mn-ea"/>
                  <a:sym typeface="+mn-lt"/>
                </a:rPr>
                <a:t>4</a:t>
              </a:r>
              <a:endParaRPr kumimoji="0" lang="zh-CN" altLang="en-US" sz="1800" b="0" i="0" u="none" strike="noStrike" kern="0" cap="none" spc="0" normalizeH="0" baseline="0" noProof="0" dirty="0" smtClean="0">
                <a:ln>
                  <a:noFill/>
                </a:ln>
                <a:solidFill>
                  <a:schemeClr val="bg1"/>
                </a:solidFill>
                <a:effectLst/>
                <a:uLnTx/>
                <a:uFillTx/>
                <a:cs typeface="+mn-ea"/>
                <a:sym typeface="+mn-lt"/>
              </a:endParaRPr>
            </a:p>
          </p:txBody>
        </p:sp>
      </p:grpSp>
      <p:grpSp>
        <p:nvGrpSpPr>
          <p:cNvPr id="20" name="组合 19"/>
          <p:cNvGrpSpPr/>
          <p:nvPr/>
        </p:nvGrpSpPr>
        <p:grpSpPr>
          <a:xfrm>
            <a:off x="7239203" y="1466101"/>
            <a:ext cx="1698432" cy="2113761"/>
            <a:chOff x="7281092" y="1851555"/>
            <a:chExt cx="1719400" cy="2345683"/>
          </a:xfrm>
          <a:solidFill>
            <a:schemeClr val="accent2">
              <a:lumMod val="50000"/>
            </a:schemeClr>
          </a:solidFill>
        </p:grpSpPr>
        <p:sp>
          <p:nvSpPr>
            <p:cNvPr id="21" name="Freeform 6"/>
            <p:cNvSpPr>
              <a:spLocks/>
            </p:cNvSpPr>
            <p:nvPr/>
          </p:nvSpPr>
          <p:spPr bwMode="auto">
            <a:xfrm>
              <a:off x="7281092" y="1851555"/>
              <a:ext cx="1719400" cy="2345683"/>
            </a:xfrm>
            <a:custGeom>
              <a:avLst/>
              <a:gdLst>
                <a:gd name="T0" fmla="*/ 1112 w 1112"/>
                <a:gd name="T1" fmla="*/ 216 h 1328"/>
                <a:gd name="T2" fmla="*/ 664 w 1112"/>
                <a:gd name="T3" fmla="*/ 186 h 1328"/>
                <a:gd name="T4" fmla="*/ 670 w 1112"/>
                <a:gd name="T5" fmla="*/ 172 h 1328"/>
                <a:gd name="T6" fmla="*/ 678 w 1112"/>
                <a:gd name="T7" fmla="*/ 140 h 1328"/>
                <a:gd name="T8" fmla="*/ 680 w 1112"/>
                <a:gd name="T9" fmla="*/ 124 h 1328"/>
                <a:gd name="T10" fmla="*/ 678 w 1112"/>
                <a:gd name="T11" fmla="*/ 100 h 1328"/>
                <a:gd name="T12" fmla="*/ 670 w 1112"/>
                <a:gd name="T13" fmla="*/ 76 h 1328"/>
                <a:gd name="T14" fmla="*/ 644 w 1112"/>
                <a:gd name="T15" fmla="*/ 36 h 1328"/>
                <a:gd name="T16" fmla="*/ 604 w 1112"/>
                <a:gd name="T17" fmla="*/ 10 h 1328"/>
                <a:gd name="T18" fmla="*/ 580 w 1112"/>
                <a:gd name="T19" fmla="*/ 2 h 1328"/>
                <a:gd name="T20" fmla="*/ 556 w 1112"/>
                <a:gd name="T21" fmla="*/ 0 h 1328"/>
                <a:gd name="T22" fmla="*/ 544 w 1112"/>
                <a:gd name="T23" fmla="*/ 0 h 1328"/>
                <a:gd name="T24" fmla="*/ 520 w 1112"/>
                <a:gd name="T25" fmla="*/ 6 h 1328"/>
                <a:gd name="T26" fmla="*/ 486 w 1112"/>
                <a:gd name="T27" fmla="*/ 22 h 1328"/>
                <a:gd name="T28" fmla="*/ 454 w 1112"/>
                <a:gd name="T29" fmla="*/ 54 h 1328"/>
                <a:gd name="T30" fmla="*/ 438 w 1112"/>
                <a:gd name="T31" fmla="*/ 88 h 1328"/>
                <a:gd name="T32" fmla="*/ 432 w 1112"/>
                <a:gd name="T33" fmla="*/ 112 h 1328"/>
                <a:gd name="T34" fmla="*/ 432 w 1112"/>
                <a:gd name="T35" fmla="*/ 124 h 1328"/>
                <a:gd name="T36" fmla="*/ 436 w 1112"/>
                <a:gd name="T37" fmla="*/ 156 h 1328"/>
                <a:gd name="T38" fmla="*/ 448 w 1112"/>
                <a:gd name="T39" fmla="*/ 186 h 1328"/>
                <a:gd name="T40" fmla="*/ 432 w 1112"/>
                <a:gd name="T41" fmla="*/ 216 h 1328"/>
                <a:gd name="T42" fmla="*/ 0 w 1112"/>
                <a:gd name="T43" fmla="*/ 216 h 1328"/>
                <a:gd name="T44" fmla="*/ 0 w 1112"/>
                <a:gd name="T45" fmla="*/ 616 h 1328"/>
                <a:gd name="T46" fmla="*/ 26 w 1112"/>
                <a:gd name="T47" fmla="*/ 610 h 1328"/>
                <a:gd name="T48" fmla="*/ 52 w 1112"/>
                <a:gd name="T49" fmla="*/ 608 h 1328"/>
                <a:gd name="T50" fmla="*/ 86 w 1112"/>
                <a:gd name="T51" fmla="*/ 612 h 1328"/>
                <a:gd name="T52" fmla="*/ 116 w 1112"/>
                <a:gd name="T53" fmla="*/ 620 h 1328"/>
                <a:gd name="T54" fmla="*/ 144 w 1112"/>
                <a:gd name="T55" fmla="*/ 636 h 1328"/>
                <a:gd name="T56" fmla="*/ 168 w 1112"/>
                <a:gd name="T57" fmla="*/ 656 h 1328"/>
                <a:gd name="T58" fmla="*/ 188 w 1112"/>
                <a:gd name="T59" fmla="*/ 680 h 1328"/>
                <a:gd name="T60" fmla="*/ 204 w 1112"/>
                <a:gd name="T61" fmla="*/ 708 h 1328"/>
                <a:gd name="T62" fmla="*/ 212 w 1112"/>
                <a:gd name="T63" fmla="*/ 738 h 1328"/>
                <a:gd name="T64" fmla="*/ 216 w 1112"/>
                <a:gd name="T65" fmla="*/ 772 h 1328"/>
                <a:gd name="T66" fmla="*/ 216 w 1112"/>
                <a:gd name="T67" fmla="*/ 788 h 1328"/>
                <a:gd name="T68" fmla="*/ 208 w 1112"/>
                <a:gd name="T69" fmla="*/ 820 h 1328"/>
                <a:gd name="T70" fmla="*/ 196 w 1112"/>
                <a:gd name="T71" fmla="*/ 850 h 1328"/>
                <a:gd name="T72" fmla="*/ 178 w 1112"/>
                <a:gd name="T73" fmla="*/ 876 h 1328"/>
                <a:gd name="T74" fmla="*/ 156 w 1112"/>
                <a:gd name="T75" fmla="*/ 898 h 1328"/>
                <a:gd name="T76" fmla="*/ 130 w 1112"/>
                <a:gd name="T77" fmla="*/ 916 h 1328"/>
                <a:gd name="T78" fmla="*/ 100 w 1112"/>
                <a:gd name="T79" fmla="*/ 928 h 1328"/>
                <a:gd name="T80" fmla="*/ 68 w 1112"/>
                <a:gd name="T81" fmla="*/ 936 h 1328"/>
                <a:gd name="T82" fmla="*/ 52 w 1112"/>
                <a:gd name="T83" fmla="*/ 936 h 1328"/>
                <a:gd name="T84" fmla="*/ 0 w 1112"/>
                <a:gd name="T85" fmla="*/ 928 h 1328"/>
                <a:gd name="T86" fmla="*/ 0 w 1112"/>
                <a:gd name="T87" fmla="*/ 1328 h 1328"/>
                <a:gd name="T88" fmla="*/ 1112 w 1112"/>
                <a:gd name="T89" fmla="*/ 216 h 13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112" h="1328">
                  <a:moveTo>
                    <a:pt x="1112" y="216"/>
                  </a:moveTo>
                  <a:lnTo>
                    <a:pt x="1112" y="216"/>
                  </a:lnTo>
                  <a:lnTo>
                    <a:pt x="646" y="216"/>
                  </a:lnTo>
                  <a:lnTo>
                    <a:pt x="664" y="186"/>
                  </a:lnTo>
                  <a:lnTo>
                    <a:pt x="664" y="186"/>
                  </a:lnTo>
                  <a:lnTo>
                    <a:pt x="670" y="172"/>
                  </a:lnTo>
                  <a:lnTo>
                    <a:pt x="676" y="156"/>
                  </a:lnTo>
                  <a:lnTo>
                    <a:pt x="678" y="140"/>
                  </a:lnTo>
                  <a:lnTo>
                    <a:pt x="680" y="124"/>
                  </a:lnTo>
                  <a:lnTo>
                    <a:pt x="680" y="124"/>
                  </a:lnTo>
                  <a:lnTo>
                    <a:pt x="680" y="112"/>
                  </a:lnTo>
                  <a:lnTo>
                    <a:pt x="678" y="100"/>
                  </a:lnTo>
                  <a:lnTo>
                    <a:pt x="674" y="88"/>
                  </a:lnTo>
                  <a:lnTo>
                    <a:pt x="670" y="76"/>
                  </a:lnTo>
                  <a:lnTo>
                    <a:pt x="658" y="54"/>
                  </a:lnTo>
                  <a:lnTo>
                    <a:pt x="644" y="36"/>
                  </a:lnTo>
                  <a:lnTo>
                    <a:pt x="626" y="22"/>
                  </a:lnTo>
                  <a:lnTo>
                    <a:pt x="604" y="10"/>
                  </a:lnTo>
                  <a:lnTo>
                    <a:pt x="592" y="6"/>
                  </a:lnTo>
                  <a:lnTo>
                    <a:pt x="580" y="2"/>
                  </a:lnTo>
                  <a:lnTo>
                    <a:pt x="568" y="0"/>
                  </a:lnTo>
                  <a:lnTo>
                    <a:pt x="556" y="0"/>
                  </a:lnTo>
                  <a:lnTo>
                    <a:pt x="556" y="0"/>
                  </a:lnTo>
                  <a:lnTo>
                    <a:pt x="544" y="0"/>
                  </a:lnTo>
                  <a:lnTo>
                    <a:pt x="532" y="2"/>
                  </a:lnTo>
                  <a:lnTo>
                    <a:pt x="520" y="6"/>
                  </a:lnTo>
                  <a:lnTo>
                    <a:pt x="508" y="10"/>
                  </a:lnTo>
                  <a:lnTo>
                    <a:pt x="486" y="22"/>
                  </a:lnTo>
                  <a:lnTo>
                    <a:pt x="468" y="36"/>
                  </a:lnTo>
                  <a:lnTo>
                    <a:pt x="454" y="54"/>
                  </a:lnTo>
                  <a:lnTo>
                    <a:pt x="442" y="76"/>
                  </a:lnTo>
                  <a:lnTo>
                    <a:pt x="438" y="88"/>
                  </a:lnTo>
                  <a:lnTo>
                    <a:pt x="434" y="100"/>
                  </a:lnTo>
                  <a:lnTo>
                    <a:pt x="432" y="112"/>
                  </a:lnTo>
                  <a:lnTo>
                    <a:pt x="432" y="124"/>
                  </a:lnTo>
                  <a:lnTo>
                    <a:pt x="432" y="124"/>
                  </a:lnTo>
                  <a:lnTo>
                    <a:pt x="434" y="140"/>
                  </a:lnTo>
                  <a:lnTo>
                    <a:pt x="436" y="156"/>
                  </a:lnTo>
                  <a:lnTo>
                    <a:pt x="442" y="172"/>
                  </a:lnTo>
                  <a:lnTo>
                    <a:pt x="448" y="186"/>
                  </a:lnTo>
                  <a:lnTo>
                    <a:pt x="466" y="216"/>
                  </a:lnTo>
                  <a:lnTo>
                    <a:pt x="432" y="216"/>
                  </a:lnTo>
                  <a:lnTo>
                    <a:pt x="432" y="216"/>
                  </a:lnTo>
                  <a:lnTo>
                    <a:pt x="0" y="216"/>
                  </a:lnTo>
                  <a:lnTo>
                    <a:pt x="0" y="216"/>
                  </a:lnTo>
                  <a:lnTo>
                    <a:pt x="0" y="616"/>
                  </a:lnTo>
                  <a:lnTo>
                    <a:pt x="0" y="616"/>
                  </a:lnTo>
                  <a:lnTo>
                    <a:pt x="26" y="610"/>
                  </a:lnTo>
                  <a:lnTo>
                    <a:pt x="52" y="608"/>
                  </a:lnTo>
                  <a:lnTo>
                    <a:pt x="52" y="608"/>
                  </a:lnTo>
                  <a:lnTo>
                    <a:pt x="68" y="608"/>
                  </a:lnTo>
                  <a:lnTo>
                    <a:pt x="86" y="612"/>
                  </a:lnTo>
                  <a:lnTo>
                    <a:pt x="100" y="616"/>
                  </a:lnTo>
                  <a:lnTo>
                    <a:pt x="116" y="620"/>
                  </a:lnTo>
                  <a:lnTo>
                    <a:pt x="130" y="628"/>
                  </a:lnTo>
                  <a:lnTo>
                    <a:pt x="144" y="636"/>
                  </a:lnTo>
                  <a:lnTo>
                    <a:pt x="156" y="646"/>
                  </a:lnTo>
                  <a:lnTo>
                    <a:pt x="168" y="656"/>
                  </a:lnTo>
                  <a:lnTo>
                    <a:pt x="178" y="668"/>
                  </a:lnTo>
                  <a:lnTo>
                    <a:pt x="188" y="680"/>
                  </a:lnTo>
                  <a:lnTo>
                    <a:pt x="196" y="694"/>
                  </a:lnTo>
                  <a:lnTo>
                    <a:pt x="204" y="708"/>
                  </a:lnTo>
                  <a:lnTo>
                    <a:pt x="208" y="724"/>
                  </a:lnTo>
                  <a:lnTo>
                    <a:pt x="212" y="738"/>
                  </a:lnTo>
                  <a:lnTo>
                    <a:pt x="216" y="756"/>
                  </a:lnTo>
                  <a:lnTo>
                    <a:pt x="216" y="772"/>
                  </a:lnTo>
                  <a:lnTo>
                    <a:pt x="216" y="772"/>
                  </a:lnTo>
                  <a:lnTo>
                    <a:pt x="216" y="788"/>
                  </a:lnTo>
                  <a:lnTo>
                    <a:pt x="212" y="806"/>
                  </a:lnTo>
                  <a:lnTo>
                    <a:pt x="208" y="820"/>
                  </a:lnTo>
                  <a:lnTo>
                    <a:pt x="204" y="836"/>
                  </a:lnTo>
                  <a:lnTo>
                    <a:pt x="196" y="850"/>
                  </a:lnTo>
                  <a:lnTo>
                    <a:pt x="188" y="864"/>
                  </a:lnTo>
                  <a:lnTo>
                    <a:pt x="178" y="876"/>
                  </a:lnTo>
                  <a:lnTo>
                    <a:pt x="168" y="888"/>
                  </a:lnTo>
                  <a:lnTo>
                    <a:pt x="156" y="898"/>
                  </a:lnTo>
                  <a:lnTo>
                    <a:pt x="144" y="908"/>
                  </a:lnTo>
                  <a:lnTo>
                    <a:pt x="130" y="916"/>
                  </a:lnTo>
                  <a:lnTo>
                    <a:pt x="116" y="924"/>
                  </a:lnTo>
                  <a:lnTo>
                    <a:pt x="100" y="928"/>
                  </a:lnTo>
                  <a:lnTo>
                    <a:pt x="86" y="932"/>
                  </a:lnTo>
                  <a:lnTo>
                    <a:pt x="68" y="936"/>
                  </a:lnTo>
                  <a:lnTo>
                    <a:pt x="52" y="936"/>
                  </a:lnTo>
                  <a:lnTo>
                    <a:pt x="52" y="936"/>
                  </a:lnTo>
                  <a:lnTo>
                    <a:pt x="26" y="934"/>
                  </a:lnTo>
                  <a:lnTo>
                    <a:pt x="0" y="928"/>
                  </a:lnTo>
                  <a:lnTo>
                    <a:pt x="0" y="928"/>
                  </a:lnTo>
                  <a:lnTo>
                    <a:pt x="0" y="1328"/>
                  </a:lnTo>
                  <a:lnTo>
                    <a:pt x="1112" y="1328"/>
                  </a:lnTo>
                  <a:lnTo>
                    <a:pt x="1112" y="216"/>
                  </a:lnTo>
                  <a:close/>
                </a:path>
              </a:pathLst>
            </a:custGeom>
            <a:grpFill/>
            <a:ln>
              <a:noFill/>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chemeClr val="bg1"/>
                </a:solidFill>
                <a:effectLst/>
                <a:uLnTx/>
                <a:uFillTx/>
                <a:cs typeface="+mn-ea"/>
                <a:sym typeface="+mn-lt"/>
              </a:endParaRPr>
            </a:p>
          </p:txBody>
        </p:sp>
        <p:sp>
          <p:nvSpPr>
            <p:cNvPr id="22" name="矩形 21"/>
            <p:cNvSpPr/>
            <p:nvPr/>
          </p:nvSpPr>
          <p:spPr>
            <a:xfrm>
              <a:off x="7668343" y="2514213"/>
              <a:ext cx="1246289" cy="1468647"/>
            </a:xfrm>
            <a:prstGeom prst="rect">
              <a:avLst/>
            </a:prstGeom>
            <a:grpFill/>
          </p:spPr>
          <p:txBody>
            <a:bodyPr wrap="square">
              <a:spAutoFit/>
            </a:bodyPr>
            <a:lstStyle/>
            <a:p>
              <a:pPr lvl="0" algn="just">
                <a:lnSpc>
                  <a:spcPts val="1600"/>
                </a:lnSpc>
              </a:pPr>
              <a:r>
                <a:rPr lang="zh-CN" altLang="en-US" sz="1200" kern="0" dirty="0">
                  <a:solidFill>
                    <a:schemeClr val="bg1"/>
                  </a:solidFill>
                  <a:cs typeface="+mn-ea"/>
                  <a:sym typeface="+mn-lt"/>
                </a:rPr>
                <a:t>点击添加文字</a:t>
              </a:r>
              <a:endParaRPr lang="en-US" altLang="zh-CN" sz="1200" kern="0" dirty="0">
                <a:solidFill>
                  <a:schemeClr val="bg1"/>
                </a:solidFill>
                <a:cs typeface="+mn-ea"/>
                <a:sym typeface="+mn-lt"/>
              </a:endParaRPr>
            </a:p>
            <a:p>
              <a:pPr algn="just">
                <a:lnSpc>
                  <a:spcPts val="1600"/>
                </a:lnSpc>
              </a:pPr>
              <a:r>
                <a:rPr lang="zh-CN" altLang="en-US" sz="1200" kern="0" dirty="0">
                  <a:solidFill>
                    <a:schemeClr val="bg1"/>
                  </a:solidFill>
                  <a:cs typeface="+mn-ea"/>
                  <a:sym typeface="+mn-lt"/>
                </a:rPr>
                <a:t>点击添加文字点击添加文字点击添加文字点击添加文字点击添加文字</a:t>
              </a:r>
            </a:p>
          </p:txBody>
        </p:sp>
        <p:sp>
          <p:nvSpPr>
            <p:cNvPr id="23" name="矩形 22"/>
            <p:cNvSpPr/>
            <p:nvPr/>
          </p:nvSpPr>
          <p:spPr>
            <a:xfrm>
              <a:off x="7970375" y="1938252"/>
              <a:ext cx="293854" cy="323544"/>
            </a:xfrm>
            <a:prstGeom prst="rect">
              <a:avLst/>
            </a:prstGeom>
            <a:grpFill/>
          </p:spPr>
          <p:txBody>
            <a:bodyPr wrap="square">
              <a:spAutoFit/>
            </a:bodyPr>
            <a:lstStyle/>
            <a:p>
              <a:pPr marL="0" marR="0" lvl="0" indent="0" algn="just" defTabSz="914400" eaLnBrk="1" fontAlgn="auto" latinLnBrk="0" hangingPunct="1">
                <a:lnSpc>
                  <a:spcPts val="1500"/>
                </a:lnSpc>
                <a:spcBef>
                  <a:spcPts val="0"/>
                </a:spcBef>
                <a:spcAft>
                  <a:spcPts val="0"/>
                </a:spcAft>
                <a:buClrTx/>
                <a:buSzTx/>
                <a:buFontTx/>
                <a:buNone/>
                <a:tabLst/>
                <a:defRPr/>
              </a:pPr>
              <a:r>
                <a:rPr kumimoji="0" lang="en-US" altLang="zh-CN" sz="1800" b="0" i="0" u="none" strike="noStrike" kern="0" cap="none" spc="0" normalizeH="0" baseline="0" noProof="0" dirty="0" smtClean="0">
                  <a:ln>
                    <a:noFill/>
                  </a:ln>
                  <a:solidFill>
                    <a:schemeClr val="bg1"/>
                  </a:solidFill>
                  <a:effectLst/>
                  <a:uLnTx/>
                  <a:uFillTx/>
                  <a:cs typeface="+mn-ea"/>
                  <a:sym typeface="+mn-lt"/>
                </a:rPr>
                <a:t>5</a:t>
              </a:r>
              <a:endParaRPr kumimoji="0" lang="zh-CN" altLang="en-US" sz="1800" b="0" i="0" u="none" strike="noStrike" kern="0" cap="none" spc="0" normalizeH="0" baseline="0" noProof="0" dirty="0" smtClean="0">
                <a:ln>
                  <a:noFill/>
                </a:ln>
                <a:solidFill>
                  <a:schemeClr val="bg1"/>
                </a:solidFill>
                <a:effectLst/>
                <a:uLnTx/>
                <a:uFillTx/>
                <a:cs typeface="+mn-ea"/>
                <a:sym typeface="+mn-lt"/>
              </a:endParaRPr>
            </a:p>
          </p:txBody>
        </p:sp>
      </p:grpSp>
      <p:cxnSp>
        <p:nvCxnSpPr>
          <p:cNvPr id="24" name="Straight Connector 21"/>
          <p:cNvCxnSpPr/>
          <p:nvPr/>
        </p:nvCxnSpPr>
        <p:spPr>
          <a:xfrm>
            <a:off x="323527" y="3795886"/>
            <a:ext cx="8457286" cy="0"/>
          </a:xfrm>
          <a:prstGeom prst="line">
            <a:avLst/>
          </a:prstGeom>
          <a:noFill/>
          <a:ln w="6350" cap="flat" cmpd="sng" algn="ctr">
            <a:solidFill>
              <a:srgbClr val="B8B8B8"/>
            </a:solidFill>
            <a:prstDash val="solid"/>
            <a:headEnd type="oval" w="sm" len="sm"/>
            <a:tailEnd type="oval" w="sm" len="sm"/>
          </a:ln>
          <a:effectLst/>
        </p:spPr>
      </p:cxnSp>
      <p:grpSp>
        <p:nvGrpSpPr>
          <p:cNvPr id="25" name="Group 24"/>
          <p:cNvGrpSpPr/>
          <p:nvPr/>
        </p:nvGrpSpPr>
        <p:grpSpPr>
          <a:xfrm>
            <a:off x="827584" y="4011910"/>
            <a:ext cx="173517" cy="173517"/>
            <a:chOff x="1068295" y="3417488"/>
            <a:chExt cx="239034" cy="239034"/>
          </a:xfrm>
        </p:grpSpPr>
        <p:sp>
          <p:nvSpPr>
            <p:cNvPr id="26" name="Oval 25"/>
            <p:cNvSpPr/>
            <p:nvPr/>
          </p:nvSpPr>
          <p:spPr>
            <a:xfrm>
              <a:off x="1068295" y="3417488"/>
              <a:ext cx="239034" cy="239034"/>
            </a:xfrm>
            <a:prstGeom prst="ellipse">
              <a:avLst/>
            </a:prstGeom>
            <a:solidFill>
              <a:srgbClr val="E16896"/>
            </a:solidFill>
            <a:ln w="3175" cap="flat" cmpd="sng" algn="ctr">
              <a:noFill/>
              <a:prstDash val="solid"/>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rgbClr val="000000"/>
                </a:solidFill>
                <a:effectLst/>
                <a:uLnTx/>
                <a:uFillTx/>
                <a:cs typeface="+mn-ea"/>
                <a:sym typeface="+mn-lt"/>
              </a:endParaRPr>
            </a:p>
          </p:txBody>
        </p:sp>
        <p:sp>
          <p:nvSpPr>
            <p:cNvPr id="27" name="Plus 26"/>
            <p:cNvSpPr/>
            <p:nvPr/>
          </p:nvSpPr>
          <p:spPr>
            <a:xfrm>
              <a:off x="1129668" y="3475634"/>
              <a:ext cx="115371" cy="115371"/>
            </a:xfrm>
            <a:prstGeom prst="mathPlus">
              <a:avLst/>
            </a:prstGeom>
            <a:solidFill>
              <a:schemeClr val="bg1"/>
            </a:solidFill>
            <a:ln w="9525" cap="flat" cmpd="sng" algn="ctr">
              <a:noFill/>
              <a:prstDash val="solid"/>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rgbClr val="000000"/>
                </a:solidFill>
                <a:effectLst/>
                <a:uLnTx/>
                <a:uFillTx/>
                <a:cs typeface="+mn-ea"/>
                <a:sym typeface="+mn-lt"/>
              </a:endParaRPr>
            </a:p>
          </p:txBody>
        </p:sp>
      </p:grpSp>
      <p:sp>
        <p:nvSpPr>
          <p:cNvPr id="28" name="矩形 27"/>
          <p:cNvSpPr/>
          <p:nvPr/>
        </p:nvSpPr>
        <p:spPr>
          <a:xfrm>
            <a:off x="1202606" y="4007337"/>
            <a:ext cx="7113810" cy="390454"/>
          </a:xfrm>
          <a:prstGeom prst="rect">
            <a:avLst/>
          </a:prstGeom>
        </p:spPr>
        <p:txBody>
          <a:bodyPr wrap="square" lIns="51399" tIns="25699" rIns="51399" bIns="25699">
            <a:spAutoFit/>
          </a:bodyPr>
          <a:lstStyle/>
          <a:p>
            <a:pPr marL="0" lvl="2" defTabSz="912813" eaLnBrk="0" hangingPunct="0">
              <a:buClr>
                <a:srgbClr val="0070C0"/>
              </a:buClr>
              <a:buSzPct val="80000"/>
              <a:tabLst>
                <a:tab pos="136525" algn="l"/>
              </a:tabLst>
              <a:defRPr/>
            </a:pPr>
            <a:r>
              <a:rPr lang="zh-CN" altLang="en-US" sz="1100" spc="50" dirty="0">
                <a:ln w="11430"/>
                <a:solidFill>
                  <a:srgbClr val="000000"/>
                </a:solidFill>
                <a:cs typeface="+mn-ea"/>
                <a:sym typeface="+mn-lt"/>
              </a:rPr>
              <a:t>点击添加文本点击添加文本点击添加文本点击添加文本点击添加文本点击添加文本</a:t>
            </a:r>
            <a:endParaRPr lang="en-US" altLang="zh-CN" sz="1100" spc="50" dirty="0">
              <a:ln w="11430"/>
              <a:solidFill>
                <a:srgbClr val="000000"/>
              </a:solidFill>
              <a:cs typeface="+mn-ea"/>
              <a:sym typeface="+mn-lt"/>
            </a:endParaRPr>
          </a:p>
          <a:p>
            <a:pPr marL="0" lvl="2" defTabSz="912813" eaLnBrk="0" hangingPunct="0">
              <a:buClr>
                <a:srgbClr val="0070C0"/>
              </a:buClr>
              <a:buSzPct val="80000"/>
              <a:tabLst>
                <a:tab pos="136525" algn="l"/>
              </a:tabLst>
              <a:defRPr/>
            </a:pPr>
            <a:r>
              <a:rPr lang="zh-CN" altLang="en-US" sz="1100" spc="50" dirty="0">
                <a:ln w="11430"/>
                <a:solidFill>
                  <a:srgbClr val="000000"/>
                </a:solidFill>
                <a:cs typeface="+mn-ea"/>
                <a:sym typeface="+mn-lt"/>
              </a:rPr>
              <a:t>点击添加文本点击添加文本点击添加文本点击添加文本点击添加文本点击添加文本</a:t>
            </a:r>
            <a:endParaRPr lang="en-US" altLang="zh-CN" sz="1100" spc="50" dirty="0">
              <a:ln w="11430"/>
              <a:solidFill>
                <a:srgbClr val="000000"/>
              </a:solidFill>
              <a:cs typeface="+mn-ea"/>
              <a:sym typeface="+mn-lt"/>
            </a:endParaRPr>
          </a:p>
        </p:txBody>
      </p:sp>
    </p:spTree>
    <p:extLst>
      <p:ext uri="{BB962C8B-B14F-4D97-AF65-F5344CB8AC3E}">
        <p14:creationId xmlns:p14="http://schemas.microsoft.com/office/powerpoint/2010/main" val="2065547240"/>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4"/>
                                        </p:tgtEl>
                                        <p:attrNameLst>
                                          <p:attrName>ppt_y</p:attrName>
                                        </p:attrNameLst>
                                      </p:cBhvr>
                                      <p:tavLst>
                                        <p:tav tm="0">
                                          <p:val>
                                            <p:strVal val="#ppt_y"/>
                                          </p:val>
                                        </p:tav>
                                        <p:tav tm="100000">
                                          <p:val>
                                            <p:strVal val="#ppt_y"/>
                                          </p:val>
                                        </p:tav>
                                      </p:tavLst>
                                    </p:anim>
                                    <p:anim calcmode="lin" valueType="num">
                                      <p:cBhvr>
                                        <p:cTn id="9" dur="500" fill="hold"/>
                                        <p:tgtEl>
                                          <p:spTgt spid="4"/>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4"/>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4"/>
                                        </p:tgtEl>
                                      </p:cBhvr>
                                    </p:animEffect>
                                  </p:childTnLst>
                                </p:cTn>
                              </p:par>
                            </p:childTnLst>
                          </p:cTn>
                        </p:par>
                        <p:par>
                          <p:cTn id="12" fill="hold">
                            <p:stCondLst>
                              <p:cond delay="850"/>
                            </p:stCondLst>
                            <p:childTnLst>
                              <p:par>
                                <p:cTn id="13" presetID="2" presetClass="entr" presetSubtype="2" fill="hold" nodeType="afterEffect">
                                  <p:stCondLst>
                                    <p:cond delay="0"/>
                                  </p:stCondLst>
                                  <p:childTnLst>
                                    <p:set>
                                      <p:cBhvr>
                                        <p:cTn id="14" dur="1" fill="hold">
                                          <p:stCondLst>
                                            <p:cond delay="0"/>
                                          </p:stCondLst>
                                        </p:cTn>
                                        <p:tgtEl>
                                          <p:spTgt spid="3"/>
                                        </p:tgtEl>
                                        <p:attrNameLst>
                                          <p:attrName>style.visibility</p:attrName>
                                        </p:attrNameLst>
                                      </p:cBhvr>
                                      <p:to>
                                        <p:strVal val="visible"/>
                                      </p:to>
                                    </p:set>
                                    <p:anim calcmode="lin" valueType="num">
                                      <p:cBhvr additive="base">
                                        <p:cTn id="15" dur="300" fill="hold"/>
                                        <p:tgtEl>
                                          <p:spTgt spid="3"/>
                                        </p:tgtEl>
                                        <p:attrNameLst>
                                          <p:attrName>ppt_x</p:attrName>
                                        </p:attrNameLst>
                                      </p:cBhvr>
                                      <p:tavLst>
                                        <p:tav tm="0">
                                          <p:val>
                                            <p:strVal val="1+#ppt_w/2"/>
                                          </p:val>
                                        </p:tav>
                                        <p:tav tm="100000">
                                          <p:val>
                                            <p:strVal val="#ppt_x"/>
                                          </p:val>
                                        </p:tav>
                                      </p:tavLst>
                                    </p:anim>
                                    <p:anim calcmode="lin" valueType="num">
                                      <p:cBhvr additive="base">
                                        <p:cTn id="16" dur="300" fill="hold"/>
                                        <p:tgtEl>
                                          <p:spTgt spid="3"/>
                                        </p:tgtEl>
                                        <p:attrNameLst>
                                          <p:attrName>ppt_y</p:attrName>
                                        </p:attrNameLst>
                                      </p:cBhvr>
                                      <p:tavLst>
                                        <p:tav tm="0">
                                          <p:val>
                                            <p:strVal val="#ppt_y"/>
                                          </p:val>
                                        </p:tav>
                                        <p:tav tm="100000">
                                          <p:val>
                                            <p:strVal val="#ppt_y"/>
                                          </p:val>
                                        </p:tav>
                                      </p:tavLst>
                                    </p:anim>
                                  </p:childTnLst>
                                </p:cTn>
                              </p:par>
                            </p:childTnLst>
                          </p:cTn>
                        </p:par>
                        <p:par>
                          <p:cTn id="17" fill="hold">
                            <p:stCondLst>
                              <p:cond delay="1150"/>
                            </p:stCondLst>
                            <p:childTnLst>
                              <p:par>
                                <p:cTn id="18" presetID="2" presetClass="entr" presetSubtype="2" fill="hold" nodeType="afterEffect">
                                  <p:stCondLst>
                                    <p:cond delay="0"/>
                                  </p:stCondLst>
                                  <p:childTnLst>
                                    <p:set>
                                      <p:cBhvr>
                                        <p:cTn id="19" dur="1" fill="hold">
                                          <p:stCondLst>
                                            <p:cond delay="0"/>
                                          </p:stCondLst>
                                        </p:cTn>
                                        <p:tgtEl>
                                          <p:spTgt spid="8"/>
                                        </p:tgtEl>
                                        <p:attrNameLst>
                                          <p:attrName>style.visibility</p:attrName>
                                        </p:attrNameLst>
                                      </p:cBhvr>
                                      <p:to>
                                        <p:strVal val="visible"/>
                                      </p:to>
                                    </p:set>
                                    <p:anim calcmode="lin" valueType="num">
                                      <p:cBhvr additive="base">
                                        <p:cTn id="20" dur="300" fill="hold"/>
                                        <p:tgtEl>
                                          <p:spTgt spid="8"/>
                                        </p:tgtEl>
                                        <p:attrNameLst>
                                          <p:attrName>ppt_x</p:attrName>
                                        </p:attrNameLst>
                                      </p:cBhvr>
                                      <p:tavLst>
                                        <p:tav tm="0">
                                          <p:val>
                                            <p:strVal val="1+#ppt_w/2"/>
                                          </p:val>
                                        </p:tav>
                                        <p:tav tm="100000">
                                          <p:val>
                                            <p:strVal val="#ppt_x"/>
                                          </p:val>
                                        </p:tav>
                                      </p:tavLst>
                                    </p:anim>
                                    <p:anim calcmode="lin" valueType="num">
                                      <p:cBhvr additive="base">
                                        <p:cTn id="21" dur="300" fill="hold"/>
                                        <p:tgtEl>
                                          <p:spTgt spid="8"/>
                                        </p:tgtEl>
                                        <p:attrNameLst>
                                          <p:attrName>ppt_y</p:attrName>
                                        </p:attrNameLst>
                                      </p:cBhvr>
                                      <p:tavLst>
                                        <p:tav tm="0">
                                          <p:val>
                                            <p:strVal val="#ppt_y"/>
                                          </p:val>
                                        </p:tav>
                                        <p:tav tm="100000">
                                          <p:val>
                                            <p:strVal val="#ppt_y"/>
                                          </p:val>
                                        </p:tav>
                                      </p:tavLst>
                                    </p:anim>
                                  </p:childTnLst>
                                </p:cTn>
                              </p:par>
                            </p:childTnLst>
                          </p:cTn>
                        </p:par>
                        <p:par>
                          <p:cTn id="22" fill="hold">
                            <p:stCondLst>
                              <p:cond delay="1450"/>
                            </p:stCondLst>
                            <p:childTnLst>
                              <p:par>
                                <p:cTn id="23" presetID="2" presetClass="entr" presetSubtype="2" fill="hold" nodeType="afterEffect">
                                  <p:stCondLst>
                                    <p:cond delay="0"/>
                                  </p:stCondLst>
                                  <p:childTnLst>
                                    <p:set>
                                      <p:cBhvr>
                                        <p:cTn id="24" dur="1" fill="hold">
                                          <p:stCondLst>
                                            <p:cond delay="0"/>
                                          </p:stCondLst>
                                        </p:cTn>
                                        <p:tgtEl>
                                          <p:spTgt spid="12"/>
                                        </p:tgtEl>
                                        <p:attrNameLst>
                                          <p:attrName>style.visibility</p:attrName>
                                        </p:attrNameLst>
                                      </p:cBhvr>
                                      <p:to>
                                        <p:strVal val="visible"/>
                                      </p:to>
                                    </p:set>
                                    <p:anim calcmode="lin" valueType="num">
                                      <p:cBhvr additive="base">
                                        <p:cTn id="25" dur="300" fill="hold"/>
                                        <p:tgtEl>
                                          <p:spTgt spid="12"/>
                                        </p:tgtEl>
                                        <p:attrNameLst>
                                          <p:attrName>ppt_x</p:attrName>
                                        </p:attrNameLst>
                                      </p:cBhvr>
                                      <p:tavLst>
                                        <p:tav tm="0">
                                          <p:val>
                                            <p:strVal val="1+#ppt_w/2"/>
                                          </p:val>
                                        </p:tav>
                                        <p:tav tm="100000">
                                          <p:val>
                                            <p:strVal val="#ppt_x"/>
                                          </p:val>
                                        </p:tav>
                                      </p:tavLst>
                                    </p:anim>
                                    <p:anim calcmode="lin" valueType="num">
                                      <p:cBhvr additive="base">
                                        <p:cTn id="26" dur="300" fill="hold"/>
                                        <p:tgtEl>
                                          <p:spTgt spid="12"/>
                                        </p:tgtEl>
                                        <p:attrNameLst>
                                          <p:attrName>ppt_y</p:attrName>
                                        </p:attrNameLst>
                                      </p:cBhvr>
                                      <p:tavLst>
                                        <p:tav tm="0">
                                          <p:val>
                                            <p:strVal val="#ppt_y"/>
                                          </p:val>
                                        </p:tav>
                                        <p:tav tm="100000">
                                          <p:val>
                                            <p:strVal val="#ppt_y"/>
                                          </p:val>
                                        </p:tav>
                                      </p:tavLst>
                                    </p:anim>
                                  </p:childTnLst>
                                </p:cTn>
                              </p:par>
                            </p:childTnLst>
                          </p:cTn>
                        </p:par>
                        <p:par>
                          <p:cTn id="27" fill="hold">
                            <p:stCondLst>
                              <p:cond delay="1750"/>
                            </p:stCondLst>
                            <p:childTnLst>
                              <p:par>
                                <p:cTn id="28" presetID="2" presetClass="entr" presetSubtype="2" fill="hold" nodeType="afterEffect">
                                  <p:stCondLst>
                                    <p:cond delay="0"/>
                                  </p:stCondLst>
                                  <p:childTnLst>
                                    <p:set>
                                      <p:cBhvr>
                                        <p:cTn id="29" dur="1" fill="hold">
                                          <p:stCondLst>
                                            <p:cond delay="0"/>
                                          </p:stCondLst>
                                        </p:cTn>
                                        <p:tgtEl>
                                          <p:spTgt spid="16"/>
                                        </p:tgtEl>
                                        <p:attrNameLst>
                                          <p:attrName>style.visibility</p:attrName>
                                        </p:attrNameLst>
                                      </p:cBhvr>
                                      <p:to>
                                        <p:strVal val="visible"/>
                                      </p:to>
                                    </p:set>
                                    <p:anim calcmode="lin" valueType="num">
                                      <p:cBhvr additive="base">
                                        <p:cTn id="30" dur="300" fill="hold"/>
                                        <p:tgtEl>
                                          <p:spTgt spid="16"/>
                                        </p:tgtEl>
                                        <p:attrNameLst>
                                          <p:attrName>ppt_x</p:attrName>
                                        </p:attrNameLst>
                                      </p:cBhvr>
                                      <p:tavLst>
                                        <p:tav tm="0">
                                          <p:val>
                                            <p:strVal val="1+#ppt_w/2"/>
                                          </p:val>
                                        </p:tav>
                                        <p:tav tm="100000">
                                          <p:val>
                                            <p:strVal val="#ppt_x"/>
                                          </p:val>
                                        </p:tav>
                                      </p:tavLst>
                                    </p:anim>
                                    <p:anim calcmode="lin" valueType="num">
                                      <p:cBhvr additive="base">
                                        <p:cTn id="31" dur="300" fill="hold"/>
                                        <p:tgtEl>
                                          <p:spTgt spid="16"/>
                                        </p:tgtEl>
                                        <p:attrNameLst>
                                          <p:attrName>ppt_y</p:attrName>
                                        </p:attrNameLst>
                                      </p:cBhvr>
                                      <p:tavLst>
                                        <p:tav tm="0">
                                          <p:val>
                                            <p:strVal val="#ppt_y"/>
                                          </p:val>
                                        </p:tav>
                                        <p:tav tm="100000">
                                          <p:val>
                                            <p:strVal val="#ppt_y"/>
                                          </p:val>
                                        </p:tav>
                                      </p:tavLst>
                                    </p:anim>
                                  </p:childTnLst>
                                </p:cTn>
                              </p:par>
                            </p:childTnLst>
                          </p:cTn>
                        </p:par>
                        <p:par>
                          <p:cTn id="32" fill="hold">
                            <p:stCondLst>
                              <p:cond delay="2050"/>
                            </p:stCondLst>
                            <p:childTnLst>
                              <p:par>
                                <p:cTn id="33" presetID="2" presetClass="entr" presetSubtype="2" fill="hold" nodeType="afterEffect">
                                  <p:stCondLst>
                                    <p:cond delay="0"/>
                                  </p:stCondLst>
                                  <p:childTnLst>
                                    <p:set>
                                      <p:cBhvr>
                                        <p:cTn id="34" dur="1" fill="hold">
                                          <p:stCondLst>
                                            <p:cond delay="0"/>
                                          </p:stCondLst>
                                        </p:cTn>
                                        <p:tgtEl>
                                          <p:spTgt spid="20"/>
                                        </p:tgtEl>
                                        <p:attrNameLst>
                                          <p:attrName>style.visibility</p:attrName>
                                        </p:attrNameLst>
                                      </p:cBhvr>
                                      <p:to>
                                        <p:strVal val="visible"/>
                                      </p:to>
                                    </p:set>
                                    <p:anim calcmode="lin" valueType="num">
                                      <p:cBhvr additive="base">
                                        <p:cTn id="35" dur="300" fill="hold"/>
                                        <p:tgtEl>
                                          <p:spTgt spid="20"/>
                                        </p:tgtEl>
                                        <p:attrNameLst>
                                          <p:attrName>ppt_x</p:attrName>
                                        </p:attrNameLst>
                                      </p:cBhvr>
                                      <p:tavLst>
                                        <p:tav tm="0">
                                          <p:val>
                                            <p:strVal val="1+#ppt_w/2"/>
                                          </p:val>
                                        </p:tav>
                                        <p:tav tm="100000">
                                          <p:val>
                                            <p:strVal val="#ppt_x"/>
                                          </p:val>
                                        </p:tav>
                                      </p:tavLst>
                                    </p:anim>
                                    <p:anim calcmode="lin" valueType="num">
                                      <p:cBhvr additive="base">
                                        <p:cTn id="36" dur="300" fill="hold"/>
                                        <p:tgtEl>
                                          <p:spTgt spid="20"/>
                                        </p:tgtEl>
                                        <p:attrNameLst>
                                          <p:attrName>ppt_y</p:attrName>
                                        </p:attrNameLst>
                                      </p:cBhvr>
                                      <p:tavLst>
                                        <p:tav tm="0">
                                          <p:val>
                                            <p:strVal val="#ppt_y"/>
                                          </p:val>
                                        </p:tav>
                                        <p:tav tm="100000">
                                          <p:val>
                                            <p:strVal val="#ppt_y"/>
                                          </p:val>
                                        </p:tav>
                                      </p:tavLst>
                                    </p:anim>
                                  </p:childTnLst>
                                </p:cTn>
                              </p:par>
                            </p:childTnLst>
                          </p:cTn>
                        </p:par>
                        <p:par>
                          <p:cTn id="37" fill="hold">
                            <p:stCondLst>
                              <p:cond delay="2350"/>
                            </p:stCondLst>
                            <p:childTnLst>
                              <p:par>
                                <p:cTn id="38" presetID="53" presetClass="entr" presetSubtype="16" fill="hold" nodeType="afterEffect">
                                  <p:stCondLst>
                                    <p:cond delay="0"/>
                                  </p:stCondLst>
                                  <p:childTnLst>
                                    <p:set>
                                      <p:cBhvr>
                                        <p:cTn id="39" dur="1" fill="hold">
                                          <p:stCondLst>
                                            <p:cond delay="0"/>
                                          </p:stCondLst>
                                        </p:cTn>
                                        <p:tgtEl>
                                          <p:spTgt spid="24"/>
                                        </p:tgtEl>
                                        <p:attrNameLst>
                                          <p:attrName>style.visibility</p:attrName>
                                        </p:attrNameLst>
                                      </p:cBhvr>
                                      <p:to>
                                        <p:strVal val="visible"/>
                                      </p:to>
                                    </p:set>
                                    <p:anim calcmode="lin" valueType="num">
                                      <p:cBhvr>
                                        <p:cTn id="40" dur="300" fill="hold"/>
                                        <p:tgtEl>
                                          <p:spTgt spid="24"/>
                                        </p:tgtEl>
                                        <p:attrNameLst>
                                          <p:attrName>ppt_w</p:attrName>
                                        </p:attrNameLst>
                                      </p:cBhvr>
                                      <p:tavLst>
                                        <p:tav tm="0">
                                          <p:val>
                                            <p:fltVal val="0"/>
                                          </p:val>
                                        </p:tav>
                                        <p:tav tm="100000">
                                          <p:val>
                                            <p:strVal val="#ppt_w"/>
                                          </p:val>
                                        </p:tav>
                                      </p:tavLst>
                                    </p:anim>
                                    <p:anim calcmode="lin" valueType="num">
                                      <p:cBhvr>
                                        <p:cTn id="41" dur="300" fill="hold"/>
                                        <p:tgtEl>
                                          <p:spTgt spid="24"/>
                                        </p:tgtEl>
                                        <p:attrNameLst>
                                          <p:attrName>ppt_h</p:attrName>
                                        </p:attrNameLst>
                                      </p:cBhvr>
                                      <p:tavLst>
                                        <p:tav tm="0">
                                          <p:val>
                                            <p:fltVal val="0"/>
                                          </p:val>
                                        </p:tav>
                                        <p:tav tm="100000">
                                          <p:val>
                                            <p:strVal val="#ppt_h"/>
                                          </p:val>
                                        </p:tav>
                                      </p:tavLst>
                                    </p:anim>
                                    <p:animEffect transition="in" filter="fade">
                                      <p:cBhvr>
                                        <p:cTn id="42" dur="300"/>
                                        <p:tgtEl>
                                          <p:spTgt spid="24"/>
                                        </p:tgtEl>
                                      </p:cBhvr>
                                    </p:animEffect>
                                  </p:childTnLst>
                                </p:cTn>
                              </p:par>
                            </p:childTnLst>
                          </p:cTn>
                        </p:par>
                        <p:par>
                          <p:cTn id="43" fill="hold">
                            <p:stCondLst>
                              <p:cond delay="2650"/>
                            </p:stCondLst>
                            <p:childTnLst>
                              <p:par>
                                <p:cTn id="44" presetID="53" presetClass="entr" presetSubtype="16" fill="hold" nodeType="afterEffect">
                                  <p:stCondLst>
                                    <p:cond delay="0"/>
                                  </p:stCondLst>
                                  <p:childTnLst>
                                    <p:set>
                                      <p:cBhvr>
                                        <p:cTn id="45" dur="1" fill="hold">
                                          <p:stCondLst>
                                            <p:cond delay="0"/>
                                          </p:stCondLst>
                                        </p:cTn>
                                        <p:tgtEl>
                                          <p:spTgt spid="25"/>
                                        </p:tgtEl>
                                        <p:attrNameLst>
                                          <p:attrName>style.visibility</p:attrName>
                                        </p:attrNameLst>
                                      </p:cBhvr>
                                      <p:to>
                                        <p:strVal val="visible"/>
                                      </p:to>
                                    </p:set>
                                    <p:anim calcmode="lin" valueType="num">
                                      <p:cBhvr>
                                        <p:cTn id="46" dur="500" fill="hold"/>
                                        <p:tgtEl>
                                          <p:spTgt spid="25"/>
                                        </p:tgtEl>
                                        <p:attrNameLst>
                                          <p:attrName>ppt_w</p:attrName>
                                        </p:attrNameLst>
                                      </p:cBhvr>
                                      <p:tavLst>
                                        <p:tav tm="0">
                                          <p:val>
                                            <p:fltVal val="0"/>
                                          </p:val>
                                        </p:tav>
                                        <p:tav tm="100000">
                                          <p:val>
                                            <p:strVal val="#ppt_w"/>
                                          </p:val>
                                        </p:tav>
                                      </p:tavLst>
                                    </p:anim>
                                    <p:anim calcmode="lin" valueType="num">
                                      <p:cBhvr>
                                        <p:cTn id="47" dur="500" fill="hold"/>
                                        <p:tgtEl>
                                          <p:spTgt spid="25"/>
                                        </p:tgtEl>
                                        <p:attrNameLst>
                                          <p:attrName>ppt_h</p:attrName>
                                        </p:attrNameLst>
                                      </p:cBhvr>
                                      <p:tavLst>
                                        <p:tav tm="0">
                                          <p:val>
                                            <p:fltVal val="0"/>
                                          </p:val>
                                        </p:tav>
                                        <p:tav tm="100000">
                                          <p:val>
                                            <p:strVal val="#ppt_h"/>
                                          </p:val>
                                        </p:tav>
                                      </p:tavLst>
                                    </p:anim>
                                    <p:animEffect transition="in" filter="fade">
                                      <p:cBhvr>
                                        <p:cTn id="48" dur="500"/>
                                        <p:tgtEl>
                                          <p:spTgt spid="25"/>
                                        </p:tgtEl>
                                      </p:cBhvr>
                                    </p:animEffect>
                                  </p:childTnLst>
                                </p:cTn>
                              </p:par>
                            </p:childTnLst>
                          </p:cTn>
                        </p:par>
                        <p:par>
                          <p:cTn id="49" fill="hold">
                            <p:stCondLst>
                              <p:cond delay="3150"/>
                            </p:stCondLst>
                            <p:childTnLst>
                              <p:par>
                                <p:cTn id="50" presetID="42" presetClass="entr" presetSubtype="0" fill="hold" grpId="0" nodeType="afterEffect">
                                  <p:stCondLst>
                                    <p:cond delay="0"/>
                                  </p:stCondLst>
                                  <p:childTnLst>
                                    <p:set>
                                      <p:cBhvr>
                                        <p:cTn id="51" dur="1" fill="hold">
                                          <p:stCondLst>
                                            <p:cond delay="0"/>
                                          </p:stCondLst>
                                        </p:cTn>
                                        <p:tgtEl>
                                          <p:spTgt spid="28"/>
                                        </p:tgtEl>
                                        <p:attrNameLst>
                                          <p:attrName>style.visibility</p:attrName>
                                        </p:attrNameLst>
                                      </p:cBhvr>
                                      <p:to>
                                        <p:strVal val="visible"/>
                                      </p:to>
                                    </p:set>
                                    <p:animEffect transition="in" filter="fade">
                                      <p:cBhvr>
                                        <p:cTn id="52" dur="800"/>
                                        <p:tgtEl>
                                          <p:spTgt spid="28"/>
                                        </p:tgtEl>
                                      </p:cBhvr>
                                    </p:animEffect>
                                    <p:anim calcmode="lin" valueType="num">
                                      <p:cBhvr>
                                        <p:cTn id="53" dur="800" fill="hold"/>
                                        <p:tgtEl>
                                          <p:spTgt spid="28"/>
                                        </p:tgtEl>
                                        <p:attrNameLst>
                                          <p:attrName>ppt_x</p:attrName>
                                        </p:attrNameLst>
                                      </p:cBhvr>
                                      <p:tavLst>
                                        <p:tav tm="0">
                                          <p:val>
                                            <p:strVal val="#ppt_x"/>
                                          </p:val>
                                        </p:tav>
                                        <p:tav tm="100000">
                                          <p:val>
                                            <p:strVal val="#ppt_x"/>
                                          </p:val>
                                        </p:tav>
                                      </p:tavLst>
                                    </p:anim>
                                    <p:anim calcmode="lin" valueType="num">
                                      <p:cBhvr>
                                        <p:cTn id="54" dur="800" fill="hold"/>
                                        <p:tgtEl>
                                          <p:spTgt spid="2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28"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3140" y="0"/>
            <a:ext cx="9137719" cy="5143500"/>
          </a:xfrm>
          <a:prstGeom prst="rect">
            <a:avLst/>
          </a:prstGeom>
        </p:spPr>
      </p:pic>
      <p:pic>
        <p:nvPicPr>
          <p:cNvPr id="5" name="图片 4"/>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868144" y="1679795"/>
            <a:ext cx="4056084" cy="3348626"/>
          </a:xfrm>
          <a:prstGeom prst="rect">
            <a:avLst/>
          </a:prstGeom>
        </p:spPr>
      </p:pic>
      <p:grpSp>
        <p:nvGrpSpPr>
          <p:cNvPr id="7" name="组合 6"/>
          <p:cNvGrpSpPr/>
          <p:nvPr/>
        </p:nvGrpSpPr>
        <p:grpSpPr>
          <a:xfrm>
            <a:off x="2057469" y="1479434"/>
            <a:ext cx="1749076" cy="1812396"/>
            <a:chOff x="3907904" y="1332185"/>
            <a:chExt cx="1889125" cy="1957388"/>
          </a:xfrm>
          <a:solidFill>
            <a:srgbClr val="E8AF0E"/>
          </a:solidFill>
        </p:grpSpPr>
        <p:grpSp>
          <p:nvGrpSpPr>
            <p:cNvPr id="8" name="Gruppe 61"/>
            <p:cNvGrpSpPr>
              <a:grpSpLocks/>
            </p:cNvGrpSpPr>
            <p:nvPr/>
          </p:nvGrpSpPr>
          <p:grpSpPr bwMode="auto">
            <a:xfrm flipH="1">
              <a:off x="3907904" y="1332185"/>
              <a:ext cx="1889125" cy="1957388"/>
              <a:chOff x="1760019" y="3875595"/>
              <a:chExt cx="1018741" cy="1016530"/>
            </a:xfrm>
            <a:grpFill/>
          </p:grpSpPr>
          <p:grpSp>
            <p:nvGrpSpPr>
              <p:cNvPr id="10" name="Gruppe 59"/>
              <p:cNvGrpSpPr>
                <a:grpSpLocks/>
              </p:cNvGrpSpPr>
              <p:nvPr/>
            </p:nvGrpSpPr>
            <p:grpSpPr bwMode="auto">
              <a:xfrm>
                <a:off x="1762304" y="3875595"/>
                <a:ext cx="1016456" cy="1016530"/>
                <a:chOff x="3906064" y="1406380"/>
                <a:chExt cx="496973" cy="497009"/>
              </a:xfrm>
              <a:grpFill/>
            </p:grpSpPr>
            <p:sp>
              <p:nvSpPr>
                <p:cNvPr id="12" name="Ellipse 41"/>
                <p:cNvSpPr/>
                <p:nvPr/>
              </p:nvSpPr>
              <p:spPr bwMode="auto">
                <a:xfrm rot="17065673">
                  <a:off x="3906046" y="1406398"/>
                  <a:ext cx="497009" cy="496973"/>
                </a:xfrm>
                <a:prstGeom prst="ellipse">
                  <a:avLst/>
                </a:prstGeom>
                <a:solidFill>
                  <a:schemeClr val="accent2"/>
                </a:solidFill>
                <a:ln w="9525" cap="flat" cmpd="sng" algn="ctr">
                  <a:solidFill>
                    <a:srgbClr val="FFFFFF">
                      <a:lumMod val="75000"/>
                    </a:srgbClr>
                  </a:solidFill>
                  <a:prstDash val="solid"/>
                </a:ln>
                <a:effectLst>
                  <a:innerShdw blurRad="269875" dist="114300" dir="5640000">
                    <a:srgbClr val="000000">
                      <a:alpha val="13000"/>
                    </a:srgbClr>
                  </a:innerShdw>
                </a:effectLst>
              </p:spPr>
              <p:txBody>
                <a:bodyPr anchor="ctr"/>
                <a:lstStyle/>
                <a:p>
                  <a:pPr marL="317457" indent="-317457" algn="ctr">
                    <a:buFont typeface="+mj-lt"/>
                    <a:buAutoNum type="arabicPeriod"/>
                    <a:defRPr/>
                  </a:pPr>
                  <a:endParaRPr lang="da-DK" kern="0" dirty="0">
                    <a:solidFill>
                      <a:schemeClr val="accent2"/>
                    </a:solidFill>
                    <a:cs typeface="+mn-ea"/>
                    <a:sym typeface="+mn-lt"/>
                  </a:endParaRPr>
                </a:p>
              </p:txBody>
            </p:sp>
            <p:sp>
              <p:nvSpPr>
                <p:cNvPr id="13" name="Ellipse 42"/>
                <p:cNvSpPr/>
                <p:nvPr/>
              </p:nvSpPr>
              <p:spPr bwMode="auto">
                <a:xfrm>
                  <a:off x="3978196" y="1432178"/>
                  <a:ext cx="364987" cy="269264"/>
                </a:xfrm>
                <a:prstGeom prst="ellipse">
                  <a:avLst/>
                </a:prstGeom>
                <a:solidFill>
                  <a:schemeClr val="accent2"/>
                </a:solidFill>
                <a:ln w="9525" cap="flat" cmpd="sng" algn="ctr">
                  <a:noFill/>
                  <a:prstDash val="solid"/>
                </a:ln>
                <a:effectLst/>
              </p:spPr>
              <p:txBody>
                <a:bodyPr anchor="ctr"/>
                <a:lstStyle/>
                <a:p>
                  <a:pPr marL="317457" indent="-317457" algn="ctr">
                    <a:buFont typeface="+mj-lt"/>
                    <a:buAutoNum type="arabicPeriod"/>
                    <a:defRPr/>
                  </a:pPr>
                  <a:endParaRPr lang="da-DK" kern="0" dirty="0">
                    <a:solidFill>
                      <a:schemeClr val="accent2"/>
                    </a:solidFill>
                    <a:cs typeface="+mn-ea"/>
                    <a:sym typeface="+mn-lt"/>
                  </a:endParaRPr>
                </a:p>
              </p:txBody>
            </p:sp>
          </p:grpSp>
          <p:sp>
            <p:nvSpPr>
              <p:cNvPr id="11" name="Måne 40"/>
              <p:cNvSpPr/>
              <p:nvPr/>
            </p:nvSpPr>
            <p:spPr bwMode="auto">
              <a:xfrm rot="16570711">
                <a:off x="2013672" y="4164325"/>
                <a:ext cx="460273" cy="967579"/>
              </a:xfrm>
              <a:prstGeom prst="moon">
                <a:avLst>
                  <a:gd name="adj" fmla="val 8755"/>
                </a:avLst>
              </a:prstGeom>
              <a:solidFill>
                <a:schemeClr val="accent2"/>
              </a:solidFill>
              <a:ln w="9525" cap="flat" cmpd="sng" algn="ctr">
                <a:noFill/>
                <a:prstDash val="solid"/>
              </a:ln>
              <a:effectLst/>
            </p:spPr>
            <p:txBody>
              <a:bodyPr anchor="ctr"/>
              <a:lstStyle/>
              <a:p>
                <a:pPr algn="ctr">
                  <a:defRPr/>
                </a:pPr>
                <a:endParaRPr lang="da-DK" kern="0" dirty="0" err="1">
                  <a:solidFill>
                    <a:sysClr val="window" lastClr="FFFFFF"/>
                  </a:solidFill>
                  <a:cs typeface="+mn-ea"/>
                  <a:sym typeface="+mn-lt"/>
                </a:endParaRPr>
              </a:p>
            </p:txBody>
          </p:sp>
        </p:grpSp>
        <p:sp>
          <p:nvSpPr>
            <p:cNvPr id="9" name="Tekstboks 31"/>
            <p:cNvSpPr txBox="1"/>
            <p:nvPr/>
          </p:nvSpPr>
          <p:spPr>
            <a:xfrm>
              <a:off x="3992095" y="1987898"/>
              <a:ext cx="1695344" cy="698038"/>
            </a:xfrm>
            <a:prstGeom prst="rect">
              <a:avLst/>
            </a:prstGeom>
            <a:noFill/>
          </p:spPr>
          <p:txBody>
            <a:bodyPr wrap="none">
              <a:spAutoFit/>
            </a:bodyPr>
            <a:lstStyle/>
            <a:p>
              <a:pPr algn="ctr">
                <a:defRPr/>
              </a:pPr>
              <a:r>
                <a:rPr lang="zh-CN" altLang="en-US" sz="3600" b="1" dirty="0" smtClean="0">
                  <a:solidFill>
                    <a:schemeClr val="bg1"/>
                  </a:solidFill>
                  <a:cs typeface="+mn-ea"/>
                  <a:sym typeface="+mn-lt"/>
                </a:rPr>
                <a:t>第四章</a:t>
              </a:r>
              <a:endParaRPr lang="da-DK" sz="3600" b="1" dirty="0">
                <a:solidFill>
                  <a:schemeClr val="bg1"/>
                </a:solidFill>
                <a:cs typeface="+mn-ea"/>
                <a:sym typeface="+mn-lt"/>
              </a:endParaRPr>
            </a:p>
          </p:txBody>
        </p:sp>
      </p:grpSp>
      <p:grpSp>
        <p:nvGrpSpPr>
          <p:cNvPr id="14" name="Group 15"/>
          <p:cNvGrpSpPr/>
          <p:nvPr/>
        </p:nvGrpSpPr>
        <p:grpSpPr>
          <a:xfrm>
            <a:off x="4125606" y="1848344"/>
            <a:ext cx="3326714" cy="1152637"/>
            <a:chOff x="5342384" y="3198731"/>
            <a:chExt cx="3326714" cy="1152637"/>
          </a:xfrm>
        </p:grpSpPr>
        <p:sp>
          <p:nvSpPr>
            <p:cNvPr id="15" name="Rectangle 24"/>
            <p:cNvSpPr/>
            <p:nvPr/>
          </p:nvSpPr>
          <p:spPr>
            <a:xfrm>
              <a:off x="5342384" y="3198731"/>
              <a:ext cx="3326714" cy="523220"/>
            </a:xfrm>
            <a:prstGeom prst="rect">
              <a:avLst/>
            </a:prstGeom>
          </p:spPr>
          <p:txBody>
            <a:bodyPr wrap="square">
              <a:spAutoFit/>
            </a:bodyPr>
            <a:lstStyle/>
            <a:p>
              <a:r>
                <a:rPr lang="zh-CN" altLang="en-US" sz="2800" b="1" dirty="0">
                  <a:solidFill>
                    <a:schemeClr val="bg1"/>
                  </a:solidFill>
                  <a:effectLst>
                    <a:outerShdw blurRad="63500" sx="102000" sy="102000" algn="ctr" rotWithShape="0">
                      <a:prstClr val="black">
                        <a:alpha val="40000"/>
                      </a:prstClr>
                    </a:outerShdw>
                  </a:effectLst>
                  <a:cs typeface="+mn-ea"/>
                  <a:sym typeface="+mn-lt"/>
                </a:rPr>
                <a:t>单击此处添加标题</a:t>
              </a:r>
            </a:p>
          </p:txBody>
        </p:sp>
        <p:sp>
          <p:nvSpPr>
            <p:cNvPr id="16" name="Rectangle 25"/>
            <p:cNvSpPr/>
            <p:nvPr/>
          </p:nvSpPr>
          <p:spPr>
            <a:xfrm>
              <a:off x="5414393" y="3739662"/>
              <a:ext cx="3033115" cy="611706"/>
            </a:xfrm>
            <a:prstGeom prst="rect">
              <a:avLst/>
            </a:prstGeom>
          </p:spPr>
          <p:txBody>
            <a:bodyPr wrap="square">
              <a:spAutoFit/>
            </a:bodyPr>
            <a:lstStyle/>
            <a:p>
              <a:pPr>
                <a:lnSpc>
                  <a:spcPct val="125000"/>
                </a:lnSpc>
              </a:pPr>
              <a:r>
                <a:rPr lang="zh-CN" altLang="en-US" sz="900" dirty="0" smtClean="0">
                  <a:solidFill>
                    <a:schemeClr val="bg1"/>
                  </a:solidFill>
                  <a:cs typeface="+mn-ea"/>
                  <a:sym typeface="+mn-lt"/>
                </a:rPr>
                <a:t>此处添加详细文本描述，建议与标题相关并符合风格，语言描述将每页幻灯片的字数控制在</a:t>
              </a:r>
              <a:r>
                <a:rPr lang="en-US" altLang="zh-CN" sz="900" dirty="0" smtClean="0">
                  <a:solidFill>
                    <a:schemeClr val="bg1"/>
                  </a:solidFill>
                  <a:cs typeface="+mn-ea"/>
                  <a:sym typeface="+mn-lt"/>
                </a:rPr>
                <a:t>200</a:t>
              </a:r>
              <a:r>
                <a:rPr lang="zh-CN" altLang="en-US" sz="900" dirty="0" smtClean="0">
                  <a:solidFill>
                    <a:schemeClr val="bg1"/>
                  </a:solidFill>
                  <a:cs typeface="+mn-ea"/>
                  <a:sym typeface="+mn-lt"/>
                </a:rPr>
                <a:t>字以内，据统计每页</a:t>
              </a:r>
              <a:r>
                <a:rPr lang="en-US" sz="900" dirty="0" smtClean="0">
                  <a:solidFill>
                    <a:schemeClr val="bg1"/>
                  </a:solidFill>
                  <a:cs typeface="+mn-ea"/>
                  <a:sym typeface="+mn-lt"/>
                </a:rPr>
                <a:t> </a:t>
              </a:r>
              <a:r>
                <a:rPr lang="zh-CN" altLang="en-US" sz="900" dirty="0" smtClean="0">
                  <a:solidFill>
                    <a:schemeClr val="bg1"/>
                  </a:solidFill>
                  <a:cs typeface="+mn-ea"/>
                  <a:sym typeface="+mn-lt"/>
                </a:rPr>
                <a:t>此处添加详细文本描述，建议与标题。</a:t>
              </a:r>
              <a:endParaRPr lang="en-US" sz="900" dirty="0">
                <a:solidFill>
                  <a:schemeClr val="bg1"/>
                </a:solidFill>
                <a:cs typeface="+mn-ea"/>
                <a:sym typeface="+mn-lt"/>
              </a:endParaRPr>
            </a:p>
          </p:txBody>
        </p:sp>
      </p:grpSp>
    </p:spTree>
    <p:extLst>
      <p:ext uri="{BB962C8B-B14F-4D97-AF65-F5344CB8AC3E}">
        <p14:creationId xmlns:p14="http://schemas.microsoft.com/office/powerpoint/2010/main" val="3044462318"/>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nodeType="after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fade">
                                      <p:cBhvr>
                                        <p:cTn id="13" dur="1000"/>
                                        <p:tgtEl>
                                          <p:spTgt spid="7"/>
                                        </p:tgtEl>
                                      </p:cBhvr>
                                    </p:animEffect>
                                    <p:anim calcmode="lin" valueType="num">
                                      <p:cBhvr>
                                        <p:cTn id="14" dur="1000" fill="hold"/>
                                        <p:tgtEl>
                                          <p:spTgt spid="7"/>
                                        </p:tgtEl>
                                        <p:attrNameLst>
                                          <p:attrName>ppt_x</p:attrName>
                                        </p:attrNameLst>
                                      </p:cBhvr>
                                      <p:tavLst>
                                        <p:tav tm="0">
                                          <p:val>
                                            <p:strVal val="#ppt_x"/>
                                          </p:val>
                                        </p:tav>
                                        <p:tav tm="100000">
                                          <p:val>
                                            <p:strVal val="#ppt_x"/>
                                          </p:val>
                                        </p:tav>
                                      </p:tavLst>
                                    </p:anim>
                                    <p:anim calcmode="lin" valueType="num">
                                      <p:cBhvr>
                                        <p:cTn id="15" dur="1000" fill="hold"/>
                                        <p:tgtEl>
                                          <p:spTgt spid="7"/>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22" presetClass="entr" presetSubtype="1" fill="hold" nodeType="afterEffect">
                                  <p:stCondLst>
                                    <p:cond delay="0"/>
                                  </p:stCondLst>
                                  <p:childTnLst>
                                    <p:set>
                                      <p:cBhvr>
                                        <p:cTn id="18" dur="1" fill="hold">
                                          <p:stCondLst>
                                            <p:cond delay="0"/>
                                          </p:stCondLst>
                                        </p:cTn>
                                        <p:tgtEl>
                                          <p:spTgt spid="14"/>
                                        </p:tgtEl>
                                        <p:attrNameLst>
                                          <p:attrName>style.visibility</p:attrName>
                                        </p:attrNameLst>
                                      </p:cBhvr>
                                      <p:to>
                                        <p:strVal val="visible"/>
                                      </p:to>
                                    </p:set>
                                    <p:animEffect transition="in" filter="wipe(up)">
                                      <p:cBhvr>
                                        <p:cTn id="19"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07504" y="51470"/>
            <a:ext cx="3365024" cy="523220"/>
          </a:xfrm>
          <a:prstGeom prst="rect">
            <a:avLst/>
          </a:prstGeom>
        </p:spPr>
        <p:txBody>
          <a:bodyPr wrap="none">
            <a:spAutoFit/>
          </a:bodyPr>
          <a:lstStyle/>
          <a:p>
            <a:r>
              <a:rPr lang="zh-CN" altLang="en-US" sz="2800" b="1" spc="300" dirty="0" smtClean="0">
                <a:solidFill>
                  <a:schemeClr val="accent2">
                    <a:lumMod val="50000"/>
                  </a:schemeClr>
                </a:solidFill>
                <a:cs typeface="+mn-ea"/>
                <a:sym typeface="+mn-lt"/>
              </a:rPr>
              <a:t>单击此处添加标题</a:t>
            </a:r>
            <a:endParaRPr lang="zh-CN" altLang="en-US" sz="2800" b="1" spc="300" dirty="0">
              <a:solidFill>
                <a:schemeClr val="accent2">
                  <a:lumMod val="50000"/>
                </a:schemeClr>
              </a:solidFill>
              <a:cs typeface="+mn-ea"/>
              <a:sym typeface="+mn-lt"/>
            </a:endParaRPr>
          </a:p>
        </p:txBody>
      </p:sp>
      <p:grpSp>
        <p:nvGrpSpPr>
          <p:cNvPr id="3" name="组合 2"/>
          <p:cNvGrpSpPr/>
          <p:nvPr/>
        </p:nvGrpSpPr>
        <p:grpSpPr>
          <a:xfrm>
            <a:off x="2907371" y="2311921"/>
            <a:ext cx="1396490" cy="807995"/>
            <a:chOff x="2835362" y="2781789"/>
            <a:chExt cx="1712377" cy="990764"/>
          </a:xfrm>
        </p:grpSpPr>
        <p:sp>
          <p:nvSpPr>
            <p:cNvPr id="5" name="Freeform 7"/>
            <p:cNvSpPr>
              <a:spLocks/>
            </p:cNvSpPr>
            <p:nvPr/>
          </p:nvSpPr>
          <p:spPr bwMode="auto">
            <a:xfrm>
              <a:off x="2835362" y="3547049"/>
              <a:ext cx="811815" cy="216776"/>
            </a:xfrm>
            <a:custGeom>
              <a:avLst/>
              <a:gdLst>
                <a:gd name="T0" fmla="*/ 2147483647 w 2331"/>
                <a:gd name="T1" fmla="*/ 2147483647 h 688"/>
                <a:gd name="T2" fmla="*/ 2147483647 w 2331"/>
                <a:gd name="T3" fmla="*/ 2147483647 h 688"/>
                <a:gd name="T4" fmla="*/ 2147483647 w 2331"/>
                <a:gd name="T5" fmla="*/ 0 h 688"/>
                <a:gd name="T6" fmla="*/ 2147483647 w 2331"/>
                <a:gd name="T7" fmla="*/ 2147483647 h 688"/>
                <a:gd name="T8" fmla="*/ 0 60000 65536"/>
                <a:gd name="T9" fmla="*/ 0 60000 65536"/>
                <a:gd name="T10" fmla="*/ 0 60000 65536"/>
                <a:gd name="T11" fmla="*/ 0 60000 65536"/>
                <a:gd name="T12" fmla="*/ 0 w 2331"/>
                <a:gd name="T13" fmla="*/ 0 h 688"/>
                <a:gd name="T14" fmla="*/ 2331 w 2331"/>
                <a:gd name="T15" fmla="*/ 688 h 688"/>
              </a:gdLst>
              <a:ahLst/>
              <a:cxnLst>
                <a:cxn ang="T8">
                  <a:pos x="T0" y="T1"/>
                </a:cxn>
                <a:cxn ang="T9">
                  <a:pos x="T2" y="T3"/>
                </a:cxn>
                <a:cxn ang="T10">
                  <a:pos x="T4" y="T5"/>
                </a:cxn>
                <a:cxn ang="T11">
                  <a:pos x="T6" y="T7"/>
                </a:cxn>
              </a:cxnLst>
              <a:rect l="T12" t="T13" r="T14" b="T15"/>
              <a:pathLst>
                <a:path w="2331" h="688">
                  <a:moveTo>
                    <a:pt x="2331" y="688"/>
                  </a:moveTo>
                  <a:cubicBezTo>
                    <a:pt x="2331" y="688"/>
                    <a:pt x="208" y="159"/>
                    <a:pt x="104" y="138"/>
                  </a:cubicBezTo>
                  <a:cubicBezTo>
                    <a:pt x="0" y="118"/>
                    <a:pt x="2086" y="0"/>
                    <a:pt x="2086" y="0"/>
                  </a:cubicBezTo>
                  <a:lnTo>
                    <a:pt x="2331" y="688"/>
                  </a:lnTo>
                  <a:close/>
                </a:path>
              </a:pathLst>
            </a:custGeom>
            <a:gradFill rotWithShape="1">
              <a:gsLst>
                <a:gs pos="0">
                  <a:sysClr val="window" lastClr="FFFFFF">
                    <a:alpha val="50000"/>
                  </a:sysClr>
                </a:gs>
                <a:gs pos="100000">
                  <a:srgbClr val="666666">
                    <a:alpha val="34000"/>
                  </a:srgbClr>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kern="0" smtClean="0">
                <a:cs typeface="+mn-ea"/>
                <a:sym typeface="+mn-lt"/>
              </a:endParaRPr>
            </a:p>
          </p:txBody>
        </p:sp>
        <p:sp>
          <p:nvSpPr>
            <p:cNvPr id="6" name="Freeform 12"/>
            <p:cNvSpPr>
              <a:spLocks/>
            </p:cNvSpPr>
            <p:nvPr/>
          </p:nvSpPr>
          <p:spPr bwMode="auto">
            <a:xfrm>
              <a:off x="3616625" y="2781789"/>
              <a:ext cx="931114" cy="990764"/>
            </a:xfrm>
            <a:custGeom>
              <a:avLst/>
              <a:gdLst>
                <a:gd name="T0" fmla="*/ 2147483647 w 913"/>
                <a:gd name="T1" fmla="*/ 2147483647 h 972"/>
                <a:gd name="T2" fmla="*/ 0 w 913"/>
                <a:gd name="T3" fmla="*/ 2147483647 h 972"/>
                <a:gd name="T4" fmla="*/ 0 w 913"/>
                <a:gd name="T5" fmla="*/ 0 h 972"/>
                <a:gd name="T6" fmla="*/ 2147483647 w 913"/>
                <a:gd name="T7" fmla="*/ 2147483647 h 972"/>
                <a:gd name="T8" fmla="*/ 2147483647 w 913"/>
                <a:gd name="T9" fmla="*/ 2147483647 h 972"/>
                <a:gd name="T10" fmla="*/ 0 60000 65536"/>
                <a:gd name="T11" fmla="*/ 0 60000 65536"/>
                <a:gd name="T12" fmla="*/ 0 60000 65536"/>
                <a:gd name="T13" fmla="*/ 0 60000 65536"/>
                <a:gd name="T14" fmla="*/ 0 60000 65536"/>
                <a:gd name="T15" fmla="*/ 0 w 913"/>
                <a:gd name="T16" fmla="*/ 0 h 972"/>
                <a:gd name="T17" fmla="*/ 913 w 913"/>
                <a:gd name="T18" fmla="*/ 972 h 972"/>
              </a:gdLst>
              <a:ahLst/>
              <a:cxnLst>
                <a:cxn ang="T10">
                  <a:pos x="T0" y="T1"/>
                </a:cxn>
                <a:cxn ang="T11">
                  <a:pos x="T2" y="T3"/>
                </a:cxn>
                <a:cxn ang="T12">
                  <a:pos x="T4" y="T5"/>
                </a:cxn>
                <a:cxn ang="T13">
                  <a:pos x="T6" y="T7"/>
                </a:cxn>
                <a:cxn ang="T14">
                  <a:pos x="T8" y="T9"/>
                </a:cxn>
              </a:cxnLst>
              <a:rect l="T15" t="T16" r="T17" b="T18"/>
              <a:pathLst>
                <a:path w="913" h="972">
                  <a:moveTo>
                    <a:pt x="913" y="958"/>
                  </a:moveTo>
                  <a:lnTo>
                    <a:pt x="0" y="972"/>
                  </a:lnTo>
                  <a:lnTo>
                    <a:pt x="0" y="0"/>
                  </a:lnTo>
                  <a:lnTo>
                    <a:pt x="913" y="6"/>
                  </a:lnTo>
                  <a:lnTo>
                    <a:pt x="913" y="958"/>
                  </a:lnTo>
                  <a:close/>
                </a:path>
              </a:pathLst>
            </a:custGeom>
            <a:solidFill>
              <a:schemeClr val="accent2">
                <a:lumMod val="50000"/>
              </a:schemeClr>
            </a:solidFill>
            <a:ln>
              <a:noFill/>
            </a:ln>
            <a:effectLst/>
            <a:extLst>
              <a:ext uri="{91240B29-F687-4F45-9708-019B960494DF}">
                <a14:hiddenLine xmlns:a14="http://schemas.microsoft.com/office/drawing/2010/main" w="9525" algn="ctr">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cs typeface="+mn-ea"/>
                <a:sym typeface="+mn-lt"/>
              </a:endParaRPr>
            </a:p>
          </p:txBody>
        </p:sp>
        <p:sp>
          <p:nvSpPr>
            <p:cNvPr id="7" name="Freeform 13"/>
            <p:cNvSpPr>
              <a:spLocks/>
            </p:cNvSpPr>
            <p:nvPr/>
          </p:nvSpPr>
          <p:spPr bwMode="auto">
            <a:xfrm>
              <a:off x="3546792" y="2781789"/>
              <a:ext cx="69834" cy="990764"/>
            </a:xfrm>
            <a:custGeom>
              <a:avLst/>
              <a:gdLst>
                <a:gd name="T0" fmla="*/ 0 w 69"/>
                <a:gd name="T1" fmla="*/ 2147483647 h 972"/>
                <a:gd name="T2" fmla="*/ 0 w 69"/>
                <a:gd name="T3" fmla="*/ 2147483647 h 972"/>
                <a:gd name="T4" fmla="*/ 2147483647 w 69"/>
                <a:gd name="T5" fmla="*/ 2147483647 h 972"/>
                <a:gd name="T6" fmla="*/ 2147483647 w 69"/>
                <a:gd name="T7" fmla="*/ 0 h 972"/>
                <a:gd name="T8" fmla="*/ 0 w 69"/>
                <a:gd name="T9" fmla="*/ 2147483647 h 972"/>
                <a:gd name="T10" fmla="*/ 0 60000 65536"/>
                <a:gd name="T11" fmla="*/ 0 60000 65536"/>
                <a:gd name="T12" fmla="*/ 0 60000 65536"/>
                <a:gd name="T13" fmla="*/ 0 60000 65536"/>
                <a:gd name="T14" fmla="*/ 0 60000 65536"/>
                <a:gd name="T15" fmla="*/ 0 w 69"/>
                <a:gd name="T16" fmla="*/ 0 h 972"/>
                <a:gd name="T17" fmla="*/ 69 w 69"/>
                <a:gd name="T18" fmla="*/ 972 h 972"/>
              </a:gdLst>
              <a:ahLst/>
              <a:cxnLst>
                <a:cxn ang="T10">
                  <a:pos x="T0" y="T1"/>
                </a:cxn>
                <a:cxn ang="T11">
                  <a:pos x="T2" y="T3"/>
                </a:cxn>
                <a:cxn ang="T12">
                  <a:pos x="T4" y="T5"/>
                </a:cxn>
                <a:cxn ang="T13">
                  <a:pos x="T6" y="T7"/>
                </a:cxn>
                <a:cxn ang="T14">
                  <a:pos x="T8" y="T9"/>
                </a:cxn>
              </a:cxnLst>
              <a:rect l="T15" t="T16" r="T17" b="T18"/>
              <a:pathLst>
                <a:path w="69" h="972">
                  <a:moveTo>
                    <a:pt x="0" y="87"/>
                  </a:moveTo>
                  <a:lnTo>
                    <a:pt x="0" y="906"/>
                  </a:lnTo>
                  <a:lnTo>
                    <a:pt x="69" y="972"/>
                  </a:lnTo>
                  <a:lnTo>
                    <a:pt x="69" y="0"/>
                  </a:lnTo>
                  <a:lnTo>
                    <a:pt x="0" y="87"/>
                  </a:lnTo>
                  <a:close/>
                </a:path>
              </a:pathLst>
            </a:custGeom>
            <a:solidFill>
              <a:schemeClr val="accent4">
                <a:lumMod val="60000"/>
                <a:lumOff val="4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cs typeface="+mn-ea"/>
                <a:sym typeface="+mn-lt"/>
              </a:endParaRPr>
            </a:p>
          </p:txBody>
        </p:sp>
      </p:grpSp>
      <p:grpSp>
        <p:nvGrpSpPr>
          <p:cNvPr id="8" name="组合 7"/>
          <p:cNvGrpSpPr/>
          <p:nvPr/>
        </p:nvGrpSpPr>
        <p:grpSpPr>
          <a:xfrm>
            <a:off x="1720199" y="2262456"/>
            <a:ext cx="1446323" cy="899353"/>
            <a:chOff x="1648191" y="2732324"/>
            <a:chExt cx="1773483" cy="1102788"/>
          </a:xfrm>
        </p:grpSpPr>
        <p:sp>
          <p:nvSpPr>
            <p:cNvPr id="9" name="Freeform 6"/>
            <p:cNvSpPr>
              <a:spLocks/>
            </p:cNvSpPr>
            <p:nvPr/>
          </p:nvSpPr>
          <p:spPr bwMode="auto">
            <a:xfrm>
              <a:off x="1648191" y="3474305"/>
              <a:ext cx="768169" cy="333165"/>
            </a:xfrm>
            <a:custGeom>
              <a:avLst/>
              <a:gdLst>
                <a:gd name="T0" fmla="*/ 2147483647 w 2331"/>
                <a:gd name="T1" fmla="*/ 2147483647 h 688"/>
                <a:gd name="T2" fmla="*/ 2147483647 w 2331"/>
                <a:gd name="T3" fmla="*/ 2147483647 h 688"/>
                <a:gd name="T4" fmla="*/ 2147483647 w 2331"/>
                <a:gd name="T5" fmla="*/ 0 h 688"/>
                <a:gd name="T6" fmla="*/ 2147483647 w 2331"/>
                <a:gd name="T7" fmla="*/ 2147483647 h 688"/>
                <a:gd name="T8" fmla="*/ 0 60000 65536"/>
                <a:gd name="T9" fmla="*/ 0 60000 65536"/>
                <a:gd name="T10" fmla="*/ 0 60000 65536"/>
                <a:gd name="T11" fmla="*/ 0 60000 65536"/>
                <a:gd name="T12" fmla="*/ 0 w 2331"/>
                <a:gd name="T13" fmla="*/ 0 h 688"/>
                <a:gd name="T14" fmla="*/ 2331 w 2331"/>
                <a:gd name="T15" fmla="*/ 688 h 688"/>
              </a:gdLst>
              <a:ahLst/>
              <a:cxnLst>
                <a:cxn ang="T8">
                  <a:pos x="T0" y="T1"/>
                </a:cxn>
                <a:cxn ang="T9">
                  <a:pos x="T2" y="T3"/>
                </a:cxn>
                <a:cxn ang="T10">
                  <a:pos x="T4" y="T5"/>
                </a:cxn>
                <a:cxn ang="T11">
                  <a:pos x="T6" y="T7"/>
                </a:cxn>
              </a:cxnLst>
              <a:rect l="T12" t="T13" r="T14" b="T15"/>
              <a:pathLst>
                <a:path w="2331" h="688">
                  <a:moveTo>
                    <a:pt x="2331" y="688"/>
                  </a:moveTo>
                  <a:cubicBezTo>
                    <a:pt x="2331" y="688"/>
                    <a:pt x="208" y="159"/>
                    <a:pt x="104" y="138"/>
                  </a:cubicBezTo>
                  <a:cubicBezTo>
                    <a:pt x="0" y="118"/>
                    <a:pt x="2086" y="0"/>
                    <a:pt x="2086" y="0"/>
                  </a:cubicBezTo>
                  <a:lnTo>
                    <a:pt x="2331" y="688"/>
                  </a:lnTo>
                  <a:close/>
                </a:path>
              </a:pathLst>
            </a:custGeom>
            <a:gradFill rotWithShape="1">
              <a:gsLst>
                <a:gs pos="0">
                  <a:sysClr val="window" lastClr="FFFFFF">
                    <a:alpha val="50000"/>
                  </a:sysClr>
                </a:gs>
                <a:gs pos="100000">
                  <a:srgbClr val="666666">
                    <a:alpha val="34000"/>
                  </a:srgbClr>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kern="0" smtClean="0">
                <a:cs typeface="+mn-ea"/>
                <a:sym typeface="+mn-lt"/>
              </a:endParaRPr>
            </a:p>
          </p:txBody>
        </p:sp>
        <p:sp>
          <p:nvSpPr>
            <p:cNvPr id="10" name="Freeform 10"/>
            <p:cNvSpPr>
              <a:spLocks/>
            </p:cNvSpPr>
            <p:nvPr/>
          </p:nvSpPr>
          <p:spPr bwMode="auto">
            <a:xfrm>
              <a:off x="2429455" y="2745418"/>
              <a:ext cx="992219" cy="1089694"/>
            </a:xfrm>
            <a:custGeom>
              <a:avLst/>
              <a:gdLst>
                <a:gd name="T0" fmla="*/ 0 w 973"/>
                <a:gd name="T1" fmla="*/ 0 h 1069"/>
                <a:gd name="T2" fmla="*/ 0 w 973"/>
                <a:gd name="T3" fmla="*/ 2147483647 h 1069"/>
                <a:gd name="T4" fmla="*/ 2147483647 w 973"/>
                <a:gd name="T5" fmla="*/ 2147483647 h 1069"/>
                <a:gd name="T6" fmla="*/ 2147483647 w 973"/>
                <a:gd name="T7" fmla="*/ 2147483647 h 1069"/>
                <a:gd name="T8" fmla="*/ 0 w 973"/>
                <a:gd name="T9" fmla="*/ 0 h 1069"/>
                <a:gd name="T10" fmla="*/ 0 60000 65536"/>
                <a:gd name="T11" fmla="*/ 0 60000 65536"/>
                <a:gd name="T12" fmla="*/ 0 60000 65536"/>
                <a:gd name="T13" fmla="*/ 0 60000 65536"/>
                <a:gd name="T14" fmla="*/ 0 60000 65536"/>
                <a:gd name="T15" fmla="*/ 0 w 973"/>
                <a:gd name="T16" fmla="*/ 0 h 1069"/>
                <a:gd name="T17" fmla="*/ 973 w 973"/>
                <a:gd name="T18" fmla="*/ 1069 h 1069"/>
              </a:gdLst>
              <a:ahLst/>
              <a:cxnLst>
                <a:cxn ang="T10">
                  <a:pos x="T0" y="T1"/>
                </a:cxn>
                <a:cxn ang="T11">
                  <a:pos x="T2" y="T3"/>
                </a:cxn>
                <a:cxn ang="T12">
                  <a:pos x="T4" y="T5"/>
                </a:cxn>
                <a:cxn ang="T13">
                  <a:pos x="T6" y="T7"/>
                </a:cxn>
                <a:cxn ang="T14">
                  <a:pos x="T8" y="T9"/>
                </a:cxn>
              </a:cxnLst>
              <a:rect l="T15" t="T16" r="T17" b="T18"/>
              <a:pathLst>
                <a:path w="973" h="1069">
                  <a:moveTo>
                    <a:pt x="0" y="0"/>
                  </a:moveTo>
                  <a:lnTo>
                    <a:pt x="0" y="1069"/>
                  </a:lnTo>
                  <a:lnTo>
                    <a:pt x="973" y="1051"/>
                  </a:lnTo>
                  <a:lnTo>
                    <a:pt x="973" y="36"/>
                  </a:lnTo>
                  <a:lnTo>
                    <a:pt x="0" y="0"/>
                  </a:lnTo>
                  <a:close/>
                </a:path>
              </a:pathLst>
            </a:custGeom>
            <a:solidFill>
              <a:schemeClr val="accent2">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cs typeface="+mn-ea"/>
                <a:sym typeface="+mn-lt"/>
              </a:endParaRPr>
            </a:p>
          </p:txBody>
        </p:sp>
        <p:sp>
          <p:nvSpPr>
            <p:cNvPr id="11" name="Freeform 11"/>
            <p:cNvSpPr>
              <a:spLocks/>
            </p:cNvSpPr>
            <p:nvPr/>
          </p:nvSpPr>
          <p:spPr bwMode="auto">
            <a:xfrm>
              <a:off x="2237413" y="2732324"/>
              <a:ext cx="200772" cy="1089695"/>
            </a:xfrm>
            <a:custGeom>
              <a:avLst/>
              <a:gdLst>
                <a:gd name="T0" fmla="*/ 0 w 197"/>
                <a:gd name="T1" fmla="*/ 2147483647 h 1069"/>
                <a:gd name="T2" fmla="*/ 0 w 197"/>
                <a:gd name="T3" fmla="*/ 2147483647 h 1069"/>
                <a:gd name="T4" fmla="*/ 2147483647 w 197"/>
                <a:gd name="T5" fmla="*/ 2147483647 h 1069"/>
                <a:gd name="T6" fmla="*/ 2147483647 w 197"/>
                <a:gd name="T7" fmla="*/ 0 h 1069"/>
                <a:gd name="T8" fmla="*/ 0 w 197"/>
                <a:gd name="T9" fmla="*/ 2147483647 h 1069"/>
                <a:gd name="T10" fmla="*/ 0 60000 65536"/>
                <a:gd name="T11" fmla="*/ 0 60000 65536"/>
                <a:gd name="T12" fmla="*/ 0 60000 65536"/>
                <a:gd name="T13" fmla="*/ 0 60000 65536"/>
                <a:gd name="T14" fmla="*/ 0 60000 65536"/>
                <a:gd name="T15" fmla="*/ 0 w 197"/>
                <a:gd name="T16" fmla="*/ 0 h 1069"/>
                <a:gd name="T17" fmla="*/ 197 w 197"/>
                <a:gd name="T18" fmla="*/ 1069 h 1069"/>
              </a:gdLst>
              <a:ahLst/>
              <a:cxnLst>
                <a:cxn ang="T10">
                  <a:pos x="T0" y="T1"/>
                </a:cxn>
                <a:cxn ang="T11">
                  <a:pos x="T2" y="T3"/>
                </a:cxn>
                <a:cxn ang="T12">
                  <a:pos x="T4" y="T5"/>
                </a:cxn>
                <a:cxn ang="T13">
                  <a:pos x="T6" y="T7"/>
                </a:cxn>
                <a:cxn ang="T14">
                  <a:pos x="T8" y="T9"/>
                </a:cxn>
              </a:cxnLst>
              <a:rect l="T15" t="T16" r="T17" b="T18"/>
              <a:pathLst>
                <a:path w="197" h="1069">
                  <a:moveTo>
                    <a:pt x="0" y="123"/>
                  </a:moveTo>
                  <a:lnTo>
                    <a:pt x="0" y="947"/>
                  </a:lnTo>
                  <a:lnTo>
                    <a:pt x="197" y="1069"/>
                  </a:lnTo>
                  <a:lnTo>
                    <a:pt x="197" y="0"/>
                  </a:lnTo>
                  <a:lnTo>
                    <a:pt x="0" y="123"/>
                  </a:lnTo>
                  <a:close/>
                </a:path>
              </a:pathLst>
            </a:custGeom>
            <a:solidFill>
              <a:schemeClr val="accent4">
                <a:lumMod val="60000"/>
                <a:lumOff val="4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cs typeface="+mn-ea"/>
                <a:sym typeface="+mn-lt"/>
              </a:endParaRPr>
            </a:p>
          </p:txBody>
        </p:sp>
      </p:grpSp>
      <p:grpSp>
        <p:nvGrpSpPr>
          <p:cNvPr id="12" name="组合 11"/>
          <p:cNvGrpSpPr/>
          <p:nvPr/>
        </p:nvGrpSpPr>
        <p:grpSpPr>
          <a:xfrm>
            <a:off x="4734683" y="2311921"/>
            <a:ext cx="1402422" cy="807995"/>
            <a:chOff x="4662674" y="2781789"/>
            <a:chExt cx="1719651" cy="990764"/>
          </a:xfrm>
        </p:grpSpPr>
        <p:sp>
          <p:nvSpPr>
            <p:cNvPr id="13" name="Freeform 2"/>
            <p:cNvSpPr>
              <a:spLocks/>
            </p:cNvSpPr>
            <p:nvPr/>
          </p:nvSpPr>
          <p:spPr bwMode="auto">
            <a:xfrm flipH="1">
              <a:off x="5579239" y="3547049"/>
              <a:ext cx="803086" cy="216776"/>
            </a:xfrm>
            <a:custGeom>
              <a:avLst/>
              <a:gdLst>
                <a:gd name="T0" fmla="*/ 2147483647 w 2331"/>
                <a:gd name="T1" fmla="*/ 2147483647 h 688"/>
                <a:gd name="T2" fmla="*/ 2147483647 w 2331"/>
                <a:gd name="T3" fmla="*/ 2147483647 h 688"/>
                <a:gd name="T4" fmla="*/ 2147483647 w 2331"/>
                <a:gd name="T5" fmla="*/ 0 h 688"/>
                <a:gd name="T6" fmla="*/ 2147483647 w 2331"/>
                <a:gd name="T7" fmla="*/ 2147483647 h 688"/>
                <a:gd name="T8" fmla="*/ 0 60000 65536"/>
                <a:gd name="T9" fmla="*/ 0 60000 65536"/>
                <a:gd name="T10" fmla="*/ 0 60000 65536"/>
                <a:gd name="T11" fmla="*/ 0 60000 65536"/>
                <a:gd name="T12" fmla="*/ 0 w 2331"/>
                <a:gd name="T13" fmla="*/ 0 h 688"/>
                <a:gd name="T14" fmla="*/ 2331 w 2331"/>
                <a:gd name="T15" fmla="*/ 688 h 688"/>
              </a:gdLst>
              <a:ahLst/>
              <a:cxnLst>
                <a:cxn ang="T8">
                  <a:pos x="T0" y="T1"/>
                </a:cxn>
                <a:cxn ang="T9">
                  <a:pos x="T2" y="T3"/>
                </a:cxn>
                <a:cxn ang="T10">
                  <a:pos x="T4" y="T5"/>
                </a:cxn>
                <a:cxn ang="T11">
                  <a:pos x="T6" y="T7"/>
                </a:cxn>
              </a:cxnLst>
              <a:rect l="T12" t="T13" r="T14" b="T15"/>
              <a:pathLst>
                <a:path w="2331" h="688">
                  <a:moveTo>
                    <a:pt x="2331" y="688"/>
                  </a:moveTo>
                  <a:cubicBezTo>
                    <a:pt x="2331" y="688"/>
                    <a:pt x="208" y="159"/>
                    <a:pt x="104" y="138"/>
                  </a:cubicBezTo>
                  <a:cubicBezTo>
                    <a:pt x="0" y="118"/>
                    <a:pt x="2086" y="0"/>
                    <a:pt x="2086" y="0"/>
                  </a:cubicBezTo>
                  <a:lnTo>
                    <a:pt x="2331" y="688"/>
                  </a:lnTo>
                  <a:close/>
                </a:path>
              </a:pathLst>
            </a:custGeom>
            <a:gradFill rotWithShape="1">
              <a:gsLst>
                <a:gs pos="0">
                  <a:sysClr val="window" lastClr="FFFFFF">
                    <a:alpha val="50000"/>
                  </a:sysClr>
                </a:gs>
                <a:gs pos="100000">
                  <a:srgbClr val="666666">
                    <a:alpha val="34000"/>
                  </a:srgbClr>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kern="0" smtClean="0">
                <a:cs typeface="+mn-ea"/>
                <a:sym typeface="+mn-lt"/>
              </a:endParaRPr>
            </a:p>
          </p:txBody>
        </p:sp>
        <p:sp>
          <p:nvSpPr>
            <p:cNvPr id="14" name="Freeform 18"/>
            <p:cNvSpPr>
              <a:spLocks/>
            </p:cNvSpPr>
            <p:nvPr/>
          </p:nvSpPr>
          <p:spPr bwMode="auto">
            <a:xfrm flipH="1">
              <a:off x="4662674" y="2781789"/>
              <a:ext cx="931114" cy="990764"/>
            </a:xfrm>
            <a:custGeom>
              <a:avLst/>
              <a:gdLst>
                <a:gd name="T0" fmla="*/ 2147483647 w 913"/>
                <a:gd name="T1" fmla="*/ 2147483647 h 972"/>
                <a:gd name="T2" fmla="*/ 0 w 913"/>
                <a:gd name="T3" fmla="*/ 2147483647 h 972"/>
                <a:gd name="T4" fmla="*/ 0 w 913"/>
                <a:gd name="T5" fmla="*/ 0 h 972"/>
                <a:gd name="T6" fmla="*/ 2147483647 w 913"/>
                <a:gd name="T7" fmla="*/ 2147483647 h 972"/>
                <a:gd name="T8" fmla="*/ 2147483647 w 913"/>
                <a:gd name="T9" fmla="*/ 2147483647 h 972"/>
                <a:gd name="T10" fmla="*/ 0 60000 65536"/>
                <a:gd name="T11" fmla="*/ 0 60000 65536"/>
                <a:gd name="T12" fmla="*/ 0 60000 65536"/>
                <a:gd name="T13" fmla="*/ 0 60000 65536"/>
                <a:gd name="T14" fmla="*/ 0 60000 65536"/>
                <a:gd name="T15" fmla="*/ 0 w 913"/>
                <a:gd name="T16" fmla="*/ 0 h 972"/>
                <a:gd name="T17" fmla="*/ 913 w 913"/>
                <a:gd name="T18" fmla="*/ 972 h 972"/>
              </a:gdLst>
              <a:ahLst/>
              <a:cxnLst>
                <a:cxn ang="T10">
                  <a:pos x="T0" y="T1"/>
                </a:cxn>
                <a:cxn ang="T11">
                  <a:pos x="T2" y="T3"/>
                </a:cxn>
                <a:cxn ang="T12">
                  <a:pos x="T4" y="T5"/>
                </a:cxn>
                <a:cxn ang="T13">
                  <a:pos x="T6" y="T7"/>
                </a:cxn>
                <a:cxn ang="T14">
                  <a:pos x="T8" y="T9"/>
                </a:cxn>
              </a:cxnLst>
              <a:rect l="T15" t="T16" r="T17" b="T18"/>
              <a:pathLst>
                <a:path w="913" h="972">
                  <a:moveTo>
                    <a:pt x="913" y="958"/>
                  </a:moveTo>
                  <a:lnTo>
                    <a:pt x="0" y="972"/>
                  </a:lnTo>
                  <a:lnTo>
                    <a:pt x="0" y="0"/>
                  </a:lnTo>
                  <a:lnTo>
                    <a:pt x="913" y="6"/>
                  </a:lnTo>
                  <a:lnTo>
                    <a:pt x="913" y="958"/>
                  </a:lnTo>
                  <a:close/>
                </a:path>
              </a:pathLst>
            </a:custGeom>
            <a:solidFill>
              <a:schemeClr val="accent2">
                <a:lumMod val="50000"/>
              </a:schemeClr>
            </a:solidFill>
            <a:ln>
              <a:noFill/>
            </a:ln>
            <a:effectLst/>
            <a:extLst>
              <a:ext uri="{91240B29-F687-4F45-9708-019B960494DF}">
                <a14:hiddenLine xmlns:a14="http://schemas.microsoft.com/office/drawing/2010/main" w="9525" algn="ctr">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cs typeface="+mn-ea"/>
                <a:sym typeface="+mn-lt"/>
              </a:endParaRPr>
            </a:p>
          </p:txBody>
        </p:sp>
        <p:sp>
          <p:nvSpPr>
            <p:cNvPr id="15" name="Freeform 19"/>
            <p:cNvSpPr>
              <a:spLocks/>
            </p:cNvSpPr>
            <p:nvPr/>
          </p:nvSpPr>
          <p:spPr bwMode="auto">
            <a:xfrm flipH="1">
              <a:off x="5593788" y="2781789"/>
              <a:ext cx="69834" cy="990764"/>
            </a:xfrm>
            <a:custGeom>
              <a:avLst/>
              <a:gdLst>
                <a:gd name="T0" fmla="*/ 0 w 69"/>
                <a:gd name="T1" fmla="*/ 2147483647 h 972"/>
                <a:gd name="T2" fmla="*/ 0 w 69"/>
                <a:gd name="T3" fmla="*/ 2147483647 h 972"/>
                <a:gd name="T4" fmla="*/ 2147483647 w 69"/>
                <a:gd name="T5" fmla="*/ 2147483647 h 972"/>
                <a:gd name="T6" fmla="*/ 2147483647 w 69"/>
                <a:gd name="T7" fmla="*/ 0 h 972"/>
                <a:gd name="T8" fmla="*/ 0 w 69"/>
                <a:gd name="T9" fmla="*/ 2147483647 h 972"/>
                <a:gd name="T10" fmla="*/ 0 60000 65536"/>
                <a:gd name="T11" fmla="*/ 0 60000 65536"/>
                <a:gd name="T12" fmla="*/ 0 60000 65536"/>
                <a:gd name="T13" fmla="*/ 0 60000 65536"/>
                <a:gd name="T14" fmla="*/ 0 60000 65536"/>
                <a:gd name="T15" fmla="*/ 0 w 69"/>
                <a:gd name="T16" fmla="*/ 0 h 972"/>
                <a:gd name="T17" fmla="*/ 69 w 69"/>
                <a:gd name="T18" fmla="*/ 972 h 972"/>
              </a:gdLst>
              <a:ahLst/>
              <a:cxnLst>
                <a:cxn ang="T10">
                  <a:pos x="T0" y="T1"/>
                </a:cxn>
                <a:cxn ang="T11">
                  <a:pos x="T2" y="T3"/>
                </a:cxn>
                <a:cxn ang="T12">
                  <a:pos x="T4" y="T5"/>
                </a:cxn>
                <a:cxn ang="T13">
                  <a:pos x="T6" y="T7"/>
                </a:cxn>
                <a:cxn ang="T14">
                  <a:pos x="T8" y="T9"/>
                </a:cxn>
              </a:cxnLst>
              <a:rect l="T15" t="T16" r="T17" b="T18"/>
              <a:pathLst>
                <a:path w="69" h="972">
                  <a:moveTo>
                    <a:pt x="0" y="87"/>
                  </a:moveTo>
                  <a:lnTo>
                    <a:pt x="0" y="906"/>
                  </a:lnTo>
                  <a:lnTo>
                    <a:pt x="69" y="972"/>
                  </a:lnTo>
                  <a:lnTo>
                    <a:pt x="69" y="0"/>
                  </a:lnTo>
                  <a:lnTo>
                    <a:pt x="0" y="87"/>
                  </a:lnTo>
                  <a:close/>
                </a:path>
              </a:pathLst>
            </a:custGeom>
            <a:solidFill>
              <a:schemeClr val="accent4">
                <a:lumMod val="60000"/>
                <a:lumOff val="4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cs typeface="+mn-ea"/>
                <a:sym typeface="+mn-lt"/>
              </a:endParaRPr>
            </a:p>
          </p:txBody>
        </p:sp>
      </p:grpSp>
      <p:grpSp>
        <p:nvGrpSpPr>
          <p:cNvPr id="16" name="组合 15"/>
          <p:cNvGrpSpPr/>
          <p:nvPr/>
        </p:nvGrpSpPr>
        <p:grpSpPr>
          <a:xfrm>
            <a:off x="5852019" y="2262457"/>
            <a:ext cx="1445135" cy="893422"/>
            <a:chOff x="5780011" y="2732324"/>
            <a:chExt cx="1772026" cy="1095515"/>
          </a:xfrm>
        </p:grpSpPr>
        <p:sp>
          <p:nvSpPr>
            <p:cNvPr id="17" name="Freeform 4"/>
            <p:cNvSpPr>
              <a:spLocks/>
            </p:cNvSpPr>
            <p:nvPr/>
          </p:nvSpPr>
          <p:spPr bwMode="auto">
            <a:xfrm flipH="1">
              <a:off x="6760590" y="3471396"/>
              <a:ext cx="791447" cy="356443"/>
            </a:xfrm>
            <a:custGeom>
              <a:avLst/>
              <a:gdLst>
                <a:gd name="T0" fmla="*/ 2147483647 w 2331"/>
                <a:gd name="T1" fmla="*/ 2147483647 h 688"/>
                <a:gd name="T2" fmla="*/ 2147483647 w 2331"/>
                <a:gd name="T3" fmla="*/ 2147483647 h 688"/>
                <a:gd name="T4" fmla="*/ 2147483647 w 2331"/>
                <a:gd name="T5" fmla="*/ 0 h 688"/>
                <a:gd name="T6" fmla="*/ 2147483647 w 2331"/>
                <a:gd name="T7" fmla="*/ 2147483647 h 688"/>
                <a:gd name="T8" fmla="*/ 0 60000 65536"/>
                <a:gd name="T9" fmla="*/ 0 60000 65536"/>
                <a:gd name="T10" fmla="*/ 0 60000 65536"/>
                <a:gd name="T11" fmla="*/ 0 60000 65536"/>
                <a:gd name="T12" fmla="*/ 0 w 2331"/>
                <a:gd name="T13" fmla="*/ 0 h 688"/>
                <a:gd name="T14" fmla="*/ 2331 w 2331"/>
                <a:gd name="T15" fmla="*/ 688 h 688"/>
              </a:gdLst>
              <a:ahLst/>
              <a:cxnLst>
                <a:cxn ang="T8">
                  <a:pos x="T0" y="T1"/>
                </a:cxn>
                <a:cxn ang="T9">
                  <a:pos x="T2" y="T3"/>
                </a:cxn>
                <a:cxn ang="T10">
                  <a:pos x="T4" y="T5"/>
                </a:cxn>
                <a:cxn ang="T11">
                  <a:pos x="T6" y="T7"/>
                </a:cxn>
              </a:cxnLst>
              <a:rect l="T12" t="T13" r="T14" b="T15"/>
              <a:pathLst>
                <a:path w="2331" h="688">
                  <a:moveTo>
                    <a:pt x="2331" y="688"/>
                  </a:moveTo>
                  <a:cubicBezTo>
                    <a:pt x="2331" y="688"/>
                    <a:pt x="208" y="159"/>
                    <a:pt x="104" y="138"/>
                  </a:cubicBezTo>
                  <a:cubicBezTo>
                    <a:pt x="0" y="118"/>
                    <a:pt x="2086" y="0"/>
                    <a:pt x="2086" y="0"/>
                  </a:cubicBezTo>
                  <a:lnTo>
                    <a:pt x="2331" y="688"/>
                  </a:lnTo>
                  <a:close/>
                </a:path>
              </a:pathLst>
            </a:custGeom>
            <a:gradFill rotWithShape="1">
              <a:gsLst>
                <a:gs pos="0">
                  <a:sysClr val="window" lastClr="FFFFFF">
                    <a:alpha val="50000"/>
                  </a:sysClr>
                </a:gs>
                <a:gs pos="100000">
                  <a:srgbClr val="666666">
                    <a:alpha val="34000"/>
                  </a:srgbClr>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kern="0" smtClean="0">
                <a:cs typeface="+mn-ea"/>
                <a:sym typeface="+mn-lt"/>
              </a:endParaRPr>
            </a:p>
          </p:txBody>
        </p:sp>
        <p:sp>
          <p:nvSpPr>
            <p:cNvPr id="18" name="Freeform 16"/>
            <p:cNvSpPr>
              <a:spLocks/>
            </p:cNvSpPr>
            <p:nvPr/>
          </p:nvSpPr>
          <p:spPr bwMode="auto">
            <a:xfrm flipH="1">
              <a:off x="5780011" y="2732324"/>
              <a:ext cx="992219" cy="1089695"/>
            </a:xfrm>
            <a:custGeom>
              <a:avLst/>
              <a:gdLst>
                <a:gd name="T0" fmla="*/ 0 w 973"/>
                <a:gd name="T1" fmla="*/ 0 h 1069"/>
                <a:gd name="T2" fmla="*/ 0 w 973"/>
                <a:gd name="T3" fmla="*/ 2147483647 h 1069"/>
                <a:gd name="T4" fmla="*/ 2147483647 w 973"/>
                <a:gd name="T5" fmla="*/ 2147483647 h 1069"/>
                <a:gd name="T6" fmla="*/ 2147483647 w 973"/>
                <a:gd name="T7" fmla="*/ 2147483647 h 1069"/>
                <a:gd name="T8" fmla="*/ 0 w 973"/>
                <a:gd name="T9" fmla="*/ 0 h 1069"/>
                <a:gd name="T10" fmla="*/ 0 60000 65536"/>
                <a:gd name="T11" fmla="*/ 0 60000 65536"/>
                <a:gd name="T12" fmla="*/ 0 60000 65536"/>
                <a:gd name="T13" fmla="*/ 0 60000 65536"/>
                <a:gd name="T14" fmla="*/ 0 60000 65536"/>
                <a:gd name="T15" fmla="*/ 0 w 973"/>
                <a:gd name="T16" fmla="*/ 0 h 1069"/>
                <a:gd name="T17" fmla="*/ 973 w 973"/>
                <a:gd name="T18" fmla="*/ 1069 h 1069"/>
              </a:gdLst>
              <a:ahLst/>
              <a:cxnLst>
                <a:cxn ang="T10">
                  <a:pos x="T0" y="T1"/>
                </a:cxn>
                <a:cxn ang="T11">
                  <a:pos x="T2" y="T3"/>
                </a:cxn>
                <a:cxn ang="T12">
                  <a:pos x="T4" y="T5"/>
                </a:cxn>
                <a:cxn ang="T13">
                  <a:pos x="T6" y="T7"/>
                </a:cxn>
                <a:cxn ang="T14">
                  <a:pos x="T8" y="T9"/>
                </a:cxn>
              </a:cxnLst>
              <a:rect l="T15" t="T16" r="T17" b="T18"/>
              <a:pathLst>
                <a:path w="973" h="1069">
                  <a:moveTo>
                    <a:pt x="0" y="0"/>
                  </a:moveTo>
                  <a:lnTo>
                    <a:pt x="0" y="1069"/>
                  </a:lnTo>
                  <a:lnTo>
                    <a:pt x="973" y="1051"/>
                  </a:lnTo>
                  <a:lnTo>
                    <a:pt x="973" y="36"/>
                  </a:lnTo>
                  <a:lnTo>
                    <a:pt x="0" y="0"/>
                  </a:lnTo>
                  <a:close/>
                </a:path>
              </a:pathLst>
            </a:custGeom>
            <a:solidFill>
              <a:schemeClr val="accent2">
                <a:lumMod val="50000"/>
              </a:schemeClr>
            </a:solidFill>
            <a:ln>
              <a:noFill/>
            </a:ln>
            <a:effectLst/>
            <a:extLst>
              <a:ext uri="{91240B29-F687-4F45-9708-019B960494DF}">
                <a14:hiddenLine xmlns:a14="http://schemas.microsoft.com/office/drawing/2010/main" w="9525" algn="ctr">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cs typeface="+mn-ea"/>
                <a:sym typeface="+mn-lt"/>
              </a:endParaRPr>
            </a:p>
          </p:txBody>
        </p:sp>
        <p:sp>
          <p:nvSpPr>
            <p:cNvPr id="19" name="Freeform 17"/>
            <p:cNvSpPr>
              <a:spLocks/>
            </p:cNvSpPr>
            <p:nvPr/>
          </p:nvSpPr>
          <p:spPr bwMode="auto">
            <a:xfrm flipH="1">
              <a:off x="6772229" y="2732324"/>
              <a:ext cx="200772" cy="1089695"/>
            </a:xfrm>
            <a:custGeom>
              <a:avLst/>
              <a:gdLst>
                <a:gd name="T0" fmla="*/ 0 w 197"/>
                <a:gd name="T1" fmla="*/ 2147483647 h 1069"/>
                <a:gd name="T2" fmla="*/ 0 w 197"/>
                <a:gd name="T3" fmla="*/ 2147483647 h 1069"/>
                <a:gd name="T4" fmla="*/ 2147483647 w 197"/>
                <a:gd name="T5" fmla="*/ 2147483647 h 1069"/>
                <a:gd name="T6" fmla="*/ 2147483647 w 197"/>
                <a:gd name="T7" fmla="*/ 0 h 1069"/>
                <a:gd name="T8" fmla="*/ 0 w 197"/>
                <a:gd name="T9" fmla="*/ 2147483647 h 1069"/>
                <a:gd name="T10" fmla="*/ 0 60000 65536"/>
                <a:gd name="T11" fmla="*/ 0 60000 65536"/>
                <a:gd name="T12" fmla="*/ 0 60000 65536"/>
                <a:gd name="T13" fmla="*/ 0 60000 65536"/>
                <a:gd name="T14" fmla="*/ 0 60000 65536"/>
                <a:gd name="T15" fmla="*/ 0 w 197"/>
                <a:gd name="T16" fmla="*/ 0 h 1069"/>
                <a:gd name="T17" fmla="*/ 197 w 197"/>
                <a:gd name="T18" fmla="*/ 1069 h 1069"/>
              </a:gdLst>
              <a:ahLst/>
              <a:cxnLst>
                <a:cxn ang="T10">
                  <a:pos x="T0" y="T1"/>
                </a:cxn>
                <a:cxn ang="T11">
                  <a:pos x="T2" y="T3"/>
                </a:cxn>
                <a:cxn ang="T12">
                  <a:pos x="T4" y="T5"/>
                </a:cxn>
                <a:cxn ang="T13">
                  <a:pos x="T6" y="T7"/>
                </a:cxn>
                <a:cxn ang="T14">
                  <a:pos x="T8" y="T9"/>
                </a:cxn>
              </a:cxnLst>
              <a:rect l="T15" t="T16" r="T17" b="T18"/>
              <a:pathLst>
                <a:path w="197" h="1069">
                  <a:moveTo>
                    <a:pt x="0" y="123"/>
                  </a:moveTo>
                  <a:lnTo>
                    <a:pt x="0" y="947"/>
                  </a:lnTo>
                  <a:lnTo>
                    <a:pt x="197" y="1069"/>
                  </a:lnTo>
                  <a:lnTo>
                    <a:pt x="197" y="0"/>
                  </a:lnTo>
                  <a:lnTo>
                    <a:pt x="0" y="123"/>
                  </a:lnTo>
                  <a:close/>
                </a:path>
              </a:pathLst>
            </a:custGeom>
            <a:solidFill>
              <a:schemeClr val="accent4">
                <a:lumMod val="60000"/>
                <a:lumOff val="4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cs typeface="+mn-ea"/>
                <a:sym typeface="+mn-lt"/>
              </a:endParaRPr>
            </a:p>
          </p:txBody>
        </p:sp>
      </p:grpSp>
      <p:sp>
        <p:nvSpPr>
          <p:cNvPr id="20" name="Rectangle 20"/>
          <p:cNvSpPr>
            <a:spLocks noChangeArrowheads="1"/>
          </p:cNvSpPr>
          <p:nvPr/>
        </p:nvSpPr>
        <p:spPr bwMode="auto">
          <a:xfrm>
            <a:off x="888016" y="1345332"/>
            <a:ext cx="1423779"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ct val="120000"/>
              </a:lnSpc>
            </a:pPr>
            <a:r>
              <a:rPr lang="zh-CN" altLang="en-US" sz="1600" b="1" dirty="0">
                <a:cs typeface="+mn-ea"/>
                <a:sym typeface="+mn-lt"/>
              </a:rPr>
              <a:t>单击添加文字</a:t>
            </a:r>
            <a:endParaRPr lang="zh-CN" altLang="en-US" sz="1200" b="1" dirty="0">
              <a:cs typeface="+mn-ea"/>
              <a:sym typeface="+mn-lt"/>
            </a:endParaRPr>
          </a:p>
          <a:p>
            <a:pPr>
              <a:lnSpc>
                <a:spcPct val="120000"/>
              </a:lnSpc>
            </a:pPr>
            <a:r>
              <a:rPr lang="zh-CN" altLang="en-US" sz="1200" dirty="0">
                <a:cs typeface="+mn-ea"/>
                <a:sym typeface="+mn-lt"/>
              </a:rPr>
              <a:t>单击此处添加文字</a:t>
            </a:r>
          </a:p>
          <a:p>
            <a:pPr>
              <a:lnSpc>
                <a:spcPct val="120000"/>
              </a:lnSpc>
            </a:pPr>
            <a:r>
              <a:rPr lang="zh-CN" altLang="en-US" sz="1200" dirty="0">
                <a:cs typeface="+mn-ea"/>
                <a:sym typeface="+mn-lt"/>
              </a:rPr>
              <a:t>单击此处添加文字</a:t>
            </a:r>
          </a:p>
        </p:txBody>
      </p:sp>
      <p:sp>
        <p:nvSpPr>
          <p:cNvPr id="21" name="Line 21"/>
          <p:cNvSpPr>
            <a:spLocks noChangeShapeType="1"/>
          </p:cNvSpPr>
          <p:nvPr/>
        </p:nvSpPr>
        <p:spPr bwMode="auto">
          <a:xfrm flipV="1">
            <a:off x="904019" y="1432624"/>
            <a:ext cx="1" cy="868252"/>
          </a:xfrm>
          <a:prstGeom prst="line">
            <a:avLst/>
          </a:prstGeom>
          <a:noFill/>
          <a:ln w="12700">
            <a:solidFill>
              <a:srgbClr val="002060"/>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cs typeface="+mn-ea"/>
              <a:sym typeface="+mn-lt"/>
            </a:endParaRPr>
          </a:p>
        </p:txBody>
      </p:sp>
      <p:sp>
        <p:nvSpPr>
          <p:cNvPr id="22" name="Rectangle 22"/>
          <p:cNvSpPr>
            <a:spLocks noChangeArrowheads="1"/>
          </p:cNvSpPr>
          <p:nvPr/>
        </p:nvSpPr>
        <p:spPr bwMode="auto">
          <a:xfrm>
            <a:off x="3569916" y="1345332"/>
            <a:ext cx="1423779"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ct val="120000"/>
              </a:lnSpc>
            </a:pPr>
            <a:r>
              <a:rPr lang="zh-CN" altLang="en-US" sz="1600" b="1" dirty="0">
                <a:cs typeface="+mn-ea"/>
                <a:sym typeface="+mn-lt"/>
              </a:rPr>
              <a:t>单击添加文字</a:t>
            </a:r>
            <a:endParaRPr lang="zh-CN" altLang="en-US" sz="1200" b="1" dirty="0">
              <a:cs typeface="+mn-ea"/>
              <a:sym typeface="+mn-lt"/>
            </a:endParaRPr>
          </a:p>
          <a:p>
            <a:pPr>
              <a:lnSpc>
                <a:spcPct val="120000"/>
              </a:lnSpc>
            </a:pPr>
            <a:r>
              <a:rPr lang="zh-CN" altLang="en-US" sz="1200" dirty="0">
                <a:cs typeface="+mn-ea"/>
                <a:sym typeface="+mn-lt"/>
              </a:rPr>
              <a:t>单击此处添加文字</a:t>
            </a:r>
          </a:p>
          <a:p>
            <a:pPr>
              <a:lnSpc>
                <a:spcPct val="120000"/>
              </a:lnSpc>
            </a:pPr>
            <a:r>
              <a:rPr lang="zh-CN" altLang="en-US" sz="1200" dirty="0">
                <a:cs typeface="+mn-ea"/>
                <a:sym typeface="+mn-lt"/>
              </a:rPr>
              <a:t>单击此处添加文字</a:t>
            </a:r>
          </a:p>
        </p:txBody>
      </p:sp>
      <p:sp>
        <p:nvSpPr>
          <p:cNvPr id="23" name="Line 23"/>
          <p:cNvSpPr>
            <a:spLocks noChangeShapeType="1"/>
          </p:cNvSpPr>
          <p:nvPr/>
        </p:nvSpPr>
        <p:spPr bwMode="auto">
          <a:xfrm flipV="1">
            <a:off x="3583008" y="1442808"/>
            <a:ext cx="1" cy="868252"/>
          </a:xfrm>
          <a:prstGeom prst="line">
            <a:avLst/>
          </a:prstGeom>
          <a:noFill/>
          <a:ln w="12700">
            <a:solidFill>
              <a:srgbClr val="002060"/>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cs typeface="+mn-ea"/>
              <a:sym typeface="+mn-lt"/>
            </a:endParaRPr>
          </a:p>
        </p:txBody>
      </p:sp>
      <p:sp>
        <p:nvSpPr>
          <p:cNvPr id="24" name="Rectangle 24"/>
          <p:cNvSpPr>
            <a:spLocks noChangeArrowheads="1"/>
          </p:cNvSpPr>
          <p:nvPr/>
        </p:nvSpPr>
        <p:spPr bwMode="auto">
          <a:xfrm>
            <a:off x="5866567" y="1345332"/>
            <a:ext cx="1423779"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ct val="120000"/>
              </a:lnSpc>
            </a:pPr>
            <a:r>
              <a:rPr lang="zh-CN" altLang="en-US" sz="1600" b="1" dirty="0">
                <a:cs typeface="+mn-ea"/>
                <a:sym typeface="+mn-lt"/>
              </a:rPr>
              <a:t>单击添加文字</a:t>
            </a:r>
            <a:endParaRPr lang="zh-CN" altLang="en-US" sz="1200" b="1" dirty="0">
              <a:cs typeface="+mn-ea"/>
              <a:sym typeface="+mn-lt"/>
            </a:endParaRPr>
          </a:p>
          <a:p>
            <a:pPr>
              <a:lnSpc>
                <a:spcPct val="120000"/>
              </a:lnSpc>
            </a:pPr>
            <a:r>
              <a:rPr lang="zh-CN" altLang="en-US" sz="1200" dirty="0">
                <a:cs typeface="+mn-ea"/>
                <a:sym typeface="+mn-lt"/>
              </a:rPr>
              <a:t>单击此处添加文字</a:t>
            </a:r>
          </a:p>
          <a:p>
            <a:pPr>
              <a:lnSpc>
                <a:spcPct val="120000"/>
              </a:lnSpc>
            </a:pPr>
            <a:r>
              <a:rPr lang="zh-CN" altLang="en-US" sz="1200" dirty="0">
                <a:cs typeface="+mn-ea"/>
                <a:sym typeface="+mn-lt"/>
              </a:rPr>
              <a:t>单击此处添加文字</a:t>
            </a:r>
          </a:p>
        </p:txBody>
      </p:sp>
      <p:sp>
        <p:nvSpPr>
          <p:cNvPr id="25" name="Line 25"/>
          <p:cNvSpPr>
            <a:spLocks noChangeShapeType="1"/>
          </p:cNvSpPr>
          <p:nvPr/>
        </p:nvSpPr>
        <p:spPr bwMode="auto">
          <a:xfrm flipV="1">
            <a:off x="5866566" y="1441353"/>
            <a:ext cx="1" cy="868252"/>
          </a:xfrm>
          <a:prstGeom prst="line">
            <a:avLst/>
          </a:prstGeom>
          <a:noFill/>
          <a:ln w="12700">
            <a:solidFill>
              <a:srgbClr val="002060"/>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cs typeface="+mn-ea"/>
              <a:sym typeface="+mn-lt"/>
            </a:endParaRPr>
          </a:p>
        </p:txBody>
      </p:sp>
      <p:sp>
        <p:nvSpPr>
          <p:cNvPr id="26" name="Rectangle 26"/>
          <p:cNvSpPr>
            <a:spLocks noChangeArrowheads="1"/>
          </p:cNvSpPr>
          <p:nvPr/>
        </p:nvSpPr>
        <p:spPr bwMode="auto">
          <a:xfrm>
            <a:off x="2365461" y="3557801"/>
            <a:ext cx="1423779"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ct val="120000"/>
              </a:lnSpc>
            </a:pPr>
            <a:r>
              <a:rPr lang="zh-CN" altLang="en-US" sz="1600" b="1" dirty="0">
                <a:cs typeface="+mn-ea"/>
                <a:sym typeface="+mn-lt"/>
              </a:rPr>
              <a:t>单击添加文字</a:t>
            </a:r>
            <a:endParaRPr lang="zh-CN" altLang="en-US" sz="1200" b="1" dirty="0">
              <a:cs typeface="+mn-ea"/>
              <a:sym typeface="+mn-lt"/>
            </a:endParaRPr>
          </a:p>
          <a:p>
            <a:pPr>
              <a:lnSpc>
                <a:spcPct val="120000"/>
              </a:lnSpc>
            </a:pPr>
            <a:r>
              <a:rPr lang="zh-CN" altLang="en-US" sz="1200" dirty="0">
                <a:cs typeface="+mn-ea"/>
                <a:sym typeface="+mn-lt"/>
              </a:rPr>
              <a:t>单击此处添加文字</a:t>
            </a:r>
          </a:p>
          <a:p>
            <a:pPr>
              <a:lnSpc>
                <a:spcPct val="120000"/>
              </a:lnSpc>
            </a:pPr>
            <a:r>
              <a:rPr lang="zh-CN" altLang="en-US" sz="1200" dirty="0">
                <a:cs typeface="+mn-ea"/>
                <a:sym typeface="+mn-lt"/>
              </a:rPr>
              <a:t>单击此处添加文字</a:t>
            </a:r>
          </a:p>
        </p:txBody>
      </p:sp>
      <p:sp>
        <p:nvSpPr>
          <p:cNvPr id="27" name="Line 27"/>
          <p:cNvSpPr>
            <a:spLocks noChangeShapeType="1"/>
          </p:cNvSpPr>
          <p:nvPr/>
        </p:nvSpPr>
        <p:spPr bwMode="auto">
          <a:xfrm flipV="1">
            <a:off x="2384373" y="3095154"/>
            <a:ext cx="1" cy="900581"/>
          </a:xfrm>
          <a:prstGeom prst="line">
            <a:avLst/>
          </a:prstGeom>
          <a:noFill/>
          <a:ln w="12700">
            <a:solidFill>
              <a:srgbClr val="002060"/>
            </a:solidFill>
            <a:round/>
            <a:headEnd type="triangle" w="med" len="med"/>
            <a:tailEnd/>
          </a:ln>
          <a:extLst>
            <a:ext uri="{909E8E84-426E-40DD-AFC4-6F175D3DCCD1}">
              <a14:hiddenFill xmlns:a14="http://schemas.microsoft.com/office/drawing/2010/main">
                <a:noFill/>
              </a14:hiddenFill>
            </a:ext>
          </a:extLst>
        </p:spPr>
        <p:txBody>
          <a:bodyPr/>
          <a:lstStyle/>
          <a:p>
            <a:endParaRPr lang="zh-CN" altLang="en-US">
              <a:cs typeface="+mn-ea"/>
              <a:sym typeface="+mn-lt"/>
            </a:endParaRPr>
          </a:p>
        </p:txBody>
      </p:sp>
      <p:sp>
        <p:nvSpPr>
          <p:cNvPr id="28" name="Rectangle 28"/>
          <p:cNvSpPr>
            <a:spLocks noChangeArrowheads="1"/>
          </p:cNvSpPr>
          <p:nvPr/>
        </p:nvSpPr>
        <p:spPr bwMode="auto">
          <a:xfrm>
            <a:off x="4744866" y="3565077"/>
            <a:ext cx="1423779"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ct val="120000"/>
              </a:lnSpc>
            </a:pPr>
            <a:r>
              <a:rPr lang="zh-CN" altLang="en-US" sz="1600" b="1" dirty="0">
                <a:cs typeface="+mn-ea"/>
                <a:sym typeface="+mn-lt"/>
              </a:rPr>
              <a:t>单击添加文字</a:t>
            </a:r>
            <a:endParaRPr lang="zh-CN" altLang="en-US" sz="1200" b="1" dirty="0">
              <a:cs typeface="+mn-ea"/>
              <a:sym typeface="+mn-lt"/>
            </a:endParaRPr>
          </a:p>
          <a:p>
            <a:pPr>
              <a:lnSpc>
                <a:spcPct val="120000"/>
              </a:lnSpc>
            </a:pPr>
            <a:r>
              <a:rPr lang="zh-CN" altLang="en-US" sz="1200" dirty="0">
                <a:cs typeface="+mn-ea"/>
                <a:sym typeface="+mn-lt"/>
              </a:rPr>
              <a:t>单击此处添加文字</a:t>
            </a:r>
          </a:p>
          <a:p>
            <a:pPr>
              <a:lnSpc>
                <a:spcPct val="120000"/>
              </a:lnSpc>
            </a:pPr>
            <a:r>
              <a:rPr lang="zh-CN" altLang="en-US" sz="1200" dirty="0">
                <a:cs typeface="+mn-ea"/>
                <a:sym typeface="+mn-lt"/>
              </a:rPr>
              <a:t>单击此处添加文字</a:t>
            </a:r>
          </a:p>
        </p:txBody>
      </p:sp>
      <p:sp>
        <p:nvSpPr>
          <p:cNvPr id="29" name="Line 29"/>
          <p:cNvSpPr>
            <a:spLocks noChangeShapeType="1"/>
          </p:cNvSpPr>
          <p:nvPr/>
        </p:nvSpPr>
        <p:spPr bwMode="auto">
          <a:xfrm flipV="1">
            <a:off x="4753594" y="3031140"/>
            <a:ext cx="1" cy="973320"/>
          </a:xfrm>
          <a:prstGeom prst="line">
            <a:avLst/>
          </a:prstGeom>
          <a:noFill/>
          <a:ln w="12700">
            <a:solidFill>
              <a:srgbClr val="002060"/>
            </a:solidFill>
            <a:round/>
            <a:headEnd type="triangle" w="med" len="med"/>
            <a:tailEnd/>
          </a:ln>
          <a:extLst>
            <a:ext uri="{909E8E84-426E-40DD-AFC4-6F175D3DCCD1}">
              <a14:hiddenFill xmlns:a14="http://schemas.microsoft.com/office/drawing/2010/main">
                <a:noFill/>
              </a14:hiddenFill>
            </a:ext>
          </a:extLst>
        </p:spPr>
        <p:txBody>
          <a:bodyPr/>
          <a:lstStyle/>
          <a:p>
            <a:endParaRPr lang="zh-CN" altLang="en-US">
              <a:cs typeface="+mn-ea"/>
              <a:sym typeface="+mn-lt"/>
            </a:endParaRPr>
          </a:p>
        </p:txBody>
      </p:sp>
      <p:sp>
        <p:nvSpPr>
          <p:cNvPr id="30" name="Rectangle 30"/>
          <p:cNvSpPr>
            <a:spLocks noChangeArrowheads="1"/>
          </p:cNvSpPr>
          <p:nvPr/>
        </p:nvSpPr>
        <p:spPr bwMode="auto">
          <a:xfrm>
            <a:off x="7091564" y="3565077"/>
            <a:ext cx="1423779"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ct val="120000"/>
              </a:lnSpc>
            </a:pPr>
            <a:r>
              <a:rPr lang="zh-CN" altLang="en-US" sz="1600" b="1" dirty="0">
                <a:cs typeface="+mn-ea"/>
                <a:sym typeface="+mn-lt"/>
              </a:rPr>
              <a:t>单击添加文字</a:t>
            </a:r>
            <a:endParaRPr lang="zh-CN" altLang="en-US" sz="1200" b="1" dirty="0">
              <a:cs typeface="+mn-ea"/>
              <a:sym typeface="+mn-lt"/>
            </a:endParaRPr>
          </a:p>
          <a:p>
            <a:pPr>
              <a:lnSpc>
                <a:spcPct val="120000"/>
              </a:lnSpc>
            </a:pPr>
            <a:r>
              <a:rPr lang="zh-CN" altLang="en-US" sz="1200" dirty="0">
                <a:cs typeface="+mn-ea"/>
                <a:sym typeface="+mn-lt"/>
              </a:rPr>
              <a:t>单击此处添加文字</a:t>
            </a:r>
          </a:p>
          <a:p>
            <a:pPr>
              <a:lnSpc>
                <a:spcPct val="120000"/>
              </a:lnSpc>
            </a:pPr>
            <a:r>
              <a:rPr lang="zh-CN" altLang="en-US" sz="1200" dirty="0">
                <a:cs typeface="+mn-ea"/>
                <a:sym typeface="+mn-lt"/>
              </a:rPr>
              <a:t>单击此处添加文字</a:t>
            </a:r>
          </a:p>
        </p:txBody>
      </p:sp>
      <p:sp>
        <p:nvSpPr>
          <p:cNvPr id="31" name="Line 31"/>
          <p:cNvSpPr>
            <a:spLocks noChangeShapeType="1"/>
          </p:cNvSpPr>
          <p:nvPr/>
        </p:nvSpPr>
        <p:spPr bwMode="auto">
          <a:xfrm flipV="1">
            <a:off x="7100293" y="3132980"/>
            <a:ext cx="1" cy="892499"/>
          </a:xfrm>
          <a:prstGeom prst="line">
            <a:avLst/>
          </a:prstGeom>
          <a:noFill/>
          <a:ln w="12700">
            <a:solidFill>
              <a:srgbClr val="002060"/>
            </a:solidFill>
            <a:round/>
            <a:headEnd type="triangle" w="med" len="med"/>
            <a:tailEnd/>
          </a:ln>
          <a:extLst>
            <a:ext uri="{909E8E84-426E-40DD-AFC4-6F175D3DCCD1}">
              <a14:hiddenFill xmlns:a14="http://schemas.microsoft.com/office/drawing/2010/main">
                <a:noFill/>
              </a14:hiddenFill>
            </a:ext>
          </a:extLst>
        </p:spPr>
        <p:txBody>
          <a:bodyPr/>
          <a:lstStyle/>
          <a:p>
            <a:endParaRPr lang="zh-CN" altLang="en-US">
              <a:cs typeface="+mn-ea"/>
              <a:sym typeface="+mn-lt"/>
            </a:endParaRPr>
          </a:p>
        </p:txBody>
      </p:sp>
      <p:sp>
        <p:nvSpPr>
          <p:cNvPr id="32" name="WordArt 34"/>
          <p:cNvSpPr>
            <a:spLocks noChangeArrowheads="1" noChangeShapeType="1" noTextEdit="1"/>
          </p:cNvSpPr>
          <p:nvPr/>
        </p:nvSpPr>
        <p:spPr bwMode="auto">
          <a:xfrm>
            <a:off x="2585845" y="2820935"/>
            <a:ext cx="130513" cy="210008"/>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Plain">
              <a:avLst>
                <a:gd name="adj" fmla="val 50000"/>
              </a:avLst>
            </a:prstTxWarp>
          </a:bodyPr>
          <a:lstStyle/>
          <a:p>
            <a:pPr algn="ctr"/>
            <a:r>
              <a:rPr lang="en-US" altLang="zh-CN" sz="3600" kern="10">
                <a:solidFill>
                  <a:schemeClr val="bg1"/>
                </a:solidFill>
                <a:cs typeface="+mn-ea"/>
                <a:sym typeface="+mn-lt"/>
              </a:rPr>
              <a:t>2</a:t>
            </a:r>
            <a:endParaRPr lang="zh-CN" altLang="en-US" sz="3600" kern="10">
              <a:solidFill>
                <a:schemeClr val="bg1"/>
              </a:solidFill>
              <a:cs typeface="+mn-ea"/>
              <a:sym typeface="+mn-lt"/>
            </a:endParaRPr>
          </a:p>
        </p:txBody>
      </p:sp>
      <p:sp>
        <p:nvSpPr>
          <p:cNvPr id="33" name="WordArt 35"/>
          <p:cNvSpPr>
            <a:spLocks noChangeArrowheads="1" noChangeShapeType="1" noTextEdit="1"/>
          </p:cNvSpPr>
          <p:nvPr/>
        </p:nvSpPr>
        <p:spPr bwMode="auto">
          <a:xfrm>
            <a:off x="3765741" y="2815116"/>
            <a:ext cx="130513" cy="210008"/>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Plain">
              <a:avLst>
                <a:gd name="adj" fmla="val 50000"/>
              </a:avLst>
            </a:prstTxWarp>
          </a:bodyPr>
          <a:lstStyle/>
          <a:p>
            <a:pPr algn="ctr"/>
            <a:r>
              <a:rPr lang="en-US" altLang="zh-CN" sz="3600" kern="10">
                <a:solidFill>
                  <a:schemeClr val="bg1"/>
                </a:solidFill>
                <a:cs typeface="+mn-ea"/>
                <a:sym typeface="+mn-lt"/>
              </a:rPr>
              <a:t>3</a:t>
            </a:r>
            <a:endParaRPr lang="zh-CN" altLang="en-US" sz="3600" kern="10">
              <a:solidFill>
                <a:schemeClr val="bg1"/>
              </a:solidFill>
              <a:cs typeface="+mn-ea"/>
              <a:sym typeface="+mn-lt"/>
            </a:endParaRPr>
          </a:p>
        </p:txBody>
      </p:sp>
      <p:sp>
        <p:nvSpPr>
          <p:cNvPr id="34" name="WordArt 36"/>
          <p:cNvSpPr>
            <a:spLocks noChangeArrowheads="1" noChangeShapeType="1" noTextEdit="1"/>
          </p:cNvSpPr>
          <p:nvPr/>
        </p:nvSpPr>
        <p:spPr bwMode="auto">
          <a:xfrm>
            <a:off x="4807425" y="2815116"/>
            <a:ext cx="130513" cy="210008"/>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Plain">
              <a:avLst>
                <a:gd name="adj" fmla="val 50000"/>
              </a:avLst>
            </a:prstTxWarp>
          </a:bodyPr>
          <a:lstStyle/>
          <a:p>
            <a:pPr algn="ctr"/>
            <a:r>
              <a:rPr lang="en-US" altLang="zh-CN" sz="3600" kern="10">
                <a:solidFill>
                  <a:schemeClr val="bg1"/>
                </a:solidFill>
                <a:cs typeface="+mn-ea"/>
                <a:sym typeface="+mn-lt"/>
              </a:rPr>
              <a:t>4</a:t>
            </a:r>
            <a:endParaRPr lang="zh-CN" altLang="en-US" sz="3600" kern="10">
              <a:solidFill>
                <a:schemeClr val="bg1"/>
              </a:solidFill>
              <a:cs typeface="+mn-ea"/>
              <a:sym typeface="+mn-lt"/>
            </a:endParaRPr>
          </a:p>
        </p:txBody>
      </p:sp>
      <p:sp>
        <p:nvSpPr>
          <p:cNvPr id="35" name="WordArt 37"/>
          <p:cNvSpPr>
            <a:spLocks noChangeArrowheads="1" noChangeShapeType="1" noTextEdit="1"/>
          </p:cNvSpPr>
          <p:nvPr/>
        </p:nvSpPr>
        <p:spPr bwMode="auto">
          <a:xfrm>
            <a:off x="5933491" y="2820935"/>
            <a:ext cx="130513" cy="210008"/>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Plain">
              <a:avLst>
                <a:gd name="adj" fmla="val 50000"/>
              </a:avLst>
            </a:prstTxWarp>
          </a:bodyPr>
          <a:lstStyle/>
          <a:p>
            <a:pPr algn="ctr"/>
            <a:r>
              <a:rPr lang="en-US" altLang="zh-CN" sz="3600" kern="10">
                <a:solidFill>
                  <a:schemeClr val="bg1"/>
                </a:solidFill>
                <a:cs typeface="+mn-ea"/>
                <a:sym typeface="+mn-lt"/>
              </a:rPr>
              <a:t>5</a:t>
            </a:r>
            <a:endParaRPr lang="zh-CN" altLang="en-US" sz="3600" kern="10">
              <a:solidFill>
                <a:schemeClr val="bg1"/>
              </a:solidFill>
              <a:cs typeface="+mn-ea"/>
              <a:sym typeface="+mn-lt"/>
            </a:endParaRPr>
          </a:p>
        </p:txBody>
      </p:sp>
      <p:sp>
        <p:nvSpPr>
          <p:cNvPr id="36" name="Freeform 39"/>
          <p:cNvSpPr>
            <a:spLocks/>
          </p:cNvSpPr>
          <p:nvPr/>
        </p:nvSpPr>
        <p:spPr bwMode="auto">
          <a:xfrm>
            <a:off x="1985740" y="3592718"/>
            <a:ext cx="685722" cy="45719"/>
          </a:xfrm>
          <a:custGeom>
            <a:avLst/>
            <a:gdLst>
              <a:gd name="T0" fmla="*/ 2147483647 w 12"/>
              <a:gd name="T1" fmla="*/ 0 h 1587"/>
              <a:gd name="T2" fmla="*/ 0 w 12"/>
              <a:gd name="T3" fmla="*/ 0 h 1587"/>
              <a:gd name="T4" fmla="*/ 2147483647 w 12"/>
              <a:gd name="T5" fmla="*/ 0 h 1587"/>
              <a:gd name="T6" fmla="*/ 2147483647 w 12"/>
              <a:gd name="T7" fmla="*/ 0 h 1587"/>
              <a:gd name="T8" fmla="*/ 0 60000 65536"/>
              <a:gd name="T9" fmla="*/ 0 60000 65536"/>
              <a:gd name="T10" fmla="*/ 0 60000 65536"/>
              <a:gd name="T11" fmla="*/ 0 60000 65536"/>
              <a:gd name="T12" fmla="*/ 0 w 12"/>
              <a:gd name="T13" fmla="*/ 0 h 1587"/>
              <a:gd name="T14" fmla="*/ 12 w 12"/>
              <a:gd name="T15" fmla="*/ 1587 h 1587"/>
            </a:gdLst>
            <a:ahLst/>
            <a:cxnLst>
              <a:cxn ang="T8">
                <a:pos x="T0" y="T1"/>
              </a:cxn>
              <a:cxn ang="T9">
                <a:pos x="T2" y="T3"/>
              </a:cxn>
              <a:cxn ang="T10">
                <a:pos x="T4" y="T5"/>
              </a:cxn>
              <a:cxn ang="T11">
                <a:pos x="T6" y="T7"/>
              </a:cxn>
            </a:cxnLst>
            <a:rect l="T12" t="T13" r="T14" b="T15"/>
            <a:pathLst>
              <a:path w="12" h="1587">
                <a:moveTo>
                  <a:pt x="12" y="0"/>
                </a:moveTo>
                <a:lnTo>
                  <a:pt x="0" y="0"/>
                </a:lnTo>
                <a:lnTo>
                  <a:pt x="12" y="0"/>
                </a:lnTo>
                <a:close/>
              </a:path>
            </a:pathLst>
          </a:custGeom>
          <a:solidFill>
            <a:srgbClr val="02020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cs typeface="+mn-ea"/>
              <a:sym typeface="+mn-lt"/>
            </a:endParaRPr>
          </a:p>
        </p:txBody>
      </p:sp>
      <p:grpSp>
        <p:nvGrpSpPr>
          <p:cNvPr id="37" name="组合 36"/>
          <p:cNvGrpSpPr/>
          <p:nvPr/>
        </p:nvGrpSpPr>
        <p:grpSpPr>
          <a:xfrm>
            <a:off x="7100294" y="2186803"/>
            <a:ext cx="1466492" cy="1040546"/>
            <a:chOff x="7028286" y="2656671"/>
            <a:chExt cx="1798214" cy="1275918"/>
          </a:xfrm>
        </p:grpSpPr>
        <p:sp>
          <p:nvSpPr>
            <p:cNvPr id="38" name="Freeform 5"/>
            <p:cNvSpPr>
              <a:spLocks/>
            </p:cNvSpPr>
            <p:nvPr/>
          </p:nvSpPr>
          <p:spPr bwMode="auto">
            <a:xfrm flipH="1">
              <a:off x="8058331" y="3596514"/>
              <a:ext cx="768169" cy="333165"/>
            </a:xfrm>
            <a:custGeom>
              <a:avLst/>
              <a:gdLst>
                <a:gd name="T0" fmla="*/ 2147483647 w 2331"/>
                <a:gd name="T1" fmla="*/ 2147483647 h 688"/>
                <a:gd name="T2" fmla="*/ 2147483647 w 2331"/>
                <a:gd name="T3" fmla="*/ 2147483647 h 688"/>
                <a:gd name="T4" fmla="*/ 2147483647 w 2331"/>
                <a:gd name="T5" fmla="*/ 0 h 688"/>
                <a:gd name="T6" fmla="*/ 2147483647 w 2331"/>
                <a:gd name="T7" fmla="*/ 2147483647 h 688"/>
                <a:gd name="T8" fmla="*/ 0 60000 65536"/>
                <a:gd name="T9" fmla="*/ 0 60000 65536"/>
                <a:gd name="T10" fmla="*/ 0 60000 65536"/>
                <a:gd name="T11" fmla="*/ 0 60000 65536"/>
                <a:gd name="T12" fmla="*/ 0 w 2331"/>
                <a:gd name="T13" fmla="*/ 0 h 688"/>
                <a:gd name="T14" fmla="*/ 2331 w 2331"/>
                <a:gd name="T15" fmla="*/ 688 h 688"/>
              </a:gdLst>
              <a:ahLst/>
              <a:cxnLst>
                <a:cxn ang="T8">
                  <a:pos x="T0" y="T1"/>
                </a:cxn>
                <a:cxn ang="T9">
                  <a:pos x="T2" y="T3"/>
                </a:cxn>
                <a:cxn ang="T10">
                  <a:pos x="T4" y="T5"/>
                </a:cxn>
                <a:cxn ang="T11">
                  <a:pos x="T6" y="T7"/>
                </a:cxn>
              </a:cxnLst>
              <a:rect l="T12" t="T13" r="T14" b="T15"/>
              <a:pathLst>
                <a:path w="2331" h="688">
                  <a:moveTo>
                    <a:pt x="2331" y="688"/>
                  </a:moveTo>
                  <a:cubicBezTo>
                    <a:pt x="2331" y="688"/>
                    <a:pt x="208" y="159"/>
                    <a:pt x="104" y="138"/>
                  </a:cubicBezTo>
                  <a:cubicBezTo>
                    <a:pt x="0" y="118"/>
                    <a:pt x="2086" y="0"/>
                    <a:pt x="2086" y="0"/>
                  </a:cubicBezTo>
                  <a:lnTo>
                    <a:pt x="2331" y="688"/>
                  </a:lnTo>
                  <a:close/>
                </a:path>
              </a:pathLst>
            </a:custGeom>
            <a:gradFill rotWithShape="1">
              <a:gsLst>
                <a:gs pos="0">
                  <a:sysClr val="window" lastClr="FFFFFF">
                    <a:alpha val="50000"/>
                  </a:sysClr>
                </a:gs>
                <a:gs pos="100000">
                  <a:srgbClr val="666666">
                    <a:alpha val="34000"/>
                  </a:srgbClr>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kern="0" smtClean="0">
                <a:cs typeface="+mn-ea"/>
                <a:sym typeface="+mn-lt"/>
              </a:endParaRPr>
            </a:p>
          </p:txBody>
        </p:sp>
        <p:sp>
          <p:nvSpPr>
            <p:cNvPr id="39" name="Freeform 14"/>
            <p:cNvSpPr>
              <a:spLocks/>
            </p:cNvSpPr>
            <p:nvPr/>
          </p:nvSpPr>
          <p:spPr bwMode="auto">
            <a:xfrm flipH="1">
              <a:off x="7028286" y="2656671"/>
              <a:ext cx="1025681" cy="1275918"/>
            </a:xfrm>
            <a:custGeom>
              <a:avLst/>
              <a:gdLst>
                <a:gd name="T0" fmla="*/ 0 w 1006"/>
                <a:gd name="T1" fmla="*/ 0 h 1251"/>
                <a:gd name="T2" fmla="*/ 0 w 1006"/>
                <a:gd name="T3" fmla="*/ 2147483647 h 1251"/>
                <a:gd name="T4" fmla="*/ 2147483647 w 1006"/>
                <a:gd name="T5" fmla="*/ 2147483647 h 1251"/>
                <a:gd name="T6" fmla="*/ 2147483647 w 1006"/>
                <a:gd name="T7" fmla="*/ 2147483647 h 1251"/>
                <a:gd name="T8" fmla="*/ 0 w 1006"/>
                <a:gd name="T9" fmla="*/ 0 h 1251"/>
                <a:gd name="T10" fmla="*/ 0 60000 65536"/>
                <a:gd name="T11" fmla="*/ 0 60000 65536"/>
                <a:gd name="T12" fmla="*/ 0 60000 65536"/>
                <a:gd name="T13" fmla="*/ 0 60000 65536"/>
                <a:gd name="T14" fmla="*/ 0 60000 65536"/>
                <a:gd name="T15" fmla="*/ 0 w 1006"/>
                <a:gd name="T16" fmla="*/ 0 h 1251"/>
                <a:gd name="T17" fmla="*/ 1006 w 1006"/>
                <a:gd name="T18" fmla="*/ 1251 h 1251"/>
              </a:gdLst>
              <a:ahLst/>
              <a:cxnLst>
                <a:cxn ang="T10">
                  <a:pos x="T0" y="T1"/>
                </a:cxn>
                <a:cxn ang="T11">
                  <a:pos x="T2" y="T3"/>
                </a:cxn>
                <a:cxn ang="T12">
                  <a:pos x="T4" y="T5"/>
                </a:cxn>
                <a:cxn ang="T13">
                  <a:pos x="T6" y="T7"/>
                </a:cxn>
                <a:cxn ang="T14">
                  <a:pos x="T8" y="T9"/>
                </a:cxn>
              </a:cxnLst>
              <a:rect l="T15" t="T16" r="T17" b="T18"/>
              <a:pathLst>
                <a:path w="1006" h="1251">
                  <a:moveTo>
                    <a:pt x="0" y="0"/>
                  </a:moveTo>
                  <a:lnTo>
                    <a:pt x="0" y="1251"/>
                  </a:lnTo>
                  <a:lnTo>
                    <a:pt x="1006" y="1154"/>
                  </a:lnTo>
                  <a:lnTo>
                    <a:pt x="1006" y="81"/>
                  </a:lnTo>
                  <a:lnTo>
                    <a:pt x="0" y="0"/>
                  </a:lnTo>
                  <a:close/>
                </a:path>
              </a:pathLst>
            </a:custGeom>
            <a:solidFill>
              <a:schemeClr val="accent2">
                <a:lumMod val="50000"/>
              </a:schemeClr>
            </a:solidFill>
            <a:ln>
              <a:noFill/>
            </a:ln>
            <a:effectLst/>
            <a:extLst>
              <a:ext uri="{91240B29-F687-4F45-9708-019B960494DF}">
                <a14:hiddenLine xmlns:a14="http://schemas.microsoft.com/office/drawing/2010/main" w="9525" algn="ctr">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cs typeface="+mn-ea"/>
                <a:sym typeface="+mn-lt"/>
              </a:endParaRPr>
            </a:p>
          </p:txBody>
        </p:sp>
        <p:sp>
          <p:nvSpPr>
            <p:cNvPr id="40" name="Freeform 15"/>
            <p:cNvSpPr>
              <a:spLocks/>
            </p:cNvSpPr>
            <p:nvPr/>
          </p:nvSpPr>
          <p:spPr bwMode="auto">
            <a:xfrm flipH="1">
              <a:off x="8053967" y="2656671"/>
              <a:ext cx="346258" cy="1275918"/>
            </a:xfrm>
            <a:custGeom>
              <a:avLst/>
              <a:gdLst>
                <a:gd name="T0" fmla="*/ 0 w 339"/>
                <a:gd name="T1" fmla="*/ 2147483647 h 1251"/>
                <a:gd name="T2" fmla="*/ 0 w 339"/>
                <a:gd name="T3" fmla="*/ 2147483647 h 1251"/>
                <a:gd name="T4" fmla="*/ 2147483647 w 339"/>
                <a:gd name="T5" fmla="*/ 2147483647 h 1251"/>
                <a:gd name="T6" fmla="*/ 2147483647 w 339"/>
                <a:gd name="T7" fmla="*/ 0 h 1251"/>
                <a:gd name="T8" fmla="*/ 0 w 339"/>
                <a:gd name="T9" fmla="*/ 2147483647 h 1251"/>
                <a:gd name="T10" fmla="*/ 0 60000 65536"/>
                <a:gd name="T11" fmla="*/ 0 60000 65536"/>
                <a:gd name="T12" fmla="*/ 0 60000 65536"/>
                <a:gd name="T13" fmla="*/ 0 60000 65536"/>
                <a:gd name="T14" fmla="*/ 0 60000 65536"/>
                <a:gd name="T15" fmla="*/ 0 w 339"/>
                <a:gd name="T16" fmla="*/ 0 h 1251"/>
                <a:gd name="T17" fmla="*/ 339 w 339"/>
                <a:gd name="T18" fmla="*/ 1251 h 1251"/>
              </a:gdLst>
              <a:ahLst/>
              <a:cxnLst>
                <a:cxn ang="T10">
                  <a:pos x="T0" y="T1"/>
                </a:cxn>
                <a:cxn ang="T11">
                  <a:pos x="T2" y="T3"/>
                </a:cxn>
                <a:cxn ang="T12">
                  <a:pos x="T4" y="T5"/>
                </a:cxn>
                <a:cxn ang="T13">
                  <a:pos x="T6" y="T7"/>
                </a:cxn>
                <a:cxn ang="T14">
                  <a:pos x="T8" y="T9"/>
                </a:cxn>
              </a:cxnLst>
              <a:rect l="T15" t="T16" r="T17" b="T18"/>
              <a:pathLst>
                <a:path w="339" h="1251">
                  <a:moveTo>
                    <a:pt x="0" y="110"/>
                  </a:moveTo>
                  <a:lnTo>
                    <a:pt x="0" y="1080"/>
                  </a:lnTo>
                  <a:lnTo>
                    <a:pt x="339" y="1251"/>
                  </a:lnTo>
                  <a:lnTo>
                    <a:pt x="339" y="0"/>
                  </a:lnTo>
                  <a:lnTo>
                    <a:pt x="0" y="110"/>
                  </a:lnTo>
                  <a:close/>
                </a:path>
              </a:pathLst>
            </a:custGeom>
            <a:solidFill>
              <a:schemeClr val="accent4">
                <a:lumMod val="60000"/>
                <a:lumOff val="4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cs typeface="+mn-ea"/>
                <a:sym typeface="+mn-lt"/>
              </a:endParaRPr>
            </a:p>
          </p:txBody>
        </p:sp>
      </p:grpSp>
      <p:sp>
        <p:nvSpPr>
          <p:cNvPr id="41" name="WordArt 38"/>
          <p:cNvSpPr>
            <a:spLocks noChangeArrowheads="1" noChangeShapeType="1" noTextEdit="1"/>
          </p:cNvSpPr>
          <p:nvPr/>
        </p:nvSpPr>
        <p:spPr bwMode="auto">
          <a:xfrm>
            <a:off x="7187586" y="2880585"/>
            <a:ext cx="136446" cy="210007"/>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Plain">
              <a:avLst>
                <a:gd name="adj" fmla="val 50000"/>
              </a:avLst>
            </a:prstTxWarp>
          </a:bodyPr>
          <a:lstStyle/>
          <a:p>
            <a:pPr algn="ctr"/>
            <a:r>
              <a:rPr lang="en-US" altLang="zh-CN" sz="3600" kern="10" dirty="0">
                <a:solidFill>
                  <a:schemeClr val="bg1"/>
                </a:solidFill>
                <a:cs typeface="+mn-ea"/>
                <a:sym typeface="+mn-lt"/>
              </a:rPr>
              <a:t>6</a:t>
            </a:r>
            <a:endParaRPr lang="zh-CN" altLang="en-US" sz="3600" kern="10" dirty="0">
              <a:solidFill>
                <a:schemeClr val="bg1"/>
              </a:solidFill>
              <a:cs typeface="+mn-ea"/>
              <a:sym typeface="+mn-lt"/>
            </a:endParaRPr>
          </a:p>
        </p:txBody>
      </p:sp>
      <p:grpSp>
        <p:nvGrpSpPr>
          <p:cNvPr id="42" name="组合 41"/>
          <p:cNvGrpSpPr/>
          <p:nvPr/>
        </p:nvGrpSpPr>
        <p:grpSpPr>
          <a:xfrm>
            <a:off x="323528" y="2186803"/>
            <a:ext cx="1574463" cy="1044105"/>
            <a:chOff x="251520" y="2656671"/>
            <a:chExt cx="1930608" cy="1280282"/>
          </a:xfrm>
        </p:grpSpPr>
        <p:sp>
          <p:nvSpPr>
            <p:cNvPr id="43" name="Freeform 3"/>
            <p:cNvSpPr>
              <a:spLocks/>
            </p:cNvSpPr>
            <p:nvPr/>
          </p:nvSpPr>
          <p:spPr bwMode="auto">
            <a:xfrm>
              <a:off x="251520" y="3603789"/>
              <a:ext cx="902017" cy="333164"/>
            </a:xfrm>
            <a:custGeom>
              <a:avLst/>
              <a:gdLst/>
              <a:ahLst/>
              <a:cxnLst>
                <a:cxn ang="0">
                  <a:pos x="2331" y="688"/>
                </a:cxn>
                <a:cxn ang="0">
                  <a:pos x="104" y="138"/>
                </a:cxn>
                <a:cxn ang="0">
                  <a:pos x="2086" y="0"/>
                </a:cxn>
                <a:cxn ang="0">
                  <a:pos x="2331" y="688"/>
                </a:cxn>
              </a:cxnLst>
              <a:rect l="0" t="0" r="r" b="b"/>
              <a:pathLst>
                <a:path w="2331" h="688">
                  <a:moveTo>
                    <a:pt x="2331" y="688"/>
                  </a:moveTo>
                  <a:cubicBezTo>
                    <a:pt x="2331" y="688"/>
                    <a:pt x="208" y="159"/>
                    <a:pt x="104" y="138"/>
                  </a:cubicBezTo>
                  <a:cubicBezTo>
                    <a:pt x="0" y="118"/>
                    <a:pt x="2086" y="0"/>
                    <a:pt x="2086" y="0"/>
                  </a:cubicBezTo>
                  <a:lnTo>
                    <a:pt x="2331" y="688"/>
                  </a:lnTo>
                  <a:close/>
                </a:path>
              </a:pathLst>
            </a:custGeom>
            <a:solidFill>
              <a:schemeClr val="tx2">
                <a:lumMod val="20000"/>
                <a:lumOff val="80000"/>
              </a:schemeClr>
            </a:solidFill>
            <a:ln w="9525">
              <a:noFill/>
              <a:round/>
              <a:headEnd/>
              <a:tailEnd/>
            </a:ln>
          </p:spPr>
          <p:txBody>
            <a:bodyPr/>
            <a:lstStyle/>
            <a:p>
              <a:pPr>
                <a:defRPr/>
              </a:pPr>
              <a:endParaRPr lang="zh-CN" altLang="en-US" kern="0">
                <a:cs typeface="+mn-ea"/>
                <a:sym typeface="+mn-lt"/>
              </a:endParaRPr>
            </a:p>
          </p:txBody>
        </p:sp>
        <p:sp>
          <p:nvSpPr>
            <p:cNvPr id="44" name="Freeform 8"/>
            <p:cNvSpPr>
              <a:spLocks/>
            </p:cNvSpPr>
            <p:nvPr/>
          </p:nvSpPr>
          <p:spPr bwMode="auto">
            <a:xfrm>
              <a:off x="1156447" y="2656671"/>
              <a:ext cx="1025681" cy="1275918"/>
            </a:xfrm>
            <a:custGeom>
              <a:avLst/>
              <a:gdLst>
                <a:gd name="T0" fmla="*/ 0 w 1006"/>
                <a:gd name="T1" fmla="*/ 0 h 1251"/>
                <a:gd name="T2" fmla="*/ 0 w 1006"/>
                <a:gd name="T3" fmla="*/ 2147483647 h 1251"/>
                <a:gd name="T4" fmla="*/ 2147483647 w 1006"/>
                <a:gd name="T5" fmla="*/ 2147483647 h 1251"/>
                <a:gd name="T6" fmla="*/ 2147483647 w 1006"/>
                <a:gd name="T7" fmla="*/ 2147483647 h 1251"/>
                <a:gd name="T8" fmla="*/ 0 w 1006"/>
                <a:gd name="T9" fmla="*/ 0 h 1251"/>
                <a:gd name="T10" fmla="*/ 0 60000 65536"/>
                <a:gd name="T11" fmla="*/ 0 60000 65536"/>
                <a:gd name="T12" fmla="*/ 0 60000 65536"/>
                <a:gd name="T13" fmla="*/ 0 60000 65536"/>
                <a:gd name="T14" fmla="*/ 0 60000 65536"/>
                <a:gd name="T15" fmla="*/ 0 w 1006"/>
                <a:gd name="T16" fmla="*/ 0 h 1251"/>
                <a:gd name="T17" fmla="*/ 1006 w 1006"/>
                <a:gd name="T18" fmla="*/ 1251 h 1251"/>
              </a:gdLst>
              <a:ahLst/>
              <a:cxnLst>
                <a:cxn ang="T10">
                  <a:pos x="T0" y="T1"/>
                </a:cxn>
                <a:cxn ang="T11">
                  <a:pos x="T2" y="T3"/>
                </a:cxn>
                <a:cxn ang="T12">
                  <a:pos x="T4" y="T5"/>
                </a:cxn>
                <a:cxn ang="T13">
                  <a:pos x="T6" y="T7"/>
                </a:cxn>
                <a:cxn ang="T14">
                  <a:pos x="T8" y="T9"/>
                </a:cxn>
              </a:cxnLst>
              <a:rect l="T15" t="T16" r="T17" b="T18"/>
              <a:pathLst>
                <a:path w="1006" h="1251">
                  <a:moveTo>
                    <a:pt x="0" y="0"/>
                  </a:moveTo>
                  <a:lnTo>
                    <a:pt x="0" y="1251"/>
                  </a:lnTo>
                  <a:lnTo>
                    <a:pt x="1006" y="1154"/>
                  </a:lnTo>
                  <a:lnTo>
                    <a:pt x="1006" y="81"/>
                  </a:lnTo>
                  <a:lnTo>
                    <a:pt x="0" y="0"/>
                  </a:lnTo>
                  <a:close/>
                </a:path>
              </a:pathLst>
            </a:custGeom>
            <a:solidFill>
              <a:schemeClr val="accent2">
                <a:lumMod val="50000"/>
              </a:schemeClr>
            </a:solidFill>
            <a:ln>
              <a:noFill/>
            </a:ln>
          </p:spPr>
          <p:txBody>
            <a:bodyPr wrap="none" anchor="ctr"/>
            <a:lstStyle/>
            <a:p>
              <a:endParaRPr lang="zh-CN" altLang="en-US">
                <a:cs typeface="+mn-ea"/>
                <a:sym typeface="+mn-lt"/>
              </a:endParaRPr>
            </a:p>
          </p:txBody>
        </p:sp>
        <p:sp>
          <p:nvSpPr>
            <p:cNvPr id="45" name="Freeform 9"/>
            <p:cNvSpPr>
              <a:spLocks/>
            </p:cNvSpPr>
            <p:nvPr/>
          </p:nvSpPr>
          <p:spPr bwMode="auto">
            <a:xfrm>
              <a:off x="810189" y="2656671"/>
              <a:ext cx="346258" cy="1275918"/>
            </a:xfrm>
            <a:custGeom>
              <a:avLst/>
              <a:gdLst>
                <a:gd name="T0" fmla="*/ 0 w 339"/>
                <a:gd name="T1" fmla="*/ 2147483647 h 1251"/>
                <a:gd name="T2" fmla="*/ 0 w 339"/>
                <a:gd name="T3" fmla="*/ 2147483647 h 1251"/>
                <a:gd name="T4" fmla="*/ 2147483647 w 339"/>
                <a:gd name="T5" fmla="*/ 2147483647 h 1251"/>
                <a:gd name="T6" fmla="*/ 2147483647 w 339"/>
                <a:gd name="T7" fmla="*/ 0 h 1251"/>
                <a:gd name="T8" fmla="*/ 0 w 339"/>
                <a:gd name="T9" fmla="*/ 2147483647 h 1251"/>
                <a:gd name="T10" fmla="*/ 0 60000 65536"/>
                <a:gd name="T11" fmla="*/ 0 60000 65536"/>
                <a:gd name="T12" fmla="*/ 0 60000 65536"/>
                <a:gd name="T13" fmla="*/ 0 60000 65536"/>
                <a:gd name="T14" fmla="*/ 0 60000 65536"/>
                <a:gd name="T15" fmla="*/ 0 w 339"/>
                <a:gd name="T16" fmla="*/ 0 h 1251"/>
                <a:gd name="T17" fmla="*/ 339 w 339"/>
                <a:gd name="T18" fmla="*/ 1251 h 1251"/>
              </a:gdLst>
              <a:ahLst/>
              <a:cxnLst>
                <a:cxn ang="T10">
                  <a:pos x="T0" y="T1"/>
                </a:cxn>
                <a:cxn ang="T11">
                  <a:pos x="T2" y="T3"/>
                </a:cxn>
                <a:cxn ang="T12">
                  <a:pos x="T4" y="T5"/>
                </a:cxn>
                <a:cxn ang="T13">
                  <a:pos x="T6" y="T7"/>
                </a:cxn>
                <a:cxn ang="T14">
                  <a:pos x="T8" y="T9"/>
                </a:cxn>
              </a:cxnLst>
              <a:rect l="T15" t="T16" r="T17" b="T18"/>
              <a:pathLst>
                <a:path w="339" h="1251">
                  <a:moveTo>
                    <a:pt x="0" y="110"/>
                  </a:moveTo>
                  <a:lnTo>
                    <a:pt x="0" y="1080"/>
                  </a:lnTo>
                  <a:lnTo>
                    <a:pt x="339" y="1251"/>
                  </a:lnTo>
                  <a:lnTo>
                    <a:pt x="339" y="0"/>
                  </a:lnTo>
                  <a:lnTo>
                    <a:pt x="0" y="110"/>
                  </a:lnTo>
                  <a:close/>
                </a:path>
              </a:pathLst>
            </a:custGeom>
            <a:solidFill>
              <a:schemeClr val="accent4">
                <a:lumMod val="60000"/>
                <a:lumOff val="40000"/>
              </a:schemeClr>
            </a:solidFill>
            <a:ln>
              <a:noFill/>
            </a:ln>
          </p:spPr>
          <p:txBody>
            <a:bodyPr wrap="none" anchor="ctr"/>
            <a:lstStyle/>
            <a:p>
              <a:endParaRPr lang="zh-CN" altLang="en-US">
                <a:cs typeface="+mn-ea"/>
                <a:sym typeface="+mn-lt"/>
              </a:endParaRPr>
            </a:p>
          </p:txBody>
        </p:sp>
      </p:grpSp>
      <p:sp>
        <p:nvSpPr>
          <p:cNvPr id="46" name="WordArt 33"/>
          <p:cNvSpPr>
            <a:spLocks noChangeArrowheads="1" noChangeShapeType="1" noTextEdit="1"/>
          </p:cNvSpPr>
          <p:nvPr/>
        </p:nvSpPr>
        <p:spPr bwMode="auto">
          <a:xfrm>
            <a:off x="1350663" y="2896588"/>
            <a:ext cx="103225" cy="210009"/>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Plain">
              <a:avLst>
                <a:gd name="adj" fmla="val 50000"/>
              </a:avLst>
            </a:prstTxWarp>
          </a:bodyPr>
          <a:lstStyle/>
          <a:p>
            <a:pPr algn="ctr"/>
            <a:r>
              <a:rPr lang="en-US" altLang="zh-CN" sz="3600" kern="10" dirty="0">
                <a:solidFill>
                  <a:schemeClr val="bg1"/>
                </a:solidFill>
                <a:cs typeface="+mn-ea"/>
                <a:sym typeface="+mn-lt"/>
              </a:rPr>
              <a:t>1</a:t>
            </a:r>
            <a:endParaRPr lang="zh-CN" altLang="en-US" sz="3600" kern="10" dirty="0">
              <a:solidFill>
                <a:schemeClr val="bg1"/>
              </a:solidFill>
              <a:cs typeface="+mn-ea"/>
              <a:sym typeface="+mn-lt"/>
            </a:endParaRPr>
          </a:p>
        </p:txBody>
      </p:sp>
    </p:spTree>
    <p:extLst>
      <p:ext uri="{BB962C8B-B14F-4D97-AF65-F5344CB8AC3E}">
        <p14:creationId xmlns:p14="http://schemas.microsoft.com/office/powerpoint/2010/main" val="2065547240"/>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4"/>
                                        </p:tgtEl>
                                        <p:attrNameLst>
                                          <p:attrName>ppt_y</p:attrName>
                                        </p:attrNameLst>
                                      </p:cBhvr>
                                      <p:tavLst>
                                        <p:tav tm="0">
                                          <p:val>
                                            <p:strVal val="#ppt_y"/>
                                          </p:val>
                                        </p:tav>
                                        <p:tav tm="100000">
                                          <p:val>
                                            <p:strVal val="#ppt_y"/>
                                          </p:val>
                                        </p:tav>
                                      </p:tavLst>
                                    </p:anim>
                                    <p:anim calcmode="lin" valueType="num">
                                      <p:cBhvr>
                                        <p:cTn id="9" dur="500" fill="hold"/>
                                        <p:tgtEl>
                                          <p:spTgt spid="4"/>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4"/>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4"/>
                                        </p:tgtEl>
                                      </p:cBhvr>
                                    </p:animEffect>
                                  </p:childTnLst>
                                </p:cTn>
                              </p:par>
                              <p:par>
                                <p:cTn id="12" presetID="37" presetClass="entr" presetSubtype="0" fill="hold" nodeType="withEffect">
                                  <p:stCondLst>
                                    <p:cond delay="0"/>
                                  </p:stCondLst>
                                  <p:childTnLst>
                                    <p:set>
                                      <p:cBhvr>
                                        <p:cTn id="13" dur="1" fill="hold">
                                          <p:stCondLst>
                                            <p:cond delay="0"/>
                                          </p:stCondLst>
                                        </p:cTn>
                                        <p:tgtEl>
                                          <p:spTgt spid="42"/>
                                        </p:tgtEl>
                                        <p:attrNameLst>
                                          <p:attrName>style.visibility</p:attrName>
                                        </p:attrNameLst>
                                      </p:cBhvr>
                                      <p:to>
                                        <p:strVal val="visible"/>
                                      </p:to>
                                    </p:set>
                                    <p:animEffect transition="in" filter="fade">
                                      <p:cBhvr>
                                        <p:cTn id="14" dur="1000"/>
                                        <p:tgtEl>
                                          <p:spTgt spid="42"/>
                                        </p:tgtEl>
                                      </p:cBhvr>
                                    </p:animEffect>
                                    <p:anim calcmode="lin" valueType="num">
                                      <p:cBhvr>
                                        <p:cTn id="15" dur="1000" fill="hold"/>
                                        <p:tgtEl>
                                          <p:spTgt spid="42"/>
                                        </p:tgtEl>
                                        <p:attrNameLst>
                                          <p:attrName>ppt_x</p:attrName>
                                        </p:attrNameLst>
                                      </p:cBhvr>
                                      <p:tavLst>
                                        <p:tav tm="0">
                                          <p:val>
                                            <p:strVal val="#ppt_x"/>
                                          </p:val>
                                        </p:tav>
                                        <p:tav tm="100000">
                                          <p:val>
                                            <p:strVal val="#ppt_x"/>
                                          </p:val>
                                        </p:tav>
                                      </p:tavLst>
                                    </p:anim>
                                    <p:anim calcmode="lin" valueType="num">
                                      <p:cBhvr>
                                        <p:cTn id="16" dur="900" decel="100000" fill="hold"/>
                                        <p:tgtEl>
                                          <p:spTgt spid="42"/>
                                        </p:tgtEl>
                                        <p:attrNameLst>
                                          <p:attrName>ppt_y</p:attrName>
                                        </p:attrNameLst>
                                      </p:cBhvr>
                                      <p:tavLst>
                                        <p:tav tm="0">
                                          <p:val>
                                            <p:strVal val="#ppt_y+1"/>
                                          </p:val>
                                        </p:tav>
                                        <p:tav tm="100000">
                                          <p:val>
                                            <p:strVal val="#ppt_y-.03"/>
                                          </p:val>
                                        </p:tav>
                                      </p:tavLst>
                                    </p:anim>
                                    <p:anim calcmode="lin" valueType="num">
                                      <p:cBhvr>
                                        <p:cTn id="17" dur="100" accel="100000" fill="hold">
                                          <p:stCondLst>
                                            <p:cond delay="900"/>
                                          </p:stCondLst>
                                        </p:cTn>
                                        <p:tgtEl>
                                          <p:spTgt spid="42"/>
                                        </p:tgtEl>
                                        <p:attrNameLst>
                                          <p:attrName>ppt_y</p:attrName>
                                        </p:attrNameLst>
                                      </p:cBhvr>
                                      <p:tavLst>
                                        <p:tav tm="0">
                                          <p:val>
                                            <p:strVal val="#ppt_y-.03"/>
                                          </p:val>
                                        </p:tav>
                                        <p:tav tm="100000">
                                          <p:val>
                                            <p:strVal val="#ppt_y"/>
                                          </p:val>
                                        </p:tav>
                                      </p:tavLst>
                                    </p:anim>
                                  </p:childTnLst>
                                </p:cTn>
                              </p:par>
                              <p:par>
                                <p:cTn id="18" presetID="37" presetClass="entr" presetSubtype="0" fill="hold" nodeType="withEffect">
                                  <p:stCondLst>
                                    <p:cond delay="250"/>
                                  </p:stCondLst>
                                  <p:childTnLst>
                                    <p:set>
                                      <p:cBhvr>
                                        <p:cTn id="19" dur="1" fill="hold">
                                          <p:stCondLst>
                                            <p:cond delay="0"/>
                                          </p:stCondLst>
                                        </p:cTn>
                                        <p:tgtEl>
                                          <p:spTgt spid="8"/>
                                        </p:tgtEl>
                                        <p:attrNameLst>
                                          <p:attrName>style.visibility</p:attrName>
                                        </p:attrNameLst>
                                      </p:cBhvr>
                                      <p:to>
                                        <p:strVal val="visible"/>
                                      </p:to>
                                    </p:set>
                                    <p:animEffect transition="in" filter="fade">
                                      <p:cBhvr>
                                        <p:cTn id="20" dur="1000"/>
                                        <p:tgtEl>
                                          <p:spTgt spid="8"/>
                                        </p:tgtEl>
                                      </p:cBhvr>
                                    </p:animEffect>
                                    <p:anim calcmode="lin" valueType="num">
                                      <p:cBhvr>
                                        <p:cTn id="21" dur="1000" fill="hold"/>
                                        <p:tgtEl>
                                          <p:spTgt spid="8"/>
                                        </p:tgtEl>
                                        <p:attrNameLst>
                                          <p:attrName>ppt_x</p:attrName>
                                        </p:attrNameLst>
                                      </p:cBhvr>
                                      <p:tavLst>
                                        <p:tav tm="0">
                                          <p:val>
                                            <p:strVal val="#ppt_x"/>
                                          </p:val>
                                        </p:tav>
                                        <p:tav tm="100000">
                                          <p:val>
                                            <p:strVal val="#ppt_x"/>
                                          </p:val>
                                        </p:tav>
                                      </p:tavLst>
                                    </p:anim>
                                    <p:anim calcmode="lin" valueType="num">
                                      <p:cBhvr>
                                        <p:cTn id="22" dur="900" decel="100000" fill="hold"/>
                                        <p:tgtEl>
                                          <p:spTgt spid="8"/>
                                        </p:tgtEl>
                                        <p:attrNameLst>
                                          <p:attrName>ppt_y</p:attrName>
                                        </p:attrNameLst>
                                      </p:cBhvr>
                                      <p:tavLst>
                                        <p:tav tm="0">
                                          <p:val>
                                            <p:strVal val="#ppt_y+1"/>
                                          </p:val>
                                        </p:tav>
                                        <p:tav tm="100000">
                                          <p:val>
                                            <p:strVal val="#ppt_y-.03"/>
                                          </p:val>
                                        </p:tav>
                                      </p:tavLst>
                                    </p:anim>
                                    <p:anim calcmode="lin" valueType="num">
                                      <p:cBhvr>
                                        <p:cTn id="23" dur="100" accel="100000" fill="hold">
                                          <p:stCondLst>
                                            <p:cond delay="900"/>
                                          </p:stCondLst>
                                        </p:cTn>
                                        <p:tgtEl>
                                          <p:spTgt spid="8"/>
                                        </p:tgtEl>
                                        <p:attrNameLst>
                                          <p:attrName>ppt_y</p:attrName>
                                        </p:attrNameLst>
                                      </p:cBhvr>
                                      <p:tavLst>
                                        <p:tav tm="0">
                                          <p:val>
                                            <p:strVal val="#ppt_y-.03"/>
                                          </p:val>
                                        </p:tav>
                                        <p:tav tm="100000">
                                          <p:val>
                                            <p:strVal val="#ppt_y"/>
                                          </p:val>
                                        </p:tav>
                                      </p:tavLst>
                                    </p:anim>
                                  </p:childTnLst>
                                </p:cTn>
                              </p:par>
                              <p:par>
                                <p:cTn id="24" presetID="37" presetClass="entr" presetSubtype="0" fill="hold" nodeType="withEffect">
                                  <p:stCondLst>
                                    <p:cond delay="500"/>
                                  </p:stCondLst>
                                  <p:childTnLst>
                                    <p:set>
                                      <p:cBhvr>
                                        <p:cTn id="25" dur="1" fill="hold">
                                          <p:stCondLst>
                                            <p:cond delay="0"/>
                                          </p:stCondLst>
                                        </p:cTn>
                                        <p:tgtEl>
                                          <p:spTgt spid="3"/>
                                        </p:tgtEl>
                                        <p:attrNameLst>
                                          <p:attrName>style.visibility</p:attrName>
                                        </p:attrNameLst>
                                      </p:cBhvr>
                                      <p:to>
                                        <p:strVal val="visible"/>
                                      </p:to>
                                    </p:set>
                                    <p:animEffect transition="in" filter="fade">
                                      <p:cBhvr>
                                        <p:cTn id="26" dur="1000"/>
                                        <p:tgtEl>
                                          <p:spTgt spid="3"/>
                                        </p:tgtEl>
                                      </p:cBhvr>
                                    </p:animEffect>
                                    <p:anim calcmode="lin" valueType="num">
                                      <p:cBhvr>
                                        <p:cTn id="27" dur="1000" fill="hold"/>
                                        <p:tgtEl>
                                          <p:spTgt spid="3"/>
                                        </p:tgtEl>
                                        <p:attrNameLst>
                                          <p:attrName>ppt_x</p:attrName>
                                        </p:attrNameLst>
                                      </p:cBhvr>
                                      <p:tavLst>
                                        <p:tav tm="0">
                                          <p:val>
                                            <p:strVal val="#ppt_x"/>
                                          </p:val>
                                        </p:tav>
                                        <p:tav tm="100000">
                                          <p:val>
                                            <p:strVal val="#ppt_x"/>
                                          </p:val>
                                        </p:tav>
                                      </p:tavLst>
                                    </p:anim>
                                    <p:anim calcmode="lin" valueType="num">
                                      <p:cBhvr>
                                        <p:cTn id="28" dur="900" decel="100000" fill="hold"/>
                                        <p:tgtEl>
                                          <p:spTgt spid="3"/>
                                        </p:tgtEl>
                                        <p:attrNameLst>
                                          <p:attrName>ppt_y</p:attrName>
                                        </p:attrNameLst>
                                      </p:cBhvr>
                                      <p:tavLst>
                                        <p:tav tm="0">
                                          <p:val>
                                            <p:strVal val="#ppt_y+1"/>
                                          </p:val>
                                        </p:tav>
                                        <p:tav tm="100000">
                                          <p:val>
                                            <p:strVal val="#ppt_y-.03"/>
                                          </p:val>
                                        </p:tav>
                                      </p:tavLst>
                                    </p:anim>
                                    <p:anim calcmode="lin" valueType="num">
                                      <p:cBhvr>
                                        <p:cTn id="29" dur="100" accel="100000" fill="hold">
                                          <p:stCondLst>
                                            <p:cond delay="900"/>
                                          </p:stCondLst>
                                        </p:cTn>
                                        <p:tgtEl>
                                          <p:spTgt spid="3"/>
                                        </p:tgtEl>
                                        <p:attrNameLst>
                                          <p:attrName>ppt_y</p:attrName>
                                        </p:attrNameLst>
                                      </p:cBhvr>
                                      <p:tavLst>
                                        <p:tav tm="0">
                                          <p:val>
                                            <p:strVal val="#ppt_y-.03"/>
                                          </p:val>
                                        </p:tav>
                                        <p:tav tm="100000">
                                          <p:val>
                                            <p:strVal val="#ppt_y"/>
                                          </p:val>
                                        </p:tav>
                                      </p:tavLst>
                                    </p:anim>
                                  </p:childTnLst>
                                </p:cTn>
                              </p:par>
                              <p:par>
                                <p:cTn id="30" presetID="37" presetClass="entr" presetSubtype="0" fill="hold" nodeType="withEffect">
                                  <p:stCondLst>
                                    <p:cond delay="750"/>
                                  </p:stCondLst>
                                  <p:childTnLst>
                                    <p:set>
                                      <p:cBhvr>
                                        <p:cTn id="31" dur="1" fill="hold">
                                          <p:stCondLst>
                                            <p:cond delay="0"/>
                                          </p:stCondLst>
                                        </p:cTn>
                                        <p:tgtEl>
                                          <p:spTgt spid="12"/>
                                        </p:tgtEl>
                                        <p:attrNameLst>
                                          <p:attrName>style.visibility</p:attrName>
                                        </p:attrNameLst>
                                      </p:cBhvr>
                                      <p:to>
                                        <p:strVal val="visible"/>
                                      </p:to>
                                    </p:set>
                                    <p:animEffect transition="in" filter="fade">
                                      <p:cBhvr>
                                        <p:cTn id="32" dur="1000"/>
                                        <p:tgtEl>
                                          <p:spTgt spid="12"/>
                                        </p:tgtEl>
                                      </p:cBhvr>
                                    </p:animEffect>
                                    <p:anim calcmode="lin" valueType="num">
                                      <p:cBhvr>
                                        <p:cTn id="33" dur="1000" fill="hold"/>
                                        <p:tgtEl>
                                          <p:spTgt spid="12"/>
                                        </p:tgtEl>
                                        <p:attrNameLst>
                                          <p:attrName>ppt_x</p:attrName>
                                        </p:attrNameLst>
                                      </p:cBhvr>
                                      <p:tavLst>
                                        <p:tav tm="0">
                                          <p:val>
                                            <p:strVal val="#ppt_x"/>
                                          </p:val>
                                        </p:tav>
                                        <p:tav tm="100000">
                                          <p:val>
                                            <p:strVal val="#ppt_x"/>
                                          </p:val>
                                        </p:tav>
                                      </p:tavLst>
                                    </p:anim>
                                    <p:anim calcmode="lin" valueType="num">
                                      <p:cBhvr>
                                        <p:cTn id="34" dur="900" decel="100000" fill="hold"/>
                                        <p:tgtEl>
                                          <p:spTgt spid="12"/>
                                        </p:tgtEl>
                                        <p:attrNameLst>
                                          <p:attrName>ppt_y</p:attrName>
                                        </p:attrNameLst>
                                      </p:cBhvr>
                                      <p:tavLst>
                                        <p:tav tm="0">
                                          <p:val>
                                            <p:strVal val="#ppt_y+1"/>
                                          </p:val>
                                        </p:tav>
                                        <p:tav tm="100000">
                                          <p:val>
                                            <p:strVal val="#ppt_y-.03"/>
                                          </p:val>
                                        </p:tav>
                                      </p:tavLst>
                                    </p:anim>
                                    <p:anim calcmode="lin" valueType="num">
                                      <p:cBhvr>
                                        <p:cTn id="35" dur="100" accel="100000" fill="hold">
                                          <p:stCondLst>
                                            <p:cond delay="900"/>
                                          </p:stCondLst>
                                        </p:cTn>
                                        <p:tgtEl>
                                          <p:spTgt spid="12"/>
                                        </p:tgtEl>
                                        <p:attrNameLst>
                                          <p:attrName>ppt_y</p:attrName>
                                        </p:attrNameLst>
                                      </p:cBhvr>
                                      <p:tavLst>
                                        <p:tav tm="0">
                                          <p:val>
                                            <p:strVal val="#ppt_y-.03"/>
                                          </p:val>
                                        </p:tav>
                                        <p:tav tm="100000">
                                          <p:val>
                                            <p:strVal val="#ppt_y"/>
                                          </p:val>
                                        </p:tav>
                                      </p:tavLst>
                                    </p:anim>
                                  </p:childTnLst>
                                </p:cTn>
                              </p:par>
                              <p:par>
                                <p:cTn id="36" presetID="37" presetClass="entr" presetSubtype="0" fill="hold" nodeType="withEffect">
                                  <p:stCondLst>
                                    <p:cond delay="1000"/>
                                  </p:stCondLst>
                                  <p:childTnLst>
                                    <p:set>
                                      <p:cBhvr>
                                        <p:cTn id="37" dur="1" fill="hold">
                                          <p:stCondLst>
                                            <p:cond delay="0"/>
                                          </p:stCondLst>
                                        </p:cTn>
                                        <p:tgtEl>
                                          <p:spTgt spid="16"/>
                                        </p:tgtEl>
                                        <p:attrNameLst>
                                          <p:attrName>style.visibility</p:attrName>
                                        </p:attrNameLst>
                                      </p:cBhvr>
                                      <p:to>
                                        <p:strVal val="visible"/>
                                      </p:to>
                                    </p:set>
                                    <p:animEffect transition="in" filter="fade">
                                      <p:cBhvr>
                                        <p:cTn id="38" dur="1000"/>
                                        <p:tgtEl>
                                          <p:spTgt spid="16"/>
                                        </p:tgtEl>
                                      </p:cBhvr>
                                    </p:animEffect>
                                    <p:anim calcmode="lin" valueType="num">
                                      <p:cBhvr>
                                        <p:cTn id="39" dur="1000" fill="hold"/>
                                        <p:tgtEl>
                                          <p:spTgt spid="16"/>
                                        </p:tgtEl>
                                        <p:attrNameLst>
                                          <p:attrName>ppt_x</p:attrName>
                                        </p:attrNameLst>
                                      </p:cBhvr>
                                      <p:tavLst>
                                        <p:tav tm="0">
                                          <p:val>
                                            <p:strVal val="#ppt_x"/>
                                          </p:val>
                                        </p:tav>
                                        <p:tav tm="100000">
                                          <p:val>
                                            <p:strVal val="#ppt_x"/>
                                          </p:val>
                                        </p:tav>
                                      </p:tavLst>
                                    </p:anim>
                                    <p:anim calcmode="lin" valueType="num">
                                      <p:cBhvr>
                                        <p:cTn id="40" dur="900" decel="100000" fill="hold"/>
                                        <p:tgtEl>
                                          <p:spTgt spid="16"/>
                                        </p:tgtEl>
                                        <p:attrNameLst>
                                          <p:attrName>ppt_y</p:attrName>
                                        </p:attrNameLst>
                                      </p:cBhvr>
                                      <p:tavLst>
                                        <p:tav tm="0">
                                          <p:val>
                                            <p:strVal val="#ppt_y+1"/>
                                          </p:val>
                                        </p:tav>
                                        <p:tav tm="100000">
                                          <p:val>
                                            <p:strVal val="#ppt_y-.03"/>
                                          </p:val>
                                        </p:tav>
                                      </p:tavLst>
                                    </p:anim>
                                    <p:anim calcmode="lin" valueType="num">
                                      <p:cBhvr>
                                        <p:cTn id="41" dur="100" accel="100000" fill="hold">
                                          <p:stCondLst>
                                            <p:cond delay="900"/>
                                          </p:stCondLst>
                                        </p:cTn>
                                        <p:tgtEl>
                                          <p:spTgt spid="16"/>
                                        </p:tgtEl>
                                        <p:attrNameLst>
                                          <p:attrName>ppt_y</p:attrName>
                                        </p:attrNameLst>
                                      </p:cBhvr>
                                      <p:tavLst>
                                        <p:tav tm="0">
                                          <p:val>
                                            <p:strVal val="#ppt_y-.03"/>
                                          </p:val>
                                        </p:tav>
                                        <p:tav tm="100000">
                                          <p:val>
                                            <p:strVal val="#ppt_y"/>
                                          </p:val>
                                        </p:tav>
                                      </p:tavLst>
                                    </p:anim>
                                  </p:childTnLst>
                                </p:cTn>
                              </p:par>
                              <p:par>
                                <p:cTn id="42" presetID="37" presetClass="entr" presetSubtype="0" fill="hold" nodeType="withEffect">
                                  <p:stCondLst>
                                    <p:cond delay="1250"/>
                                  </p:stCondLst>
                                  <p:childTnLst>
                                    <p:set>
                                      <p:cBhvr>
                                        <p:cTn id="43" dur="1" fill="hold">
                                          <p:stCondLst>
                                            <p:cond delay="0"/>
                                          </p:stCondLst>
                                        </p:cTn>
                                        <p:tgtEl>
                                          <p:spTgt spid="37"/>
                                        </p:tgtEl>
                                        <p:attrNameLst>
                                          <p:attrName>style.visibility</p:attrName>
                                        </p:attrNameLst>
                                      </p:cBhvr>
                                      <p:to>
                                        <p:strVal val="visible"/>
                                      </p:to>
                                    </p:set>
                                    <p:animEffect transition="in" filter="fade">
                                      <p:cBhvr>
                                        <p:cTn id="44" dur="1000"/>
                                        <p:tgtEl>
                                          <p:spTgt spid="37"/>
                                        </p:tgtEl>
                                      </p:cBhvr>
                                    </p:animEffect>
                                    <p:anim calcmode="lin" valueType="num">
                                      <p:cBhvr>
                                        <p:cTn id="45" dur="1000" fill="hold"/>
                                        <p:tgtEl>
                                          <p:spTgt spid="37"/>
                                        </p:tgtEl>
                                        <p:attrNameLst>
                                          <p:attrName>ppt_x</p:attrName>
                                        </p:attrNameLst>
                                      </p:cBhvr>
                                      <p:tavLst>
                                        <p:tav tm="0">
                                          <p:val>
                                            <p:strVal val="#ppt_x"/>
                                          </p:val>
                                        </p:tav>
                                        <p:tav tm="100000">
                                          <p:val>
                                            <p:strVal val="#ppt_x"/>
                                          </p:val>
                                        </p:tav>
                                      </p:tavLst>
                                    </p:anim>
                                    <p:anim calcmode="lin" valueType="num">
                                      <p:cBhvr>
                                        <p:cTn id="46" dur="900" decel="100000" fill="hold"/>
                                        <p:tgtEl>
                                          <p:spTgt spid="37"/>
                                        </p:tgtEl>
                                        <p:attrNameLst>
                                          <p:attrName>ppt_y</p:attrName>
                                        </p:attrNameLst>
                                      </p:cBhvr>
                                      <p:tavLst>
                                        <p:tav tm="0">
                                          <p:val>
                                            <p:strVal val="#ppt_y+1"/>
                                          </p:val>
                                        </p:tav>
                                        <p:tav tm="100000">
                                          <p:val>
                                            <p:strVal val="#ppt_y-.03"/>
                                          </p:val>
                                        </p:tav>
                                      </p:tavLst>
                                    </p:anim>
                                    <p:anim calcmode="lin" valueType="num">
                                      <p:cBhvr>
                                        <p:cTn id="47" dur="100" accel="100000" fill="hold">
                                          <p:stCondLst>
                                            <p:cond delay="900"/>
                                          </p:stCondLst>
                                        </p:cTn>
                                        <p:tgtEl>
                                          <p:spTgt spid="37"/>
                                        </p:tgtEl>
                                        <p:attrNameLst>
                                          <p:attrName>ppt_y</p:attrName>
                                        </p:attrNameLst>
                                      </p:cBhvr>
                                      <p:tavLst>
                                        <p:tav tm="0">
                                          <p:val>
                                            <p:strVal val="#ppt_y-.03"/>
                                          </p:val>
                                        </p:tav>
                                        <p:tav tm="100000">
                                          <p:val>
                                            <p:strVal val="#ppt_y"/>
                                          </p:val>
                                        </p:tav>
                                      </p:tavLst>
                                    </p:anim>
                                  </p:childTnLst>
                                </p:cTn>
                              </p:par>
                            </p:childTnLst>
                          </p:cTn>
                        </p:par>
                        <p:par>
                          <p:cTn id="48" fill="hold">
                            <p:stCondLst>
                              <p:cond delay="2250"/>
                            </p:stCondLst>
                            <p:childTnLst>
                              <p:par>
                                <p:cTn id="49" presetID="10" presetClass="entr" presetSubtype="0" fill="hold" grpId="0" nodeType="afterEffect">
                                  <p:stCondLst>
                                    <p:cond delay="0"/>
                                  </p:stCondLst>
                                  <p:childTnLst>
                                    <p:set>
                                      <p:cBhvr>
                                        <p:cTn id="50" dur="1" fill="hold">
                                          <p:stCondLst>
                                            <p:cond delay="0"/>
                                          </p:stCondLst>
                                        </p:cTn>
                                        <p:tgtEl>
                                          <p:spTgt spid="41"/>
                                        </p:tgtEl>
                                        <p:attrNameLst>
                                          <p:attrName>style.visibility</p:attrName>
                                        </p:attrNameLst>
                                      </p:cBhvr>
                                      <p:to>
                                        <p:strVal val="visible"/>
                                      </p:to>
                                    </p:set>
                                    <p:animEffect transition="in" filter="fade">
                                      <p:cBhvr>
                                        <p:cTn id="51" dur="500"/>
                                        <p:tgtEl>
                                          <p:spTgt spid="41"/>
                                        </p:tgtEl>
                                      </p:cBhvr>
                                    </p:animEffect>
                                  </p:childTnLst>
                                </p:cTn>
                              </p:par>
                              <p:par>
                                <p:cTn id="52" presetID="10" presetClass="entr" presetSubtype="0" fill="hold" grpId="0" nodeType="withEffect">
                                  <p:stCondLst>
                                    <p:cond delay="250"/>
                                  </p:stCondLst>
                                  <p:childTnLst>
                                    <p:set>
                                      <p:cBhvr>
                                        <p:cTn id="53" dur="1" fill="hold">
                                          <p:stCondLst>
                                            <p:cond delay="0"/>
                                          </p:stCondLst>
                                        </p:cTn>
                                        <p:tgtEl>
                                          <p:spTgt spid="35"/>
                                        </p:tgtEl>
                                        <p:attrNameLst>
                                          <p:attrName>style.visibility</p:attrName>
                                        </p:attrNameLst>
                                      </p:cBhvr>
                                      <p:to>
                                        <p:strVal val="visible"/>
                                      </p:to>
                                    </p:set>
                                    <p:animEffect transition="in" filter="fade">
                                      <p:cBhvr>
                                        <p:cTn id="54" dur="500"/>
                                        <p:tgtEl>
                                          <p:spTgt spid="35"/>
                                        </p:tgtEl>
                                      </p:cBhvr>
                                    </p:animEffect>
                                  </p:childTnLst>
                                </p:cTn>
                              </p:par>
                              <p:par>
                                <p:cTn id="55" presetID="10" presetClass="entr" presetSubtype="0" fill="hold" grpId="0" nodeType="withEffect">
                                  <p:stCondLst>
                                    <p:cond delay="500"/>
                                  </p:stCondLst>
                                  <p:childTnLst>
                                    <p:set>
                                      <p:cBhvr>
                                        <p:cTn id="56" dur="1" fill="hold">
                                          <p:stCondLst>
                                            <p:cond delay="0"/>
                                          </p:stCondLst>
                                        </p:cTn>
                                        <p:tgtEl>
                                          <p:spTgt spid="34"/>
                                        </p:tgtEl>
                                        <p:attrNameLst>
                                          <p:attrName>style.visibility</p:attrName>
                                        </p:attrNameLst>
                                      </p:cBhvr>
                                      <p:to>
                                        <p:strVal val="visible"/>
                                      </p:to>
                                    </p:set>
                                    <p:animEffect transition="in" filter="fade">
                                      <p:cBhvr>
                                        <p:cTn id="57" dur="500"/>
                                        <p:tgtEl>
                                          <p:spTgt spid="34"/>
                                        </p:tgtEl>
                                      </p:cBhvr>
                                    </p:animEffect>
                                  </p:childTnLst>
                                </p:cTn>
                              </p:par>
                              <p:par>
                                <p:cTn id="58" presetID="10" presetClass="entr" presetSubtype="0" fill="hold" grpId="0" nodeType="withEffect">
                                  <p:stCondLst>
                                    <p:cond delay="750"/>
                                  </p:stCondLst>
                                  <p:childTnLst>
                                    <p:set>
                                      <p:cBhvr>
                                        <p:cTn id="59" dur="1" fill="hold">
                                          <p:stCondLst>
                                            <p:cond delay="0"/>
                                          </p:stCondLst>
                                        </p:cTn>
                                        <p:tgtEl>
                                          <p:spTgt spid="33"/>
                                        </p:tgtEl>
                                        <p:attrNameLst>
                                          <p:attrName>style.visibility</p:attrName>
                                        </p:attrNameLst>
                                      </p:cBhvr>
                                      <p:to>
                                        <p:strVal val="visible"/>
                                      </p:to>
                                    </p:set>
                                    <p:animEffect transition="in" filter="fade">
                                      <p:cBhvr>
                                        <p:cTn id="60" dur="500"/>
                                        <p:tgtEl>
                                          <p:spTgt spid="33"/>
                                        </p:tgtEl>
                                      </p:cBhvr>
                                    </p:animEffect>
                                  </p:childTnLst>
                                </p:cTn>
                              </p:par>
                              <p:par>
                                <p:cTn id="61" presetID="10" presetClass="entr" presetSubtype="0" fill="hold" grpId="0" nodeType="withEffect">
                                  <p:stCondLst>
                                    <p:cond delay="1000"/>
                                  </p:stCondLst>
                                  <p:childTnLst>
                                    <p:set>
                                      <p:cBhvr>
                                        <p:cTn id="62" dur="1" fill="hold">
                                          <p:stCondLst>
                                            <p:cond delay="0"/>
                                          </p:stCondLst>
                                        </p:cTn>
                                        <p:tgtEl>
                                          <p:spTgt spid="32"/>
                                        </p:tgtEl>
                                        <p:attrNameLst>
                                          <p:attrName>style.visibility</p:attrName>
                                        </p:attrNameLst>
                                      </p:cBhvr>
                                      <p:to>
                                        <p:strVal val="visible"/>
                                      </p:to>
                                    </p:set>
                                    <p:animEffect transition="in" filter="fade">
                                      <p:cBhvr>
                                        <p:cTn id="63" dur="500"/>
                                        <p:tgtEl>
                                          <p:spTgt spid="32"/>
                                        </p:tgtEl>
                                      </p:cBhvr>
                                    </p:animEffect>
                                  </p:childTnLst>
                                </p:cTn>
                              </p:par>
                              <p:par>
                                <p:cTn id="64" presetID="10" presetClass="entr" presetSubtype="0" fill="hold" grpId="0" nodeType="withEffect">
                                  <p:stCondLst>
                                    <p:cond delay="1250"/>
                                  </p:stCondLst>
                                  <p:childTnLst>
                                    <p:set>
                                      <p:cBhvr>
                                        <p:cTn id="65" dur="1" fill="hold">
                                          <p:stCondLst>
                                            <p:cond delay="0"/>
                                          </p:stCondLst>
                                        </p:cTn>
                                        <p:tgtEl>
                                          <p:spTgt spid="46"/>
                                        </p:tgtEl>
                                        <p:attrNameLst>
                                          <p:attrName>style.visibility</p:attrName>
                                        </p:attrNameLst>
                                      </p:cBhvr>
                                      <p:to>
                                        <p:strVal val="visible"/>
                                      </p:to>
                                    </p:set>
                                    <p:animEffect transition="in" filter="fade">
                                      <p:cBhvr>
                                        <p:cTn id="66" dur="500"/>
                                        <p:tgtEl>
                                          <p:spTgt spid="46"/>
                                        </p:tgtEl>
                                      </p:cBhvr>
                                    </p:animEffect>
                                  </p:childTnLst>
                                </p:cTn>
                              </p:par>
                            </p:childTnLst>
                          </p:cTn>
                        </p:par>
                        <p:par>
                          <p:cTn id="67" fill="hold">
                            <p:stCondLst>
                              <p:cond delay="4000"/>
                            </p:stCondLst>
                            <p:childTnLst>
                              <p:par>
                                <p:cTn id="68" presetID="22" presetClass="entr" presetSubtype="4" fill="hold" grpId="0" nodeType="afterEffect">
                                  <p:stCondLst>
                                    <p:cond delay="0"/>
                                  </p:stCondLst>
                                  <p:childTnLst>
                                    <p:set>
                                      <p:cBhvr>
                                        <p:cTn id="69" dur="1" fill="hold">
                                          <p:stCondLst>
                                            <p:cond delay="0"/>
                                          </p:stCondLst>
                                        </p:cTn>
                                        <p:tgtEl>
                                          <p:spTgt spid="21"/>
                                        </p:tgtEl>
                                        <p:attrNameLst>
                                          <p:attrName>style.visibility</p:attrName>
                                        </p:attrNameLst>
                                      </p:cBhvr>
                                      <p:to>
                                        <p:strVal val="visible"/>
                                      </p:to>
                                    </p:set>
                                    <p:animEffect transition="in" filter="wipe(down)">
                                      <p:cBhvr>
                                        <p:cTn id="70" dur="500"/>
                                        <p:tgtEl>
                                          <p:spTgt spid="21"/>
                                        </p:tgtEl>
                                      </p:cBhvr>
                                    </p:animEffect>
                                  </p:childTnLst>
                                </p:cTn>
                              </p:par>
                              <p:par>
                                <p:cTn id="71" presetID="22" presetClass="entr" presetSubtype="4" fill="hold" grpId="0" nodeType="withEffect">
                                  <p:stCondLst>
                                    <p:cond delay="0"/>
                                  </p:stCondLst>
                                  <p:childTnLst>
                                    <p:set>
                                      <p:cBhvr>
                                        <p:cTn id="72" dur="1" fill="hold">
                                          <p:stCondLst>
                                            <p:cond delay="0"/>
                                          </p:stCondLst>
                                        </p:cTn>
                                        <p:tgtEl>
                                          <p:spTgt spid="23"/>
                                        </p:tgtEl>
                                        <p:attrNameLst>
                                          <p:attrName>style.visibility</p:attrName>
                                        </p:attrNameLst>
                                      </p:cBhvr>
                                      <p:to>
                                        <p:strVal val="visible"/>
                                      </p:to>
                                    </p:set>
                                    <p:animEffect transition="in" filter="wipe(down)">
                                      <p:cBhvr>
                                        <p:cTn id="73" dur="500"/>
                                        <p:tgtEl>
                                          <p:spTgt spid="23"/>
                                        </p:tgtEl>
                                      </p:cBhvr>
                                    </p:animEffect>
                                  </p:childTnLst>
                                </p:cTn>
                              </p:par>
                              <p:par>
                                <p:cTn id="74" presetID="22" presetClass="entr" presetSubtype="4" fill="hold" grpId="0" nodeType="withEffect">
                                  <p:stCondLst>
                                    <p:cond delay="0"/>
                                  </p:stCondLst>
                                  <p:childTnLst>
                                    <p:set>
                                      <p:cBhvr>
                                        <p:cTn id="75" dur="1" fill="hold">
                                          <p:stCondLst>
                                            <p:cond delay="0"/>
                                          </p:stCondLst>
                                        </p:cTn>
                                        <p:tgtEl>
                                          <p:spTgt spid="25"/>
                                        </p:tgtEl>
                                        <p:attrNameLst>
                                          <p:attrName>style.visibility</p:attrName>
                                        </p:attrNameLst>
                                      </p:cBhvr>
                                      <p:to>
                                        <p:strVal val="visible"/>
                                      </p:to>
                                    </p:set>
                                    <p:animEffect transition="in" filter="wipe(down)">
                                      <p:cBhvr>
                                        <p:cTn id="76" dur="500"/>
                                        <p:tgtEl>
                                          <p:spTgt spid="25"/>
                                        </p:tgtEl>
                                      </p:cBhvr>
                                    </p:animEffect>
                                  </p:childTnLst>
                                </p:cTn>
                              </p:par>
                            </p:childTnLst>
                          </p:cTn>
                        </p:par>
                        <p:par>
                          <p:cTn id="77" fill="hold">
                            <p:stCondLst>
                              <p:cond delay="4500"/>
                            </p:stCondLst>
                            <p:childTnLst>
                              <p:par>
                                <p:cTn id="78" presetID="22" presetClass="entr" presetSubtype="1" fill="hold" grpId="0" nodeType="afterEffect">
                                  <p:stCondLst>
                                    <p:cond delay="0"/>
                                  </p:stCondLst>
                                  <p:childTnLst>
                                    <p:set>
                                      <p:cBhvr>
                                        <p:cTn id="79" dur="1" fill="hold">
                                          <p:stCondLst>
                                            <p:cond delay="0"/>
                                          </p:stCondLst>
                                        </p:cTn>
                                        <p:tgtEl>
                                          <p:spTgt spid="27"/>
                                        </p:tgtEl>
                                        <p:attrNameLst>
                                          <p:attrName>style.visibility</p:attrName>
                                        </p:attrNameLst>
                                      </p:cBhvr>
                                      <p:to>
                                        <p:strVal val="visible"/>
                                      </p:to>
                                    </p:set>
                                    <p:animEffect transition="in" filter="wipe(up)">
                                      <p:cBhvr>
                                        <p:cTn id="80" dur="500"/>
                                        <p:tgtEl>
                                          <p:spTgt spid="27"/>
                                        </p:tgtEl>
                                      </p:cBhvr>
                                    </p:animEffect>
                                  </p:childTnLst>
                                </p:cTn>
                              </p:par>
                              <p:par>
                                <p:cTn id="81" presetID="22" presetClass="entr" presetSubtype="1" fill="hold" grpId="0" nodeType="withEffect">
                                  <p:stCondLst>
                                    <p:cond delay="0"/>
                                  </p:stCondLst>
                                  <p:childTnLst>
                                    <p:set>
                                      <p:cBhvr>
                                        <p:cTn id="82" dur="1" fill="hold">
                                          <p:stCondLst>
                                            <p:cond delay="0"/>
                                          </p:stCondLst>
                                        </p:cTn>
                                        <p:tgtEl>
                                          <p:spTgt spid="29"/>
                                        </p:tgtEl>
                                        <p:attrNameLst>
                                          <p:attrName>style.visibility</p:attrName>
                                        </p:attrNameLst>
                                      </p:cBhvr>
                                      <p:to>
                                        <p:strVal val="visible"/>
                                      </p:to>
                                    </p:set>
                                    <p:animEffect transition="in" filter="wipe(up)">
                                      <p:cBhvr>
                                        <p:cTn id="83" dur="500"/>
                                        <p:tgtEl>
                                          <p:spTgt spid="29"/>
                                        </p:tgtEl>
                                      </p:cBhvr>
                                    </p:animEffect>
                                  </p:childTnLst>
                                </p:cTn>
                              </p:par>
                              <p:par>
                                <p:cTn id="84" presetID="22" presetClass="entr" presetSubtype="1" fill="hold" grpId="0" nodeType="withEffect">
                                  <p:stCondLst>
                                    <p:cond delay="0"/>
                                  </p:stCondLst>
                                  <p:childTnLst>
                                    <p:set>
                                      <p:cBhvr>
                                        <p:cTn id="85" dur="1" fill="hold">
                                          <p:stCondLst>
                                            <p:cond delay="0"/>
                                          </p:stCondLst>
                                        </p:cTn>
                                        <p:tgtEl>
                                          <p:spTgt spid="31"/>
                                        </p:tgtEl>
                                        <p:attrNameLst>
                                          <p:attrName>style.visibility</p:attrName>
                                        </p:attrNameLst>
                                      </p:cBhvr>
                                      <p:to>
                                        <p:strVal val="visible"/>
                                      </p:to>
                                    </p:set>
                                    <p:animEffect transition="in" filter="wipe(up)">
                                      <p:cBhvr>
                                        <p:cTn id="86" dur="500"/>
                                        <p:tgtEl>
                                          <p:spTgt spid="31"/>
                                        </p:tgtEl>
                                      </p:cBhvr>
                                    </p:animEffect>
                                  </p:childTnLst>
                                </p:cTn>
                              </p:par>
                            </p:childTnLst>
                          </p:cTn>
                        </p:par>
                        <p:par>
                          <p:cTn id="87" fill="hold">
                            <p:stCondLst>
                              <p:cond delay="5000"/>
                            </p:stCondLst>
                            <p:childTnLst>
                              <p:par>
                                <p:cTn id="88" presetID="18" presetClass="entr" presetSubtype="3" fill="hold" grpId="0" nodeType="afterEffect">
                                  <p:stCondLst>
                                    <p:cond delay="0"/>
                                  </p:stCondLst>
                                  <p:childTnLst>
                                    <p:set>
                                      <p:cBhvr>
                                        <p:cTn id="89" dur="1" fill="hold">
                                          <p:stCondLst>
                                            <p:cond delay="0"/>
                                          </p:stCondLst>
                                        </p:cTn>
                                        <p:tgtEl>
                                          <p:spTgt spid="20"/>
                                        </p:tgtEl>
                                        <p:attrNameLst>
                                          <p:attrName>style.visibility</p:attrName>
                                        </p:attrNameLst>
                                      </p:cBhvr>
                                      <p:to>
                                        <p:strVal val="visible"/>
                                      </p:to>
                                    </p:set>
                                    <p:animEffect transition="in" filter="strips(upRight)">
                                      <p:cBhvr>
                                        <p:cTn id="90" dur="500"/>
                                        <p:tgtEl>
                                          <p:spTgt spid="20"/>
                                        </p:tgtEl>
                                      </p:cBhvr>
                                    </p:animEffect>
                                  </p:childTnLst>
                                </p:cTn>
                              </p:par>
                              <p:par>
                                <p:cTn id="91" presetID="18" presetClass="entr" presetSubtype="3" fill="hold" grpId="0" nodeType="withEffect">
                                  <p:stCondLst>
                                    <p:cond delay="0"/>
                                  </p:stCondLst>
                                  <p:childTnLst>
                                    <p:set>
                                      <p:cBhvr>
                                        <p:cTn id="92" dur="1" fill="hold">
                                          <p:stCondLst>
                                            <p:cond delay="0"/>
                                          </p:stCondLst>
                                        </p:cTn>
                                        <p:tgtEl>
                                          <p:spTgt spid="22"/>
                                        </p:tgtEl>
                                        <p:attrNameLst>
                                          <p:attrName>style.visibility</p:attrName>
                                        </p:attrNameLst>
                                      </p:cBhvr>
                                      <p:to>
                                        <p:strVal val="visible"/>
                                      </p:to>
                                    </p:set>
                                    <p:animEffect transition="in" filter="strips(upRight)">
                                      <p:cBhvr>
                                        <p:cTn id="93" dur="500"/>
                                        <p:tgtEl>
                                          <p:spTgt spid="22"/>
                                        </p:tgtEl>
                                      </p:cBhvr>
                                    </p:animEffect>
                                  </p:childTnLst>
                                </p:cTn>
                              </p:par>
                              <p:par>
                                <p:cTn id="94" presetID="18" presetClass="entr" presetSubtype="3" fill="hold" grpId="0" nodeType="withEffect">
                                  <p:stCondLst>
                                    <p:cond delay="0"/>
                                  </p:stCondLst>
                                  <p:childTnLst>
                                    <p:set>
                                      <p:cBhvr>
                                        <p:cTn id="95" dur="1" fill="hold">
                                          <p:stCondLst>
                                            <p:cond delay="0"/>
                                          </p:stCondLst>
                                        </p:cTn>
                                        <p:tgtEl>
                                          <p:spTgt spid="24"/>
                                        </p:tgtEl>
                                        <p:attrNameLst>
                                          <p:attrName>style.visibility</p:attrName>
                                        </p:attrNameLst>
                                      </p:cBhvr>
                                      <p:to>
                                        <p:strVal val="visible"/>
                                      </p:to>
                                    </p:set>
                                    <p:animEffect transition="in" filter="strips(upRight)">
                                      <p:cBhvr>
                                        <p:cTn id="96" dur="500"/>
                                        <p:tgtEl>
                                          <p:spTgt spid="24"/>
                                        </p:tgtEl>
                                      </p:cBhvr>
                                    </p:animEffect>
                                  </p:childTnLst>
                                </p:cTn>
                              </p:par>
                            </p:childTnLst>
                          </p:cTn>
                        </p:par>
                        <p:par>
                          <p:cTn id="97" fill="hold">
                            <p:stCondLst>
                              <p:cond delay="5500"/>
                            </p:stCondLst>
                            <p:childTnLst>
                              <p:par>
                                <p:cTn id="98" presetID="18" presetClass="entr" presetSubtype="9" fill="hold" grpId="0" nodeType="afterEffect">
                                  <p:stCondLst>
                                    <p:cond delay="0"/>
                                  </p:stCondLst>
                                  <p:childTnLst>
                                    <p:set>
                                      <p:cBhvr>
                                        <p:cTn id="99" dur="1" fill="hold">
                                          <p:stCondLst>
                                            <p:cond delay="0"/>
                                          </p:stCondLst>
                                        </p:cTn>
                                        <p:tgtEl>
                                          <p:spTgt spid="26"/>
                                        </p:tgtEl>
                                        <p:attrNameLst>
                                          <p:attrName>style.visibility</p:attrName>
                                        </p:attrNameLst>
                                      </p:cBhvr>
                                      <p:to>
                                        <p:strVal val="visible"/>
                                      </p:to>
                                    </p:set>
                                    <p:animEffect transition="in" filter="strips(upLeft)">
                                      <p:cBhvr>
                                        <p:cTn id="100" dur="500"/>
                                        <p:tgtEl>
                                          <p:spTgt spid="26"/>
                                        </p:tgtEl>
                                      </p:cBhvr>
                                    </p:animEffect>
                                  </p:childTnLst>
                                </p:cTn>
                              </p:par>
                              <p:par>
                                <p:cTn id="101" presetID="18" presetClass="entr" presetSubtype="9" fill="hold" grpId="0" nodeType="withEffect">
                                  <p:stCondLst>
                                    <p:cond delay="0"/>
                                  </p:stCondLst>
                                  <p:childTnLst>
                                    <p:set>
                                      <p:cBhvr>
                                        <p:cTn id="102" dur="1" fill="hold">
                                          <p:stCondLst>
                                            <p:cond delay="0"/>
                                          </p:stCondLst>
                                        </p:cTn>
                                        <p:tgtEl>
                                          <p:spTgt spid="28"/>
                                        </p:tgtEl>
                                        <p:attrNameLst>
                                          <p:attrName>style.visibility</p:attrName>
                                        </p:attrNameLst>
                                      </p:cBhvr>
                                      <p:to>
                                        <p:strVal val="visible"/>
                                      </p:to>
                                    </p:set>
                                    <p:animEffect transition="in" filter="strips(upLeft)">
                                      <p:cBhvr>
                                        <p:cTn id="103" dur="500"/>
                                        <p:tgtEl>
                                          <p:spTgt spid="28"/>
                                        </p:tgtEl>
                                      </p:cBhvr>
                                    </p:animEffect>
                                  </p:childTnLst>
                                </p:cTn>
                              </p:par>
                              <p:par>
                                <p:cTn id="104" presetID="18" presetClass="entr" presetSubtype="9" fill="hold" grpId="0" nodeType="withEffect">
                                  <p:stCondLst>
                                    <p:cond delay="0"/>
                                  </p:stCondLst>
                                  <p:childTnLst>
                                    <p:set>
                                      <p:cBhvr>
                                        <p:cTn id="105" dur="1" fill="hold">
                                          <p:stCondLst>
                                            <p:cond delay="0"/>
                                          </p:stCondLst>
                                        </p:cTn>
                                        <p:tgtEl>
                                          <p:spTgt spid="30"/>
                                        </p:tgtEl>
                                        <p:attrNameLst>
                                          <p:attrName>style.visibility</p:attrName>
                                        </p:attrNameLst>
                                      </p:cBhvr>
                                      <p:to>
                                        <p:strVal val="visible"/>
                                      </p:to>
                                    </p:set>
                                    <p:animEffect transition="in" filter="strips(upLeft)">
                                      <p:cBhvr>
                                        <p:cTn id="106"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20" grpId="0"/>
      <p:bldP spid="21" grpId="0" animBg="1"/>
      <p:bldP spid="22" grpId="0"/>
      <p:bldP spid="23" grpId="0" animBg="1"/>
      <p:bldP spid="24" grpId="0"/>
      <p:bldP spid="25" grpId="0" animBg="1"/>
      <p:bldP spid="26" grpId="0"/>
      <p:bldP spid="27" grpId="0" animBg="1"/>
      <p:bldP spid="28" grpId="0"/>
      <p:bldP spid="29" grpId="0" animBg="1"/>
      <p:bldP spid="30" grpId="0"/>
      <p:bldP spid="31" grpId="0" animBg="1"/>
      <p:bldP spid="32" grpId="0"/>
      <p:bldP spid="33" grpId="0"/>
      <p:bldP spid="34" grpId="0"/>
      <p:bldP spid="35" grpId="0"/>
      <p:bldP spid="41" grpId="0"/>
      <p:bldP spid="46"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1431" y="0"/>
            <a:ext cx="9141138" cy="5143500"/>
          </a:xfrm>
          <a:prstGeom prst="rect">
            <a:avLst/>
          </a:prstGeom>
        </p:spPr>
      </p:pic>
      <p:pic>
        <p:nvPicPr>
          <p:cNvPr id="5" name="图片 4"/>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431" y="1397491"/>
            <a:ext cx="3073875" cy="3073875"/>
          </a:xfrm>
          <a:prstGeom prst="rect">
            <a:avLst/>
          </a:prstGeom>
        </p:spPr>
      </p:pic>
      <p:sp>
        <p:nvSpPr>
          <p:cNvPr id="6" name="矩形 5"/>
          <p:cNvSpPr/>
          <p:nvPr/>
        </p:nvSpPr>
        <p:spPr>
          <a:xfrm>
            <a:off x="3006559" y="220"/>
            <a:ext cx="6137441" cy="5143500"/>
          </a:xfrm>
          <a:prstGeom prst="rect">
            <a:avLst/>
          </a:prstGeom>
          <a:solidFill>
            <a:schemeClr val="bg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 name="TextBox 6"/>
          <p:cNvSpPr txBox="1"/>
          <p:nvPr/>
        </p:nvSpPr>
        <p:spPr>
          <a:xfrm>
            <a:off x="4273376" y="1455051"/>
            <a:ext cx="4547096" cy="461665"/>
          </a:xfrm>
          <a:prstGeom prst="rect">
            <a:avLst/>
          </a:prstGeom>
          <a:ln>
            <a:solidFill>
              <a:schemeClr val="accent2">
                <a:lumMod val="50000"/>
              </a:schemeClr>
            </a:solidFill>
          </a:ln>
        </p:spPr>
        <p:style>
          <a:lnRef idx="2">
            <a:schemeClr val="accent1"/>
          </a:lnRef>
          <a:fillRef idx="1">
            <a:schemeClr val="lt1"/>
          </a:fillRef>
          <a:effectRef idx="0">
            <a:schemeClr val="accent1"/>
          </a:effectRef>
          <a:fontRef idx="minor">
            <a:schemeClr val="dk1"/>
          </a:fontRef>
        </p:style>
        <p:txBody>
          <a:bodyPr wrap="square" rtlCol="0">
            <a:spAutoFit/>
          </a:bodyPr>
          <a:lstStyle/>
          <a:p>
            <a:pPr algn="ctr"/>
            <a:r>
              <a:rPr lang="zh-CN" altLang="en-US" sz="2400" b="1" dirty="0" smtClean="0">
                <a:solidFill>
                  <a:schemeClr val="accent2">
                    <a:lumMod val="50000"/>
                  </a:schemeClr>
                </a:solidFill>
                <a:cs typeface="+mn-ea"/>
                <a:sym typeface="+mn-lt"/>
              </a:rPr>
              <a:t>插入文本或标题</a:t>
            </a:r>
            <a:endParaRPr lang="zh-CN" altLang="en-US" sz="2400" b="1" dirty="0">
              <a:solidFill>
                <a:schemeClr val="accent2">
                  <a:lumMod val="50000"/>
                </a:schemeClr>
              </a:solidFill>
              <a:cs typeface="+mn-ea"/>
              <a:sym typeface="+mn-lt"/>
            </a:endParaRPr>
          </a:p>
        </p:txBody>
      </p:sp>
      <p:sp>
        <p:nvSpPr>
          <p:cNvPr id="8" name="TextBox 7"/>
          <p:cNvSpPr txBox="1"/>
          <p:nvPr/>
        </p:nvSpPr>
        <p:spPr>
          <a:xfrm>
            <a:off x="4273376" y="2194740"/>
            <a:ext cx="4547096" cy="461665"/>
          </a:xfrm>
          <a:prstGeom prst="rect">
            <a:avLst/>
          </a:prstGeom>
          <a:ln>
            <a:solidFill>
              <a:schemeClr val="accent2">
                <a:lumMod val="50000"/>
              </a:schemeClr>
            </a:solidFill>
          </a:ln>
        </p:spPr>
        <p:style>
          <a:lnRef idx="2">
            <a:schemeClr val="accent1"/>
          </a:lnRef>
          <a:fillRef idx="1">
            <a:schemeClr val="lt1"/>
          </a:fillRef>
          <a:effectRef idx="0">
            <a:schemeClr val="accent1"/>
          </a:effectRef>
          <a:fontRef idx="minor">
            <a:schemeClr val="dk1"/>
          </a:fontRef>
        </p:style>
        <p:txBody>
          <a:bodyPr wrap="square" rtlCol="0">
            <a:spAutoFit/>
          </a:bodyPr>
          <a:lstStyle>
            <a:defPPr>
              <a:defRPr lang="zh-CN"/>
            </a:defPPr>
            <a:lvl1pPr algn="ctr">
              <a:defRPr sz="2400" b="1">
                <a:solidFill>
                  <a:srgbClr val="0070C0"/>
                </a:solidFill>
                <a:latin typeface="微软雅黑" pitchFamily="34" charset="-122"/>
                <a:ea typeface="微软雅黑" pitchFamily="34" charset="-122"/>
              </a:defRPr>
            </a:lvl1pPr>
            <a:lvl2pPr>
              <a:defRPr>
                <a:solidFill>
                  <a:schemeClr val="dk1"/>
                </a:solidFill>
              </a:defRPr>
            </a:lvl2pPr>
            <a:lvl3pPr>
              <a:defRPr>
                <a:solidFill>
                  <a:schemeClr val="dk1"/>
                </a:solidFill>
              </a:defRPr>
            </a:lvl3pPr>
            <a:lvl4pPr>
              <a:defRPr>
                <a:solidFill>
                  <a:schemeClr val="dk1"/>
                </a:solidFill>
              </a:defRPr>
            </a:lvl4pPr>
            <a:lvl5pPr>
              <a:defRPr>
                <a:solidFill>
                  <a:schemeClr val="dk1"/>
                </a:solidFill>
              </a:defRPr>
            </a:lvl5pPr>
            <a:lvl6pPr>
              <a:defRPr>
                <a:solidFill>
                  <a:schemeClr val="dk1"/>
                </a:solidFill>
              </a:defRPr>
            </a:lvl6pPr>
            <a:lvl7pPr>
              <a:defRPr>
                <a:solidFill>
                  <a:schemeClr val="dk1"/>
                </a:solidFill>
              </a:defRPr>
            </a:lvl7pPr>
            <a:lvl8pPr>
              <a:defRPr>
                <a:solidFill>
                  <a:schemeClr val="dk1"/>
                </a:solidFill>
              </a:defRPr>
            </a:lvl8pPr>
            <a:lvl9pPr>
              <a:defRPr>
                <a:solidFill>
                  <a:schemeClr val="dk1"/>
                </a:solidFill>
              </a:defRPr>
            </a:lvl9pPr>
          </a:lstStyle>
          <a:p>
            <a:r>
              <a:rPr lang="zh-CN" altLang="en-US" dirty="0">
                <a:solidFill>
                  <a:schemeClr val="accent2">
                    <a:lumMod val="50000"/>
                  </a:schemeClr>
                </a:solidFill>
                <a:latin typeface="+mn-lt"/>
                <a:ea typeface="+mn-ea"/>
                <a:cs typeface="+mn-ea"/>
                <a:sym typeface="+mn-lt"/>
              </a:rPr>
              <a:t>插入文本或标题</a:t>
            </a:r>
          </a:p>
        </p:txBody>
      </p:sp>
      <p:sp>
        <p:nvSpPr>
          <p:cNvPr id="9" name="TextBox 8"/>
          <p:cNvSpPr txBox="1"/>
          <p:nvPr/>
        </p:nvSpPr>
        <p:spPr>
          <a:xfrm>
            <a:off x="4273376" y="2934429"/>
            <a:ext cx="4547096" cy="461665"/>
          </a:xfrm>
          <a:prstGeom prst="rect">
            <a:avLst/>
          </a:prstGeom>
          <a:ln>
            <a:solidFill>
              <a:schemeClr val="accent2">
                <a:lumMod val="50000"/>
              </a:schemeClr>
            </a:solidFill>
          </a:ln>
        </p:spPr>
        <p:style>
          <a:lnRef idx="2">
            <a:schemeClr val="accent1"/>
          </a:lnRef>
          <a:fillRef idx="1">
            <a:schemeClr val="lt1"/>
          </a:fillRef>
          <a:effectRef idx="0">
            <a:schemeClr val="accent1"/>
          </a:effectRef>
          <a:fontRef idx="minor">
            <a:schemeClr val="dk1"/>
          </a:fontRef>
        </p:style>
        <p:txBody>
          <a:bodyPr wrap="square" rtlCol="0">
            <a:spAutoFit/>
          </a:bodyPr>
          <a:lstStyle>
            <a:defPPr>
              <a:defRPr lang="zh-CN"/>
            </a:defPPr>
            <a:lvl1pPr algn="ctr">
              <a:defRPr sz="2400" b="1">
                <a:solidFill>
                  <a:srgbClr val="0070C0"/>
                </a:solidFill>
                <a:latin typeface="微软雅黑" pitchFamily="34" charset="-122"/>
                <a:ea typeface="微软雅黑" pitchFamily="34" charset="-122"/>
              </a:defRPr>
            </a:lvl1pPr>
            <a:lvl2pPr>
              <a:defRPr>
                <a:solidFill>
                  <a:schemeClr val="dk1"/>
                </a:solidFill>
              </a:defRPr>
            </a:lvl2pPr>
            <a:lvl3pPr>
              <a:defRPr>
                <a:solidFill>
                  <a:schemeClr val="dk1"/>
                </a:solidFill>
              </a:defRPr>
            </a:lvl3pPr>
            <a:lvl4pPr>
              <a:defRPr>
                <a:solidFill>
                  <a:schemeClr val="dk1"/>
                </a:solidFill>
              </a:defRPr>
            </a:lvl4pPr>
            <a:lvl5pPr>
              <a:defRPr>
                <a:solidFill>
                  <a:schemeClr val="dk1"/>
                </a:solidFill>
              </a:defRPr>
            </a:lvl5pPr>
            <a:lvl6pPr>
              <a:defRPr>
                <a:solidFill>
                  <a:schemeClr val="dk1"/>
                </a:solidFill>
              </a:defRPr>
            </a:lvl6pPr>
            <a:lvl7pPr>
              <a:defRPr>
                <a:solidFill>
                  <a:schemeClr val="dk1"/>
                </a:solidFill>
              </a:defRPr>
            </a:lvl7pPr>
            <a:lvl8pPr>
              <a:defRPr>
                <a:solidFill>
                  <a:schemeClr val="dk1"/>
                </a:solidFill>
              </a:defRPr>
            </a:lvl8pPr>
            <a:lvl9pPr>
              <a:defRPr>
                <a:solidFill>
                  <a:schemeClr val="dk1"/>
                </a:solidFill>
              </a:defRPr>
            </a:lvl9pPr>
          </a:lstStyle>
          <a:p>
            <a:r>
              <a:rPr lang="zh-CN" altLang="en-US" dirty="0">
                <a:solidFill>
                  <a:schemeClr val="accent2">
                    <a:lumMod val="50000"/>
                  </a:schemeClr>
                </a:solidFill>
                <a:latin typeface="+mn-lt"/>
                <a:ea typeface="+mn-ea"/>
                <a:cs typeface="+mn-ea"/>
                <a:sym typeface="+mn-lt"/>
              </a:rPr>
              <a:t>插入文本或标题</a:t>
            </a:r>
          </a:p>
        </p:txBody>
      </p:sp>
      <p:sp>
        <p:nvSpPr>
          <p:cNvPr id="10" name="TextBox 9"/>
          <p:cNvSpPr txBox="1"/>
          <p:nvPr/>
        </p:nvSpPr>
        <p:spPr>
          <a:xfrm>
            <a:off x="4273376" y="3674118"/>
            <a:ext cx="4547096" cy="461665"/>
          </a:xfrm>
          <a:prstGeom prst="rect">
            <a:avLst/>
          </a:prstGeom>
          <a:ln>
            <a:solidFill>
              <a:schemeClr val="accent2">
                <a:lumMod val="50000"/>
              </a:schemeClr>
            </a:solidFill>
          </a:ln>
        </p:spPr>
        <p:style>
          <a:lnRef idx="2">
            <a:schemeClr val="accent1"/>
          </a:lnRef>
          <a:fillRef idx="1">
            <a:schemeClr val="lt1"/>
          </a:fillRef>
          <a:effectRef idx="0">
            <a:schemeClr val="accent1"/>
          </a:effectRef>
          <a:fontRef idx="minor">
            <a:schemeClr val="dk1"/>
          </a:fontRef>
        </p:style>
        <p:txBody>
          <a:bodyPr wrap="square" rtlCol="0">
            <a:spAutoFit/>
          </a:bodyPr>
          <a:lstStyle>
            <a:defPPr>
              <a:defRPr lang="zh-CN"/>
            </a:defPPr>
            <a:lvl1pPr algn="ctr">
              <a:defRPr sz="2400" b="1">
                <a:solidFill>
                  <a:srgbClr val="0070C0"/>
                </a:solidFill>
                <a:latin typeface="微软雅黑" pitchFamily="34" charset="-122"/>
                <a:ea typeface="微软雅黑" pitchFamily="34" charset="-122"/>
              </a:defRPr>
            </a:lvl1pPr>
            <a:lvl2pPr>
              <a:defRPr>
                <a:solidFill>
                  <a:schemeClr val="dk1"/>
                </a:solidFill>
              </a:defRPr>
            </a:lvl2pPr>
            <a:lvl3pPr>
              <a:defRPr>
                <a:solidFill>
                  <a:schemeClr val="dk1"/>
                </a:solidFill>
              </a:defRPr>
            </a:lvl3pPr>
            <a:lvl4pPr>
              <a:defRPr>
                <a:solidFill>
                  <a:schemeClr val="dk1"/>
                </a:solidFill>
              </a:defRPr>
            </a:lvl4pPr>
            <a:lvl5pPr>
              <a:defRPr>
                <a:solidFill>
                  <a:schemeClr val="dk1"/>
                </a:solidFill>
              </a:defRPr>
            </a:lvl5pPr>
            <a:lvl6pPr>
              <a:defRPr>
                <a:solidFill>
                  <a:schemeClr val="dk1"/>
                </a:solidFill>
              </a:defRPr>
            </a:lvl6pPr>
            <a:lvl7pPr>
              <a:defRPr>
                <a:solidFill>
                  <a:schemeClr val="dk1"/>
                </a:solidFill>
              </a:defRPr>
            </a:lvl7pPr>
            <a:lvl8pPr>
              <a:defRPr>
                <a:solidFill>
                  <a:schemeClr val="dk1"/>
                </a:solidFill>
              </a:defRPr>
            </a:lvl8pPr>
            <a:lvl9pPr>
              <a:defRPr>
                <a:solidFill>
                  <a:schemeClr val="dk1"/>
                </a:solidFill>
              </a:defRPr>
            </a:lvl9pPr>
          </a:lstStyle>
          <a:p>
            <a:r>
              <a:rPr lang="zh-CN" altLang="en-US" dirty="0">
                <a:solidFill>
                  <a:schemeClr val="accent2">
                    <a:lumMod val="50000"/>
                  </a:schemeClr>
                </a:solidFill>
                <a:latin typeface="+mn-lt"/>
                <a:ea typeface="+mn-ea"/>
                <a:cs typeface="+mn-ea"/>
                <a:sym typeface="+mn-lt"/>
              </a:rPr>
              <a:t>插入文本或标题</a:t>
            </a:r>
          </a:p>
        </p:txBody>
      </p:sp>
      <p:grpSp>
        <p:nvGrpSpPr>
          <p:cNvPr id="11" name="组合 10"/>
          <p:cNvGrpSpPr/>
          <p:nvPr/>
        </p:nvGrpSpPr>
        <p:grpSpPr>
          <a:xfrm>
            <a:off x="3635896" y="1347614"/>
            <a:ext cx="864096" cy="707886"/>
            <a:chOff x="2165941" y="1632858"/>
            <a:chExt cx="864096" cy="707886"/>
          </a:xfrm>
        </p:grpSpPr>
        <p:sp>
          <p:nvSpPr>
            <p:cNvPr id="12" name="五边形 11"/>
            <p:cNvSpPr/>
            <p:nvPr/>
          </p:nvSpPr>
          <p:spPr>
            <a:xfrm>
              <a:off x="2165941" y="1740295"/>
              <a:ext cx="864096" cy="461665"/>
            </a:xfrm>
            <a:prstGeom prst="homePlate">
              <a:avLst/>
            </a:prstGeom>
            <a:solidFill>
              <a:schemeClr val="accent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3" name="TextBox 12"/>
            <p:cNvSpPr txBox="1"/>
            <p:nvPr/>
          </p:nvSpPr>
          <p:spPr>
            <a:xfrm>
              <a:off x="2216421" y="1632858"/>
              <a:ext cx="470000" cy="707886"/>
            </a:xfrm>
            <a:prstGeom prst="rect">
              <a:avLst/>
            </a:prstGeom>
            <a:noFill/>
          </p:spPr>
          <p:txBody>
            <a:bodyPr wrap="none" rtlCol="0">
              <a:spAutoFit/>
            </a:bodyPr>
            <a:lstStyle/>
            <a:p>
              <a:r>
                <a:rPr lang="en-US" altLang="zh-CN" sz="4000" b="1" dirty="0" smtClean="0">
                  <a:solidFill>
                    <a:schemeClr val="bg1"/>
                  </a:solidFill>
                  <a:cs typeface="+mn-ea"/>
                  <a:sym typeface="+mn-lt"/>
                </a:rPr>
                <a:t>1</a:t>
              </a:r>
              <a:endParaRPr lang="zh-CN" altLang="en-US" sz="4000" b="1" dirty="0">
                <a:solidFill>
                  <a:schemeClr val="bg1"/>
                </a:solidFill>
                <a:cs typeface="+mn-ea"/>
                <a:sym typeface="+mn-lt"/>
              </a:endParaRPr>
            </a:p>
          </p:txBody>
        </p:sp>
      </p:grpSp>
      <p:grpSp>
        <p:nvGrpSpPr>
          <p:cNvPr id="14" name="组合 13"/>
          <p:cNvGrpSpPr/>
          <p:nvPr/>
        </p:nvGrpSpPr>
        <p:grpSpPr>
          <a:xfrm>
            <a:off x="3635896" y="2093094"/>
            <a:ext cx="864096" cy="707886"/>
            <a:chOff x="2165941" y="2378338"/>
            <a:chExt cx="864096" cy="707886"/>
          </a:xfrm>
        </p:grpSpPr>
        <p:sp>
          <p:nvSpPr>
            <p:cNvPr id="15" name="五边形 14"/>
            <p:cNvSpPr/>
            <p:nvPr/>
          </p:nvSpPr>
          <p:spPr>
            <a:xfrm>
              <a:off x="2165941" y="2479984"/>
              <a:ext cx="864096" cy="461665"/>
            </a:xfrm>
            <a:prstGeom prst="homePlate">
              <a:avLst/>
            </a:prstGeom>
            <a:solidFill>
              <a:schemeClr val="accent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6" name="TextBox 15"/>
            <p:cNvSpPr txBox="1"/>
            <p:nvPr/>
          </p:nvSpPr>
          <p:spPr>
            <a:xfrm>
              <a:off x="2216421" y="2378338"/>
              <a:ext cx="470000" cy="707886"/>
            </a:xfrm>
            <a:prstGeom prst="rect">
              <a:avLst/>
            </a:prstGeom>
            <a:noFill/>
          </p:spPr>
          <p:txBody>
            <a:bodyPr wrap="none" rtlCol="0">
              <a:spAutoFit/>
            </a:bodyPr>
            <a:lstStyle/>
            <a:p>
              <a:r>
                <a:rPr lang="en-US" altLang="zh-CN" sz="4000" b="1" dirty="0" smtClean="0">
                  <a:solidFill>
                    <a:schemeClr val="bg1"/>
                  </a:solidFill>
                  <a:cs typeface="+mn-ea"/>
                  <a:sym typeface="+mn-lt"/>
                </a:rPr>
                <a:t>2</a:t>
              </a:r>
              <a:endParaRPr lang="zh-CN" altLang="en-US" sz="4000" b="1" dirty="0">
                <a:solidFill>
                  <a:schemeClr val="bg1"/>
                </a:solidFill>
                <a:cs typeface="+mn-ea"/>
                <a:sym typeface="+mn-lt"/>
              </a:endParaRPr>
            </a:p>
          </p:txBody>
        </p:sp>
      </p:grpSp>
      <p:grpSp>
        <p:nvGrpSpPr>
          <p:cNvPr id="17" name="组合 16"/>
          <p:cNvGrpSpPr/>
          <p:nvPr/>
        </p:nvGrpSpPr>
        <p:grpSpPr>
          <a:xfrm>
            <a:off x="3635896" y="2830927"/>
            <a:ext cx="864096" cy="707886"/>
            <a:chOff x="2165941" y="3116171"/>
            <a:chExt cx="864096" cy="707886"/>
          </a:xfrm>
        </p:grpSpPr>
        <p:sp>
          <p:nvSpPr>
            <p:cNvPr id="18" name="五边形 17"/>
            <p:cNvSpPr/>
            <p:nvPr/>
          </p:nvSpPr>
          <p:spPr>
            <a:xfrm>
              <a:off x="2165941" y="3219673"/>
              <a:ext cx="864096" cy="461665"/>
            </a:xfrm>
            <a:prstGeom prst="homePlate">
              <a:avLst/>
            </a:prstGeom>
            <a:solidFill>
              <a:schemeClr val="accent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9" name="TextBox 18"/>
            <p:cNvSpPr txBox="1"/>
            <p:nvPr/>
          </p:nvSpPr>
          <p:spPr>
            <a:xfrm>
              <a:off x="2216421" y="3116171"/>
              <a:ext cx="470000" cy="707886"/>
            </a:xfrm>
            <a:prstGeom prst="rect">
              <a:avLst/>
            </a:prstGeom>
            <a:noFill/>
          </p:spPr>
          <p:txBody>
            <a:bodyPr wrap="none" rtlCol="0">
              <a:spAutoFit/>
            </a:bodyPr>
            <a:lstStyle/>
            <a:p>
              <a:r>
                <a:rPr lang="en-US" altLang="zh-CN" sz="4000" b="1" dirty="0" smtClean="0">
                  <a:solidFill>
                    <a:schemeClr val="bg1"/>
                  </a:solidFill>
                  <a:cs typeface="+mn-ea"/>
                  <a:sym typeface="+mn-lt"/>
                </a:rPr>
                <a:t>3</a:t>
              </a:r>
              <a:endParaRPr lang="zh-CN" altLang="en-US" sz="4000" b="1" dirty="0">
                <a:solidFill>
                  <a:schemeClr val="bg1"/>
                </a:solidFill>
                <a:cs typeface="+mn-ea"/>
                <a:sym typeface="+mn-lt"/>
              </a:endParaRPr>
            </a:p>
          </p:txBody>
        </p:sp>
      </p:grpSp>
      <p:grpSp>
        <p:nvGrpSpPr>
          <p:cNvPr id="20" name="组合 19"/>
          <p:cNvGrpSpPr/>
          <p:nvPr/>
        </p:nvGrpSpPr>
        <p:grpSpPr>
          <a:xfrm>
            <a:off x="3635896" y="3551007"/>
            <a:ext cx="864096" cy="707886"/>
            <a:chOff x="2165941" y="3836251"/>
            <a:chExt cx="864096" cy="707886"/>
          </a:xfrm>
        </p:grpSpPr>
        <p:sp>
          <p:nvSpPr>
            <p:cNvPr id="21" name="五边形 20"/>
            <p:cNvSpPr/>
            <p:nvPr/>
          </p:nvSpPr>
          <p:spPr>
            <a:xfrm>
              <a:off x="2165941" y="3959362"/>
              <a:ext cx="864096" cy="461665"/>
            </a:xfrm>
            <a:prstGeom prst="homePlate">
              <a:avLst/>
            </a:prstGeom>
            <a:solidFill>
              <a:schemeClr val="accent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2" name="TextBox 21"/>
            <p:cNvSpPr txBox="1"/>
            <p:nvPr/>
          </p:nvSpPr>
          <p:spPr>
            <a:xfrm>
              <a:off x="2216421" y="3836251"/>
              <a:ext cx="470000" cy="707886"/>
            </a:xfrm>
            <a:prstGeom prst="rect">
              <a:avLst/>
            </a:prstGeom>
            <a:noFill/>
          </p:spPr>
          <p:txBody>
            <a:bodyPr wrap="none" rtlCol="0">
              <a:spAutoFit/>
            </a:bodyPr>
            <a:lstStyle/>
            <a:p>
              <a:r>
                <a:rPr lang="en-US" altLang="zh-CN" sz="4000" b="1" dirty="0" smtClean="0">
                  <a:solidFill>
                    <a:schemeClr val="bg1"/>
                  </a:solidFill>
                  <a:cs typeface="+mn-ea"/>
                  <a:sym typeface="+mn-lt"/>
                </a:rPr>
                <a:t>4</a:t>
              </a:r>
              <a:endParaRPr lang="zh-CN" altLang="en-US" sz="4000" b="1" dirty="0">
                <a:solidFill>
                  <a:schemeClr val="bg1"/>
                </a:solidFill>
                <a:cs typeface="+mn-ea"/>
                <a:sym typeface="+mn-lt"/>
              </a:endParaRPr>
            </a:p>
          </p:txBody>
        </p:sp>
      </p:grpSp>
      <p:sp>
        <p:nvSpPr>
          <p:cNvPr id="23" name="TextBox 22"/>
          <p:cNvSpPr txBox="1"/>
          <p:nvPr/>
        </p:nvSpPr>
        <p:spPr>
          <a:xfrm>
            <a:off x="3388574" y="195486"/>
            <a:ext cx="1598515" cy="830997"/>
          </a:xfrm>
          <a:prstGeom prst="rect">
            <a:avLst/>
          </a:prstGeom>
          <a:noFill/>
        </p:spPr>
        <p:txBody>
          <a:bodyPr wrap="none" rtlCol="0">
            <a:spAutoFit/>
          </a:bodyPr>
          <a:lstStyle>
            <a:defPPr>
              <a:defRPr lang="zh-CN"/>
            </a:defPPr>
            <a:lvl1pPr algn="ctr">
              <a:defRPr sz="4800" b="1">
                <a:solidFill>
                  <a:schemeClr val="accent2">
                    <a:lumMod val="50000"/>
                  </a:schemeClr>
                </a:solidFill>
                <a:latin typeface="微软雅黑" pitchFamily="34" charset="-122"/>
                <a:ea typeface="微软雅黑" pitchFamily="34" charset="-122"/>
              </a:defRPr>
            </a:lvl1pPr>
          </a:lstStyle>
          <a:p>
            <a:r>
              <a:rPr lang="zh-CN" altLang="en-US" dirty="0">
                <a:latin typeface="+mn-lt"/>
                <a:ea typeface="+mn-ea"/>
                <a:cs typeface="+mn-ea"/>
                <a:sym typeface="+mn-lt"/>
              </a:rPr>
              <a:t>目 录</a:t>
            </a:r>
          </a:p>
        </p:txBody>
      </p:sp>
    </p:spTree>
    <p:extLst>
      <p:ext uri="{BB962C8B-B14F-4D97-AF65-F5344CB8AC3E}">
        <p14:creationId xmlns:p14="http://schemas.microsoft.com/office/powerpoint/2010/main" val="4186297251"/>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2" presetClass="entr" presetSubtype="4" fill="hold" grpId="0" nodeType="clickEffect">
                                  <p:stCondLst>
                                    <p:cond delay="0"/>
                                  </p:stCondLst>
                                  <p:childTnLst>
                                    <p:set>
                                      <p:cBhvr>
                                        <p:cTn id="13" dur="1" fill="hold">
                                          <p:stCondLst>
                                            <p:cond delay="0"/>
                                          </p:stCondLst>
                                        </p:cTn>
                                        <p:tgtEl>
                                          <p:spTgt spid="6"/>
                                        </p:tgtEl>
                                        <p:attrNameLst>
                                          <p:attrName>style.visibility</p:attrName>
                                        </p:attrNameLst>
                                      </p:cBhvr>
                                      <p:to>
                                        <p:strVal val="visible"/>
                                      </p:to>
                                    </p:set>
                                    <p:animEffect transition="in" filter="wipe(down)">
                                      <p:cBhvr>
                                        <p:cTn id="14" dur="500"/>
                                        <p:tgtEl>
                                          <p:spTgt spid="6"/>
                                        </p:tgtEl>
                                      </p:cBhvr>
                                    </p:animEffect>
                                  </p:childTnLst>
                                </p:cTn>
                              </p:par>
                            </p:childTnLst>
                          </p:cTn>
                        </p:par>
                        <p:par>
                          <p:cTn id="15" fill="hold">
                            <p:stCondLst>
                              <p:cond delay="500"/>
                            </p:stCondLst>
                            <p:childTnLst>
                              <p:par>
                                <p:cTn id="16" presetID="42" presetClass="entr" presetSubtype="0" fill="hold" grpId="0" nodeType="afterEffect">
                                  <p:stCondLst>
                                    <p:cond delay="0"/>
                                  </p:stCondLst>
                                  <p:childTnLst>
                                    <p:set>
                                      <p:cBhvr>
                                        <p:cTn id="17" dur="1" fill="hold">
                                          <p:stCondLst>
                                            <p:cond delay="0"/>
                                          </p:stCondLst>
                                        </p:cTn>
                                        <p:tgtEl>
                                          <p:spTgt spid="23"/>
                                        </p:tgtEl>
                                        <p:attrNameLst>
                                          <p:attrName>style.visibility</p:attrName>
                                        </p:attrNameLst>
                                      </p:cBhvr>
                                      <p:to>
                                        <p:strVal val="visible"/>
                                      </p:to>
                                    </p:set>
                                    <p:animEffect transition="in" filter="fade">
                                      <p:cBhvr>
                                        <p:cTn id="18" dur="1000"/>
                                        <p:tgtEl>
                                          <p:spTgt spid="23"/>
                                        </p:tgtEl>
                                      </p:cBhvr>
                                    </p:animEffect>
                                    <p:anim calcmode="lin" valueType="num">
                                      <p:cBhvr>
                                        <p:cTn id="19" dur="1000" fill="hold"/>
                                        <p:tgtEl>
                                          <p:spTgt spid="23"/>
                                        </p:tgtEl>
                                        <p:attrNameLst>
                                          <p:attrName>ppt_x</p:attrName>
                                        </p:attrNameLst>
                                      </p:cBhvr>
                                      <p:tavLst>
                                        <p:tav tm="0">
                                          <p:val>
                                            <p:strVal val="#ppt_x"/>
                                          </p:val>
                                        </p:tav>
                                        <p:tav tm="100000">
                                          <p:val>
                                            <p:strVal val="#ppt_x"/>
                                          </p:val>
                                        </p:tav>
                                      </p:tavLst>
                                    </p:anim>
                                    <p:anim calcmode="lin" valueType="num">
                                      <p:cBhvr>
                                        <p:cTn id="20" dur="1000" fill="hold"/>
                                        <p:tgtEl>
                                          <p:spTgt spid="23"/>
                                        </p:tgtEl>
                                        <p:attrNameLst>
                                          <p:attrName>ppt_y</p:attrName>
                                        </p:attrNameLst>
                                      </p:cBhvr>
                                      <p:tavLst>
                                        <p:tav tm="0">
                                          <p:val>
                                            <p:strVal val="#ppt_y+.1"/>
                                          </p:val>
                                        </p:tav>
                                        <p:tav tm="100000">
                                          <p:val>
                                            <p:strVal val="#ppt_y"/>
                                          </p:val>
                                        </p:tav>
                                      </p:tavLst>
                                    </p:anim>
                                  </p:childTnLst>
                                </p:cTn>
                              </p:par>
                            </p:childTnLst>
                          </p:cTn>
                        </p:par>
                        <p:par>
                          <p:cTn id="21" fill="hold">
                            <p:stCondLst>
                              <p:cond delay="1500"/>
                            </p:stCondLst>
                            <p:childTnLst>
                              <p:par>
                                <p:cTn id="22" presetID="2" presetClass="entr" presetSubtype="8" fill="hold" nodeType="afterEffect">
                                  <p:stCondLst>
                                    <p:cond delay="0"/>
                                  </p:stCondLst>
                                  <p:childTnLst>
                                    <p:set>
                                      <p:cBhvr>
                                        <p:cTn id="23" dur="1" fill="hold">
                                          <p:stCondLst>
                                            <p:cond delay="0"/>
                                          </p:stCondLst>
                                        </p:cTn>
                                        <p:tgtEl>
                                          <p:spTgt spid="11"/>
                                        </p:tgtEl>
                                        <p:attrNameLst>
                                          <p:attrName>style.visibility</p:attrName>
                                        </p:attrNameLst>
                                      </p:cBhvr>
                                      <p:to>
                                        <p:strVal val="visible"/>
                                      </p:to>
                                    </p:set>
                                    <p:anim calcmode="lin" valueType="num">
                                      <p:cBhvr additive="base">
                                        <p:cTn id="24" dur="500" fill="hold"/>
                                        <p:tgtEl>
                                          <p:spTgt spid="11"/>
                                        </p:tgtEl>
                                        <p:attrNameLst>
                                          <p:attrName>ppt_x</p:attrName>
                                        </p:attrNameLst>
                                      </p:cBhvr>
                                      <p:tavLst>
                                        <p:tav tm="0">
                                          <p:val>
                                            <p:strVal val="0-#ppt_w/2"/>
                                          </p:val>
                                        </p:tav>
                                        <p:tav tm="100000">
                                          <p:val>
                                            <p:strVal val="#ppt_x"/>
                                          </p:val>
                                        </p:tav>
                                      </p:tavLst>
                                    </p:anim>
                                    <p:anim calcmode="lin" valueType="num">
                                      <p:cBhvr additive="base">
                                        <p:cTn id="25" dur="500" fill="hold"/>
                                        <p:tgtEl>
                                          <p:spTgt spid="11"/>
                                        </p:tgtEl>
                                        <p:attrNameLst>
                                          <p:attrName>ppt_y</p:attrName>
                                        </p:attrNameLst>
                                      </p:cBhvr>
                                      <p:tavLst>
                                        <p:tav tm="0">
                                          <p:val>
                                            <p:strVal val="#ppt_y"/>
                                          </p:val>
                                        </p:tav>
                                        <p:tav tm="100000">
                                          <p:val>
                                            <p:strVal val="#ppt_y"/>
                                          </p:val>
                                        </p:tav>
                                      </p:tavLst>
                                    </p:anim>
                                  </p:childTnLst>
                                </p:cTn>
                              </p:par>
                              <p:par>
                                <p:cTn id="26" presetID="2" presetClass="entr" presetSubtype="8" fill="hold" nodeType="withEffect">
                                  <p:stCondLst>
                                    <p:cond delay="0"/>
                                  </p:stCondLst>
                                  <p:childTnLst>
                                    <p:set>
                                      <p:cBhvr>
                                        <p:cTn id="27" dur="1" fill="hold">
                                          <p:stCondLst>
                                            <p:cond delay="0"/>
                                          </p:stCondLst>
                                        </p:cTn>
                                        <p:tgtEl>
                                          <p:spTgt spid="14"/>
                                        </p:tgtEl>
                                        <p:attrNameLst>
                                          <p:attrName>style.visibility</p:attrName>
                                        </p:attrNameLst>
                                      </p:cBhvr>
                                      <p:to>
                                        <p:strVal val="visible"/>
                                      </p:to>
                                    </p:set>
                                    <p:anim calcmode="lin" valueType="num">
                                      <p:cBhvr additive="base">
                                        <p:cTn id="28" dur="500" fill="hold"/>
                                        <p:tgtEl>
                                          <p:spTgt spid="14"/>
                                        </p:tgtEl>
                                        <p:attrNameLst>
                                          <p:attrName>ppt_x</p:attrName>
                                        </p:attrNameLst>
                                      </p:cBhvr>
                                      <p:tavLst>
                                        <p:tav tm="0">
                                          <p:val>
                                            <p:strVal val="0-#ppt_w/2"/>
                                          </p:val>
                                        </p:tav>
                                        <p:tav tm="100000">
                                          <p:val>
                                            <p:strVal val="#ppt_x"/>
                                          </p:val>
                                        </p:tav>
                                      </p:tavLst>
                                    </p:anim>
                                    <p:anim calcmode="lin" valueType="num">
                                      <p:cBhvr additive="base">
                                        <p:cTn id="29" dur="500" fill="hold"/>
                                        <p:tgtEl>
                                          <p:spTgt spid="14"/>
                                        </p:tgtEl>
                                        <p:attrNameLst>
                                          <p:attrName>ppt_y</p:attrName>
                                        </p:attrNameLst>
                                      </p:cBhvr>
                                      <p:tavLst>
                                        <p:tav tm="0">
                                          <p:val>
                                            <p:strVal val="#ppt_y"/>
                                          </p:val>
                                        </p:tav>
                                        <p:tav tm="100000">
                                          <p:val>
                                            <p:strVal val="#ppt_y"/>
                                          </p:val>
                                        </p:tav>
                                      </p:tavLst>
                                    </p:anim>
                                  </p:childTnLst>
                                </p:cTn>
                              </p:par>
                              <p:par>
                                <p:cTn id="30" presetID="2" presetClass="entr" presetSubtype="8" fill="hold" nodeType="withEffect">
                                  <p:stCondLst>
                                    <p:cond delay="0"/>
                                  </p:stCondLst>
                                  <p:childTnLst>
                                    <p:set>
                                      <p:cBhvr>
                                        <p:cTn id="31" dur="1" fill="hold">
                                          <p:stCondLst>
                                            <p:cond delay="0"/>
                                          </p:stCondLst>
                                        </p:cTn>
                                        <p:tgtEl>
                                          <p:spTgt spid="17"/>
                                        </p:tgtEl>
                                        <p:attrNameLst>
                                          <p:attrName>style.visibility</p:attrName>
                                        </p:attrNameLst>
                                      </p:cBhvr>
                                      <p:to>
                                        <p:strVal val="visible"/>
                                      </p:to>
                                    </p:set>
                                    <p:anim calcmode="lin" valueType="num">
                                      <p:cBhvr additive="base">
                                        <p:cTn id="32" dur="500" fill="hold"/>
                                        <p:tgtEl>
                                          <p:spTgt spid="17"/>
                                        </p:tgtEl>
                                        <p:attrNameLst>
                                          <p:attrName>ppt_x</p:attrName>
                                        </p:attrNameLst>
                                      </p:cBhvr>
                                      <p:tavLst>
                                        <p:tav tm="0">
                                          <p:val>
                                            <p:strVal val="0-#ppt_w/2"/>
                                          </p:val>
                                        </p:tav>
                                        <p:tav tm="100000">
                                          <p:val>
                                            <p:strVal val="#ppt_x"/>
                                          </p:val>
                                        </p:tav>
                                      </p:tavLst>
                                    </p:anim>
                                    <p:anim calcmode="lin" valueType="num">
                                      <p:cBhvr additive="base">
                                        <p:cTn id="33" dur="500" fill="hold"/>
                                        <p:tgtEl>
                                          <p:spTgt spid="17"/>
                                        </p:tgtEl>
                                        <p:attrNameLst>
                                          <p:attrName>ppt_y</p:attrName>
                                        </p:attrNameLst>
                                      </p:cBhvr>
                                      <p:tavLst>
                                        <p:tav tm="0">
                                          <p:val>
                                            <p:strVal val="#ppt_y"/>
                                          </p:val>
                                        </p:tav>
                                        <p:tav tm="100000">
                                          <p:val>
                                            <p:strVal val="#ppt_y"/>
                                          </p:val>
                                        </p:tav>
                                      </p:tavLst>
                                    </p:anim>
                                  </p:childTnLst>
                                </p:cTn>
                              </p:par>
                              <p:par>
                                <p:cTn id="34" presetID="2" presetClass="entr" presetSubtype="8" fill="hold" nodeType="withEffect">
                                  <p:stCondLst>
                                    <p:cond delay="0"/>
                                  </p:stCondLst>
                                  <p:childTnLst>
                                    <p:set>
                                      <p:cBhvr>
                                        <p:cTn id="35" dur="1" fill="hold">
                                          <p:stCondLst>
                                            <p:cond delay="0"/>
                                          </p:stCondLst>
                                        </p:cTn>
                                        <p:tgtEl>
                                          <p:spTgt spid="20"/>
                                        </p:tgtEl>
                                        <p:attrNameLst>
                                          <p:attrName>style.visibility</p:attrName>
                                        </p:attrNameLst>
                                      </p:cBhvr>
                                      <p:to>
                                        <p:strVal val="visible"/>
                                      </p:to>
                                    </p:set>
                                    <p:anim calcmode="lin" valueType="num">
                                      <p:cBhvr additive="base">
                                        <p:cTn id="36" dur="500" fill="hold"/>
                                        <p:tgtEl>
                                          <p:spTgt spid="20"/>
                                        </p:tgtEl>
                                        <p:attrNameLst>
                                          <p:attrName>ppt_x</p:attrName>
                                        </p:attrNameLst>
                                      </p:cBhvr>
                                      <p:tavLst>
                                        <p:tav tm="0">
                                          <p:val>
                                            <p:strVal val="0-#ppt_w/2"/>
                                          </p:val>
                                        </p:tav>
                                        <p:tav tm="100000">
                                          <p:val>
                                            <p:strVal val="#ppt_x"/>
                                          </p:val>
                                        </p:tav>
                                      </p:tavLst>
                                    </p:anim>
                                    <p:anim calcmode="lin" valueType="num">
                                      <p:cBhvr additive="base">
                                        <p:cTn id="37" dur="500" fill="hold"/>
                                        <p:tgtEl>
                                          <p:spTgt spid="20"/>
                                        </p:tgtEl>
                                        <p:attrNameLst>
                                          <p:attrName>ppt_y</p:attrName>
                                        </p:attrNameLst>
                                      </p:cBhvr>
                                      <p:tavLst>
                                        <p:tav tm="0">
                                          <p:val>
                                            <p:strVal val="#ppt_y"/>
                                          </p:val>
                                        </p:tav>
                                        <p:tav tm="100000">
                                          <p:val>
                                            <p:strVal val="#ppt_y"/>
                                          </p:val>
                                        </p:tav>
                                      </p:tavLst>
                                    </p:anim>
                                  </p:childTnLst>
                                </p:cTn>
                              </p:par>
                            </p:childTnLst>
                          </p:cTn>
                        </p:par>
                        <p:par>
                          <p:cTn id="38" fill="hold">
                            <p:stCondLst>
                              <p:cond delay="2000"/>
                            </p:stCondLst>
                            <p:childTnLst>
                              <p:par>
                                <p:cTn id="39" presetID="22" presetClass="entr" presetSubtype="8" fill="hold" grpId="0" nodeType="afterEffect">
                                  <p:stCondLst>
                                    <p:cond delay="0"/>
                                  </p:stCondLst>
                                  <p:childTnLst>
                                    <p:set>
                                      <p:cBhvr>
                                        <p:cTn id="40" dur="1" fill="hold">
                                          <p:stCondLst>
                                            <p:cond delay="0"/>
                                          </p:stCondLst>
                                        </p:cTn>
                                        <p:tgtEl>
                                          <p:spTgt spid="7"/>
                                        </p:tgtEl>
                                        <p:attrNameLst>
                                          <p:attrName>style.visibility</p:attrName>
                                        </p:attrNameLst>
                                      </p:cBhvr>
                                      <p:to>
                                        <p:strVal val="visible"/>
                                      </p:to>
                                    </p:set>
                                    <p:animEffect transition="in" filter="wipe(left)">
                                      <p:cBhvr>
                                        <p:cTn id="41" dur="500"/>
                                        <p:tgtEl>
                                          <p:spTgt spid="7"/>
                                        </p:tgtEl>
                                      </p:cBhvr>
                                    </p:animEffect>
                                  </p:childTnLst>
                                </p:cTn>
                              </p:par>
                              <p:par>
                                <p:cTn id="42" presetID="22" presetClass="entr" presetSubtype="8" fill="hold" grpId="0" nodeType="withEffect">
                                  <p:stCondLst>
                                    <p:cond delay="0"/>
                                  </p:stCondLst>
                                  <p:childTnLst>
                                    <p:set>
                                      <p:cBhvr>
                                        <p:cTn id="43" dur="1" fill="hold">
                                          <p:stCondLst>
                                            <p:cond delay="0"/>
                                          </p:stCondLst>
                                        </p:cTn>
                                        <p:tgtEl>
                                          <p:spTgt spid="8"/>
                                        </p:tgtEl>
                                        <p:attrNameLst>
                                          <p:attrName>style.visibility</p:attrName>
                                        </p:attrNameLst>
                                      </p:cBhvr>
                                      <p:to>
                                        <p:strVal val="visible"/>
                                      </p:to>
                                    </p:set>
                                    <p:animEffect transition="in" filter="wipe(left)">
                                      <p:cBhvr>
                                        <p:cTn id="44" dur="500"/>
                                        <p:tgtEl>
                                          <p:spTgt spid="8"/>
                                        </p:tgtEl>
                                      </p:cBhvr>
                                    </p:animEffect>
                                  </p:childTnLst>
                                </p:cTn>
                              </p:par>
                              <p:par>
                                <p:cTn id="45" presetID="22" presetClass="entr" presetSubtype="8" fill="hold" grpId="0" nodeType="withEffect">
                                  <p:stCondLst>
                                    <p:cond delay="0"/>
                                  </p:stCondLst>
                                  <p:childTnLst>
                                    <p:set>
                                      <p:cBhvr>
                                        <p:cTn id="46" dur="1" fill="hold">
                                          <p:stCondLst>
                                            <p:cond delay="0"/>
                                          </p:stCondLst>
                                        </p:cTn>
                                        <p:tgtEl>
                                          <p:spTgt spid="9"/>
                                        </p:tgtEl>
                                        <p:attrNameLst>
                                          <p:attrName>style.visibility</p:attrName>
                                        </p:attrNameLst>
                                      </p:cBhvr>
                                      <p:to>
                                        <p:strVal val="visible"/>
                                      </p:to>
                                    </p:set>
                                    <p:animEffect transition="in" filter="wipe(left)">
                                      <p:cBhvr>
                                        <p:cTn id="47" dur="500"/>
                                        <p:tgtEl>
                                          <p:spTgt spid="9"/>
                                        </p:tgtEl>
                                      </p:cBhvr>
                                    </p:animEffect>
                                  </p:childTnLst>
                                </p:cTn>
                              </p:par>
                              <p:par>
                                <p:cTn id="48" presetID="22" presetClass="entr" presetSubtype="8" fill="hold" grpId="0" nodeType="withEffect">
                                  <p:stCondLst>
                                    <p:cond delay="0"/>
                                  </p:stCondLst>
                                  <p:childTnLst>
                                    <p:set>
                                      <p:cBhvr>
                                        <p:cTn id="49" dur="1" fill="hold">
                                          <p:stCondLst>
                                            <p:cond delay="0"/>
                                          </p:stCondLst>
                                        </p:cTn>
                                        <p:tgtEl>
                                          <p:spTgt spid="10"/>
                                        </p:tgtEl>
                                        <p:attrNameLst>
                                          <p:attrName>style.visibility</p:attrName>
                                        </p:attrNameLst>
                                      </p:cBhvr>
                                      <p:to>
                                        <p:strVal val="visible"/>
                                      </p:to>
                                    </p:set>
                                    <p:animEffect transition="in" filter="wipe(left)">
                                      <p:cBhvr>
                                        <p:cTn id="50"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9" grpId="0" animBg="1"/>
      <p:bldP spid="10" grpId="0" animBg="1"/>
      <p:bldP spid="23"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07504" y="51470"/>
            <a:ext cx="3365024" cy="523220"/>
          </a:xfrm>
          <a:prstGeom prst="rect">
            <a:avLst/>
          </a:prstGeom>
        </p:spPr>
        <p:txBody>
          <a:bodyPr wrap="none">
            <a:spAutoFit/>
          </a:bodyPr>
          <a:lstStyle/>
          <a:p>
            <a:r>
              <a:rPr lang="zh-CN" altLang="en-US" sz="2800" b="1" spc="300" dirty="0" smtClean="0">
                <a:solidFill>
                  <a:schemeClr val="accent2">
                    <a:lumMod val="50000"/>
                  </a:schemeClr>
                </a:solidFill>
                <a:cs typeface="+mn-ea"/>
                <a:sym typeface="+mn-lt"/>
              </a:rPr>
              <a:t>单击此处添加标题</a:t>
            </a:r>
            <a:endParaRPr lang="zh-CN" altLang="en-US" sz="2800" b="1" spc="300" dirty="0">
              <a:solidFill>
                <a:schemeClr val="accent2">
                  <a:lumMod val="50000"/>
                </a:schemeClr>
              </a:solidFill>
              <a:cs typeface="+mn-ea"/>
              <a:sym typeface="+mn-lt"/>
            </a:endParaRPr>
          </a:p>
        </p:txBody>
      </p:sp>
      <p:sp>
        <p:nvSpPr>
          <p:cNvPr id="3" name="箭头3"/>
          <p:cNvSpPr>
            <a:spLocks/>
          </p:cNvSpPr>
          <p:nvPr/>
        </p:nvSpPr>
        <p:spPr bwMode="gray">
          <a:xfrm flipV="1">
            <a:off x="1011781" y="2694359"/>
            <a:ext cx="1609352" cy="1407319"/>
          </a:xfrm>
          <a:custGeom>
            <a:avLst/>
            <a:gdLst>
              <a:gd name="T0" fmla="*/ 118 w 933"/>
              <a:gd name="T1" fmla="*/ 1044 h 1182"/>
              <a:gd name="T2" fmla="*/ 128 w 933"/>
              <a:gd name="T3" fmla="*/ 340 h 1182"/>
              <a:gd name="T4" fmla="*/ 264 w 933"/>
              <a:gd name="T5" fmla="*/ 210 h 1182"/>
              <a:gd name="T6" fmla="*/ 720 w 933"/>
              <a:gd name="T7" fmla="*/ 202 h 1182"/>
              <a:gd name="T8" fmla="*/ 720 w 933"/>
              <a:gd name="T9" fmla="*/ 320 h 1182"/>
              <a:gd name="T10" fmla="*/ 933 w 933"/>
              <a:gd name="T11" fmla="*/ 153 h 1182"/>
              <a:gd name="T12" fmla="*/ 712 w 933"/>
              <a:gd name="T13" fmla="*/ 0 h 1182"/>
              <a:gd name="T14" fmla="*/ 714 w 933"/>
              <a:gd name="T15" fmla="*/ 92 h 1182"/>
              <a:gd name="T16" fmla="*/ 234 w 933"/>
              <a:gd name="T17" fmla="*/ 94 h 1182"/>
              <a:gd name="T18" fmla="*/ 0 w 933"/>
              <a:gd name="T19" fmla="*/ 298 h 1182"/>
              <a:gd name="T20" fmla="*/ 0 w 933"/>
              <a:gd name="T21" fmla="*/ 1058 h 1182"/>
              <a:gd name="T22" fmla="*/ 118 w 933"/>
              <a:gd name="T23" fmla="*/ 1044 h 1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33" h="1182">
                <a:moveTo>
                  <a:pt x="118" y="1044"/>
                </a:moveTo>
                <a:lnTo>
                  <a:pt x="128" y="340"/>
                </a:lnTo>
                <a:cubicBezTo>
                  <a:pt x="134" y="214"/>
                  <a:pt x="182" y="212"/>
                  <a:pt x="264" y="210"/>
                </a:cubicBezTo>
                <a:lnTo>
                  <a:pt x="720" y="202"/>
                </a:lnTo>
                <a:lnTo>
                  <a:pt x="720" y="320"/>
                </a:lnTo>
                <a:lnTo>
                  <a:pt x="933" y="153"/>
                </a:lnTo>
                <a:lnTo>
                  <a:pt x="712" y="0"/>
                </a:lnTo>
                <a:lnTo>
                  <a:pt x="714" y="92"/>
                </a:lnTo>
                <a:cubicBezTo>
                  <a:pt x="714" y="92"/>
                  <a:pt x="406" y="94"/>
                  <a:pt x="234" y="94"/>
                </a:cubicBezTo>
                <a:cubicBezTo>
                  <a:pt x="60" y="96"/>
                  <a:pt x="2" y="156"/>
                  <a:pt x="0" y="298"/>
                </a:cubicBezTo>
                <a:lnTo>
                  <a:pt x="0" y="1058"/>
                </a:lnTo>
                <a:cubicBezTo>
                  <a:pt x="20" y="1182"/>
                  <a:pt x="93" y="1170"/>
                  <a:pt x="118" y="1044"/>
                </a:cubicBezTo>
                <a:close/>
              </a:path>
            </a:pathLst>
          </a:custGeom>
          <a:solidFill>
            <a:schemeClr val="bg1">
              <a:lumMod val="75000"/>
            </a:schemeClr>
          </a:solidFill>
          <a:ln>
            <a:noFill/>
          </a:ln>
          <a:effectLst/>
          <a:extLst/>
        </p:spPr>
        <p:txBody>
          <a:bodyPr wrap="none" anchor="ctr">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ysClr val="windowText" lastClr="000000"/>
              </a:solidFill>
              <a:effectLst/>
              <a:uLnTx/>
              <a:uFillTx/>
              <a:cs typeface="+mn-ea"/>
              <a:sym typeface="+mn-lt"/>
            </a:endParaRPr>
          </a:p>
        </p:txBody>
      </p:sp>
      <p:sp>
        <p:nvSpPr>
          <p:cNvPr id="5" name="箭头2"/>
          <p:cNvSpPr>
            <a:spLocks/>
          </p:cNvSpPr>
          <p:nvPr/>
        </p:nvSpPr>
        <p:spPr bwMode="gray">
          <a:xfrm rot="16200000">
            <a:off x="1495824" y="1756344"/>
            <a:ext cx="358379" cy="1912938"/>
          </a:xfrm>
          <a:custGeom>
            <a:avLst/>
            <a:gdLst>
              <a:gd name="T0" fmla="*/ 37 w 142"/>
              <a:gd name="T1" fmla="*/ 1 h 604"/>
              <a:gd name="T2" fmla="*/ 45 w 142"/>
              <a:gd name="T3" fmla="*/ 472 h 604"/>
              <a:gd name="T4" fmla="*/ 0 w 142"/>
              <a:gd name="T5" fmla="*/ 474 h 604"/>
              <a:gd name="T6" fmla="*/ 72 w 142"/>
              <a:gd name="T7" fmla="*/ 604 h 604"/>
              <a:gd name="T8" fmla="*/ 142 w 142"/>
              <a:gd name="T9" fmla="*/ 474 h 604"/>
              <a:gd name="T10" fmla="*/ 100 w 142"/>
              <a:gd name="T11" fmla="*/ 474 h 604"/>
              <a:gd name="T12" fmla="*/ 99 w 142"/>
              <a:gd name="T13" fmla="*/ 0 h 604"/>
              <a:gd name="T14" fmla="*/ 37 w 142"/>
              <a:gd name="T15" fmla="*/ 1 h 6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2" h="604">
                <a:moveTo>
                  <a:pt x="37" y="1"/>
                </a:moveTo>
                <a:lnTo>
                  <a:pt x="45" y="472"/>
                </a:lnTo>
                <a:lnTo>
                  <a:pt x="0" y="474"/>
                </a:lnTo>
                <a:lnTo>
                  <a:pt x="72" y="604"/>
                </a:lnTo>
                <a:lnTo>
                  <a:pt x="142" y="474"/>
                </a:lnTo>
                <a:lnTo>
                  <a:pt x="100" y="474"/>
                </a:lnTo>
                <a:lnTo>
                  <a:pt x="99" y="0"/>
                </a:lnTo>
                <a:lnTo>
                  <a:pt x="37" y="1"/>
                </a:lnTo>
                <a:close/>
              </a:path>
            </a:pathLst>
          </a:custGeom>
          <a:solidFill>
            <a:schemeClr val="bg1">
              <a:lumMod val="75000"/>
            </a:schemeClr>
          </a:solidFill>
          <a:ln>
            <a:noFill/>
          </a:ln>
          <a:effectLst/>
          <a:extLst/>
        </p:spPr>
        <p:txBody>
          <a:bodyPr wrap="none" anchor="ctr">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ysClr val="windowText" lastClr="000000"/>
              </a:solidFill>
              <a:effectLst/>
              <a:uLnTx/>
              <a:uFillTx/>
              <a:cs typeface="+mn-ea"/>
              <a:sym typeface="+mn-lt"/>
            </a:endParaRPr>
          </a:p>
        </p:txBody>
      </p:sp>
      <p:sp>
        <p:nvSpPr>
          <p:cNvPr id="6" name="箭头1"/>
          <p:cNvSpPr>
            <a:spLocks/>
          </p:cNvSpPr>
          <p:nvPr/>
        </p:nvSpPr>
        <p:spPr bwMode="gray">
          <a:xfrm>
            <a:off x="1001431" y="1397768"/>
            <a:ext cx="1609352" cy="1407319"/>
          </a:xfrm>
          <a:custGeom>
            <a:avLst/>
            <a:gdLst>
              <a:gd name="T0" fmla="*/ 118 w 933"/>
              <a:gd name="T1" fmla="*/ 1044 h 1182"/>
              <a:gd name="T2" fmla="*/ 128 w 933"/>
              <a:gd name="T3" fmla="*/ 340 h 1182"/>
              <a:gd name="T4" fmla="*/ 264 w 933"/>
              <a:gd name="T5" fmla="*/ 210 h 1182"/>
              <a:gd name="T6" fmla="*/ 720 w 933"/>
              <a:gd name="T7" fmla="*/ 202 h 1182"/>
              <a:gd name="T8" fmla="*/ 720 w 933"/>
              <a:gd name="T9" fmla="*/ 320 h 1182"/>
              <a:gd name="T10" fmla="*/ 933 w 933"/>
              <a:gd name="T11" fmla="*/ 153 h 1182"/>
              <a:gd name="T12" fmla="*/ 712 w 933"/>
              <a:gd name="T13" fmla="*/ 0 h 1182"/>
              <a:gd name="T14" fmla="*/ 714 w 933"/>
              <a:gd name="T15" fmla="*/ 92 h 1182"/>
              <a:gd name="T16" fmla="*/ 234 w 933"/>
              <a:gd name="T17" fmla="*/ 94 h 1182"/>
              <a:gd name="T18" fmla="*/ 0 w 933"/>
              <a:gd name="T19" fmla="*/ 298 h 1182"/>
              <a:gd name="T20" fmla="*/ 0 w 933"/>
              <a:gd name="T21" fmla="*/ 1058 h 1182"/>
              <a:gd name="T22" fmla="*/ 118 w 933"/>
              <a:gd name="T23" fmla="*/ 1044 h 1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33" h="1182">
                <a:moveTo>
                  <a:pt x="118" y="1044"/>
                </a:moveTo>
                <a:lnTo>
                  <a:pt x="128" y="340"/>
                </a:lnTo>
                <a:cubicBezTo>
                  <a:pt x="134" y="214"/>
                  <a:pt x="182" y="212"/>
                  <a:pt x="264" y="210"/>
                </a:cubicBezTo>
                <a:lnTo>
                  <a:pt x="720" y="202"/>
                </a:lnTo>
                <a:lnTo>
                  <a:pt x="720" y="320"/>
                </a:lnTo>
                <a:lnTo>
                  <a:pt x="933" y="153"/>
                </a:lnTo>
                <a:lnTo>
                  <a:pt x="712" y="0"/>
                </a:lnTo>
                <a:lnTo>
                  <a:pt x="714" y="92"/>
                </a:lnTo>
                <a:cubicBezTo>
                  <a:pt x="714" y="92"/>
                  <a:pt x="406" y="94"/>
                  <a:pt x="234" y="94"/>
                </a:cubicBezTo>
                <a:cubicBezTo>
                  <a:pt x="60" y="96"/>
                  <a:pt x="2" y="156"/>
                  <a:pt x="0" y="298"/>
                </a:cubicBezTo>
                <a:lnTo>
                  <a:pt x="0" y="1058"/>
                </a:lnTo>
                <a:cubicBezTo>
                  <a:pt x="20" y="1182"/>
                  <a:pt x="93" y="1170"/>
                  <a:pt x="118" y="1044"/>
                </a:cubicBezTo>
                <a:close/>
              </a:path>
            </a:pathLst>
          </a:custGeom>
          <a:solidFill>
            <a:schemeClr val="bg1">
              <a:lumMod val="75000"/>
            </a:schemeClr>
          </a:solidFill>
          <a:ln>
            <a:noFill/>
          </a:ln>
          <a:effectLst/>
          <a:extLst/>
        </p:spPr>
        <p:txBody>
          <a:bodyPr wrap="none" anchor="ctr">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ysClr val="windowText" lastClr="000000"/>
              </a:solidFill>
              <a:effectLst/>
              <a:uLnTx/>
              <a:uFillTx/>
              <a:cs typeface="+mn-ea"/>
              <a:sym typeface="+mn-lt"/>
            </a:endParaRPr>
          </a:p>
        </p:txBody>
      </p:sp>
      <p:sp>
        <p:nvSpPr>
          <p:cNvPr id="7" name="文本1"/>
          <p:cNvSpPr>
            <a:spLocks noChangeArrowheads="1"/>
          </p:cNvSpPr>
          <p:nvPr/>
        </p:nvSpPr>
        <p:spPr bwMode="gray">
          <a:xfrm>
            <a:off x="3304583" y="1141785"/>
            <a:ext cx="5457825" cy="960508"/>
          </a:xfrm>
          <a:prstGeom prst="roundRect">
            <a:avLst>
              <a:gd name="adj" fmla="val 11505"/>
            </a:avLst>
          </a:prstGeom>
          <a:gradFill>
            <a:gsLst>
              <a:gs pos="33000">
                <a:srgbClr val="F9F9F9"/>
              </a:gs>
              <a:gs pos="100000">
                <a:srgbClr val="D7D7D7"/>
              </a:gs>
            </a:gsLst>
            <a:lin ang="5400000" scaled="0"/>
          </a:gradFill>
          <a:ln w="25400" cap="flat" cmpd="sng" algn="ctr">
            <a:noFill/>
            <a:prstDash val="solid"/>
          </a:ln>
          <a:effectLst>
            <a:outerShdw blurRad="50800" dist="38100" dir="2700000" algn="tl" rotWithShape="0">
              <a:prstClr val="black">
                <a:alpha val="40000"/>
              </a:prstClr>
            </a:outerShdw>
          </a:effectLst>
          <a:extLst>
            <a:ext uri="{91240B29-F687-4F45-9708-019B960494DF}">
              <a14:hiddenLine xmlns:a14="http://schemas.microsoft.com/office/drawing/2010/main" w="6350" algn="ctr">
                <a:solidFill>
                  <a:schemeClr val="tx1"/>
                </a:solidFill>
                <a:prstDash val="sysDot"/>
                <a:round/>
                <a:headEnd/>
                <a:tailEnd/>
              </a14:hiddenLine>
            </a:ext>
          </a:extLst>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base">
              <a:lnSpc>
                <a:spcPct val="120000"/>
              </a:lnSpc>
              <a:spcBef>
                <a:spcPct val="0"/>
              </a:spcBef>
              <a:spcAft>
                <a:spcPct val="0"/>
              </a:spcAft>
              <a:defRPr/>
            </a:pPr>
            <a:r>
              <a:rPr kumimoji="0" lang="zh-CN" altLang="en-US" sz="1400" b="1" i="0" u="none" strike="noStrike" kern="1200" cap="none" spc="0" normalizeH="0" baseline="0" noProof="0" dirty="0" smtClean="0">
                <a:ln>
                  <a:noFill/>
                </a:ln>
                <a:solidFill>
                  <a:srgbClr val="4D4D4D"/>
                </a:solidFill>
                <a:effectLst/>
                <a:uLnTx/>
                <a:uFillTx/>
                <a:cs typeface="+mn-ea"/>
                <a:sym typeface="+mn-lt"/>
              </a:rPr>
              <a:t>单击此处添加</a:t>
            </a:r>
            <a:r>
              <a:rPr lang="zh-CN" altLang="en-US" sz="1400" b="1" dirty="0">
                <a:solidFill>
                  <a:srgbClr val="4D4D4D"/>
                </a:solidFill>
                <a:cs typeface="+mn-ea"/>
                <a:sym typeface="+mn-lt"/>
              </a:rPr>
              <a:t>文本单击此处添加</a:t>
            </a:r>
            <a:r>
              <a:rPr lang="zh-CN" altLang="en-US" sz="1400" b="1" dirty="0" smtClean="0">
                <a:solidFill>
                  <a:srgbClr val="4D4D4D"/>
                </a:solidFill>
                <a:cs typeface="+mn-ea"/>
                <a:sym typeface="+mn-lt"/>
              </a:rPr>
              <a:t>文本</a:t>
            </a:r>
            <a:endParaRPr lang="zh-CN" altLang="zh-CN" sz="1400" b="1" dirty="0">
              <a:solidFill>
                <a:srgbClr val="4D4D4D"/>
              </a:solidFill>
              <a:cs typeface="+mn-ea"/>
              <a:sym typeface="+mn-lt"/>
            </a:endParaRPr>
          </a:p>
        </p:txBody>
      </p:sp>
      <p:sp>
        <p:nvSpPr>
          <p:cNvPr id="8" name="文本2"/>
          <p:cNvSpPr>
            <a:spLocks noChangeArrowheads="1"/>
          </p:cNvSpPr>
          <p:nvPr/>
        </p:nvSpPr>
        <p:spPr bwMode="gray">
          <a:xfrm>
            <a:off x="3304583" y="2263354"/>
            <a:ext cx="5457825" cy="967190"/>
          </a:xfrm>
          <a:prstGeom prst="roundRect">
            <a:avLst>
              <a:gd name="adj" fmla="val 11505"/>
            </a:avLst>
          </a:prstGeom>
          <a:gradFill>
            <a:gsLst>
              <a:gs pos="33000">
                <a:srgbClr val="F9F9F9"/>
              </a:gs>
              <a:gs pos="100000">
                <a:srgbClr val="D7D7D7"/>
              </a:gs>
            </a:gsLst>
            <a:lin ang="5400000" scaled="0"/>
          </a:gradFill>
          <a:ln w="25400" cap="flat" cmpd="sng" algn="ctr">
            <a:noFill/>
            <a:prstDash val="solid"/>
          </a:ln>
          <a:effectLst>
            <a:outerShdw blurRad="50800" dist="38100" dir="2700000" algn="tl" rotWithShape="0">
              <a:prstClr val="black">
                <a:alpha val="40000"/>
              </a:prstClr>
            </a:outerShdw>
          </a:effectLst>
          <a:extLst>
            <a:ext uri="{91240B29-F687-4F45-9708-019B960494DF}">
              <a14:hiddenLine xmlns:a14="http://schemas.microsoft.com/office/drawing/2010/main" w="6350" algn="ctr">
                <a:solidFill>
                  <a:schemeClr val="tx1"/>
                </a:solidFill>
                <a:prstDash val="sysDot"/>
                <a:round/>
                <a:headEnd/>
                <a:tailEnd/>
              </a14:hiddenLine>
            </a:ext>
          </a:extLst>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base">
              <a:lnSpc>
                <a:spcPct val="120000"/>
              </a:lnSpc>
              <a:spcBef>
                <a:spcPct val="0"/>
              </a:spcBef>
              <a:spcAft>
                <a:spcPct val="0"/>
              </a:spcAft>
              <a:defRPr/>
            </a:pPr>
            <a:r>
              <a:rPr kumimoji="0" lang="zh-CN" altLang="en-US" sz="1400" b="1" i="0" u="none" strike="noStrike" kern="1200" cap="none" spc="0" normalizeH="0" baseline="0" noProof="0" dirty="0" smtClean="0">
                <a:ln>
                  <a:noFill/>
                </a:ln>
                <a:solidFill>
                  <a:srgbClr val="4D4D4D"/>
                </a:solidFill>
                <a:effectLst/>
                <a:uLnTx/>
                <a:uFillTx/>
                <a:cs typeface="+mn-ea"/>
                <a:sym typeface="+mn-lt"/>
              </a:rPr>
              <a:t>单击此处添加</a:t>
            </a:r>
            <a:r>
              <a:rPr lang="zh-CN" altLang="en-US" sz="1400" b="1" dirty="0">
                <a:solidFill>
                  <a:srgbClr val="4D4D4D"/>
                </a:solidFill>
                <a:cs typeface="+mn-ea"/>
                <a:sym typeface="+mn-lt"/>
              </a:rPr>
              <a:t>文本单击此处添加</a:t>
            </a:r>
            <a:r>
              <a:rPr lang="zh-CN" altLang="en-US" sz="1400" b="1" dirty="0" smtClean="0">
                <a:solidFill>
                  <a:srgbClr val="4D4D4D"/>
                </a:solidFill>
                <a:cs typeface="+mn-ea"/>
                <a:sym typeface="+mn-lt"/>
              </a:rPr>
              <a:t>文本</a:t>
            </a:r>
            <a:endParaRPr lang="zh-CN" altLang="zh-CN" sz="1400" b="1" dirty="0">
              <a:solidFill>
                <a:srgbClr val="4D4D4D"/>
              </a:solidFill>
              <a:cs typeface="+mn-ea"/>
              <a:sym typeface="+mn-lt"/>
            </a:endParaRPr>
          </a:p>
        </p:txBody>
      </p:sp>
      <p:sp>
        <p:nvSpPr>
          <p:cNvPr id="9" name="标题2"/>
          <p:cNvSpPr>
            <a:spLocks noChangeArrowheads="1"/>
          </p:cNvSpPr>
          <p:nvPr/>
        </p:nvSpPr>
        <p:spPr bwMode="gray">
          <a:xfrm>
            <a:off x="2734670" y="2256210"/>
            <a:ext cx="1628775" cy="973931"/>
          </a:xfrm>
          <a:prstGeom prst="roundRect">
            <a:avLst>
              <a:gd name="adj" fmla="val 11921"/>
            </a:avLst>
          </a:prstGeom>
          <a:solidFill>
            <a:schemeClr val="accent2">
              <a:lumMod val="50000"/>
            </a:schemeClr>
          </a:solidFill>
          <a:ln w="25400" cap="flat" cmpd="sng" algn="ctr">
            <a:solidFill>
              <a:schemeClr val="bg1"/>
            </a:solidFill>
            <a:prstDash val="solid"/>
          </a:ln>
          <a:effectLst>
            <a:outerShdw blurRad="50800" dist="38100" dir="2700000" algn="tl" rotWithShape="0">
              <a:prstClr val="black">
                <a:alpha val="40000"/>
              </a:prstClr>
            </a:outerShdw>
          </a:effectLst>
        </p:spPr>
        <p:txBody>
          <a:bodyPr anchor="ctr"/>
          <a:lstStyle/>
          <a:p>
            <a:pPr algn="ctr" fontAlgn="base">
              <a:lnSpc>
                <a:spcPct val="120000"/>
              </a:lnSpc>
              <a:spcBef>
                <a:spcPct val="0"/>
              </a:spcBef>
              <a:spcAft>
                <a:spcPct val="0"/>
              </a:spcAft>
            </a:pPr>
            <a:r>
              <a:rPr lang="zh-CN" altLang="en-US" sz="1400" b="1">
                <a:solidFill>
                  <a:sysClr val="window" lastClr="FFFFFF">
                    <a:lumMod val="95000"/>
                  </a:sysClr>
                </a:solidFill>
                <a:cs typeface="+mn-ea"/>
                <a:sym typeface="+mn-lt"/>
              </a:rPr>
              <a:t>此处添加标题</a:t>
            </a:r>
            <a:r>
              <a:rPr lang="en-US" altLang="zh-CN" sz="1400" b="1" dirty="0">
                <a:solidFill>
                  <a:sysClr val="window" lastClr="FFFFFF">
                    <a:lumMod val="95000"/>
                  </a:sysClr>
                </a:solidFill>
                <a:cs typeface="+mn-ea"/>
                <a:sym typeface="+mn-lt"/>
              </a:rPr>
              <a:t>2</a:t>
            </a:r>
            <a:endParaRPr lang="zh-CN" altLang="zh-CN" sz="1400" b="1" dirty="0">
              <a:solidFill>
                <a:sysClr val="window" lastClr="FFFFFF">
                  <a:lumMod val="95000"/>
                </a:sysClr>
              </a:solidFill>
              <a:cs typeface="+mn-ea"/>
              <a:sym typeface="+mn-lt"/>
            </a:endParaRPr>
          </a:p>
        </p:txBody>
      </p:sp>
      <p:sp>
        <p:nvSpPr>
          <p:cNvPr id="10" name="文本3"/>
          <p:cNvSpPr>
            <a:spLocks noChangeArrowheads="1"/>
          </p:cNvSpPr>
          <p:nvPr/>
        </p:nvSpPr>
        <p:spPr bwMode="ltGray">
          <a:xfrm>
            <a:off x="3342682" y="3405163"/>
            <a:ext cx="5422900" cy="964694"/>
          </a:xfrm>
          <a:prstGeom prst="roundRect">
            <a:avLst>
              <a:gd name="adj" fmla="val 11505"/>
            </a:avLst>
          </a:prstGeom>
          <a:gradFill>
            <a:gsLst>
              <a:gs pos="33000">
                <a:srgbClr val="F9F9F9"/>
              </a:gs>
              <a:gs pos="100000">
                <a:srgbClr val="D7D7D7"/>
              </a:gs>
            </a:gsLst>
            <a:lin ang="5400000" scaled="0"/>
          </a:gradFill>
          <a:ln w="25400" cap="flat" cmpd="sng" algn="ctr">
            <a:noFill/>
            <a:prstDash val="solid"/>
          </a:ln>
          <a:effectLst>
            <a:outerShdw blurRad="50800" dist="38100" dir="2700000" algn="tl" rotWithShape="0">
              <a:prstClr val="black">
                <a:alpha val="40000"/>
              </a:prstClr>
            </a:outerShdw>
          </a:effectLst>
          <a:extLst>
            <a:ext uri="{91240B29-F687-4F45-9708-019B960494DF}">
              <a14:hiddenLine xmlns:a14="http://schemas.microsoft.com/office/drawing/2010/main" w="6350" algn="ctr">
                <a:solidFill>
                  <a:schemeClr val="tx1"/>
                </a:solidFill>
                <a:prstDash val="sysDot"/>
                <a:round/>
                <a:headEnd/>
                <a:tailEnd/>
              </a14:hiddenLine>
            </a:ext>
          </a:extLst>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base">
              <a:lnSpc>
                <a:spcPct val="120000"/>
              </a:lnSpc>
              <a:spcBef>
                <a:spcPct val="0"/>
              </a:spcBef>
              <a:spcAft>
                <a:spcPct val="0"/>
              </a:spcAft>
              <a:defRPr/>
            </a:pPr>
            <a:r>
              <a:rPr kumimoji="0" lang="zh-CN" altLang="en-US" sz="1400" b="1" i="0" u="none" strike="noStrike" kern="1200" cap="none" spc="0" normalizeH="0" baseline="0" noProof="0" dirty="0" smtClean="0">
                <a:ln>
                  <a:noFill/>
                </a:ln>
                <a:solidFill>
                  <a:srgbClr val="4D4D4D"/>
                </a:solidFill>
                <a:effectLst/>
                <a:uLnTx/>
                <a:uFillTx/>
                <a:cs typeface="+mn-ea"/>
                <a:sym typeface="+mn-lt"/>
              </a:rPr>
              <a:t>单击此处添加</a:t>
            </a:r>
            <a:r>
              <a:rPr lang="zh-CN" altLang="en-US" sz="1400" b="1" dirty="0">
                <a:solidFill>
                  <a:srgbClr val="4D4D4D"/>
                </a:solidFill>
                <a:cs typeface="+mn-ea"/>
                <a:sym typeface="+mn-lt"/>
              </a:rPr>
              <a:t>文本单击此处添加</a:t>
            </a:r>
            <a:r>
              <a:rPr lang="zh-CN" altLang="en-US" sz="1400" b="1" dirty="0" smtClean="0">
                <a:solidFill>
                  <a:srgbClr val="4D4D4D"/>
                </a:solidFill>
                <a:cs typeface="+mn-ea"/>
                <a:sym typeface="+mn-lt"/>
              </a:rPr>
              <a:t>文本</a:t>
            </a:r>
            <a:endParaRPr lang="zh-CN" altLang="zh-CN" sz="1400" b="1" dirty="0">
              <a:solidFill>
                <a:srgbClr val="4D4D4D"/>
              </a:solidFill>
              <a:cs typeface="+mn-ea"/>
              <a:sym typeface="+mn-lt"/>
            </a:endParaRPr>
          </a:p>
        </p:txBody>
      </p:sp>
      <p:sp>
        <p:nvSpPr>
          <p:cNvPr id="11" name="标题3"/>
          <p:cNvSpPr>
            <a:spLocks noChangeArrowheads="1"/>
          </p:cNvSpPr>
          <p:nvPr/>
        </p:nvSpPr>
        <p:spPr bwMode="gray">
          <a:xfrm>
            <a:off x="2715619" y="3398019"/>
            <a:ext cx="1628775" cy="973931"/>
          </a:xfrm>
          <a:prstGeom prst="roundRect">
            <a:avLst>
              <a:gd name="adj" fmla="val 11921"/>
            </a:avLst>
          </a:prstGeom>
          <a:solidFill>
            <a:schemeClr val="accent2">
              <a:lumMod val="50000"/>
            </a:schemeClr>
          </a:solidFill>
          <a:ln w="25400" cap="flat" cmpd="sng" algn="ctr">
            <a:solidFill>
              <a:schemeClr val="bg1"/>
            </a:solidFill>
            <a:prstDash val="solid"/>
          </a:ln>
          <a:effectLst>
            <a:outerShdw blurRad="50800" dist="38100" dir="2700000" algn="tl" rotWithShape="0">
              <a:prstClr val="black">
                <a:alpha val="40000"/>
              </a:prstClr>
            </a:outerShdw>
          </a:effectLst>
        </p:spPr>
        <p:txBody>
          <a:bodyPr anchor="ctr"/>
          <a:lstStyle/>
          <a:p>
            <a:pPr algn="ctr" fontAlgn="base">
              <a:lnSpc>
                <a:spcPct val="120000"/>
              </a:lnSpc>
              <a:spcBef>
                <a:spcPct val="0"/>
              </a:spcBef>
              <a:spcAft>
                <a:spcPct val="0"/>
              </a:spcAft>
            </a:pPr>
            <a:r>
              <a:rPr lang="zh-CN" altLang="en-US" sz="1400" b="1">
                <a:solidFill>
                  <a:sysClr val="window" lastClr="FFFFFF">
                    <a:lumMod val="95000"/>
                  </a:sysClr>
                </a:solidFill>
                <a:cs typeface="+mn-ea"/>
                <a:sym typeface="+mn-lt"/>
              </a:rPr>
              <a:t>此处添加标题</a:t>
            </a:r>
            <a:r>
              <a:rPr lang="en-US" altLang="zh-CN" sz="1400" b="1" dirty="0">
                <a:solidFill>
                  <a:sysClr val="window" lastClr="FFFFFF">
                    <a:lumMod val="95000"/>
                  </a:sysClr>
                </a:solidFill>
                <a:cs typeface="+mn-ea"/>
                <a:sym typeface="+mn-lt"/>
              </a:rPr>
              <a:t>3</a:t>
            </a:r>
            <a:endParaRPr lang="zh-CN" altLang="zh-CN" sz="1400" b="1" dirty="0">
              <a:solidFill>
                <a:sysClr val="window" lastClr="FFFFFF">
                  <a:lumMod val="95000"/>
                </a:sysClr>
              </a:solidFill>
              <a:cs typeface="+mn-ea"/>
              <a:sym typeface="+mn-lt"/>
            </a:endParaRPr>
          </a:p>
        </p:txBody>
      </p:sp>
      <p:grpSp>
        <p:nvGrpSpPr>
          <p:cNvPr id="12" name="圆形"/>
          <p:cNvGrpSpPr/>
          <p:nvPr/>
        </p:nvGrpSpPr>
        <p:grpSpPr>
          <a:xfrm>
            <a:off x="323528" y="1968351"/>
            <a:ext cx="1480686" cy="1450790"/>
            <a:chOff x="4828393" y="2858615"/>
            <a:chExt cx="1931237" cy="1931674"/>
          </a:xfrm>
          <a:solidFill>
            <a:srgbClr val="0070C0"/>
          </a:solidFill>
          <a:effectLst>
            <a:outerShdw blurRad="50800" dist="38100" dir="2700000" algn="tl" rotWithShape="0">
              <a:prstClr val="black">
                <a:alpha val="40000"/>
              </a:prstClr>
            </a:outerShdw>
          </a:effectLst>
        </p:grpSpPr>
        <p:sp>
          <p:nvSpPr>
            <p:cNvPr id="13" name="Oval 19"/>
            <p:cNvSpPr>
              <a:spLocks noChangeArrowheads="1"/>
            </p:cNvSpPr>
            <p:nvPr/>
          </p:nvSpPr>
          <p:spPr bwMode="auto">
            <a:xfrm>
              <a:off x="4828393" y="2858615"/>
              <a:ext cx="1931237" cy="1931674"/>
            </a:xfrm>
            <a:prstGeom prst="ellipse">
              <a:avLst/>
            </a:prstGeom>
            <a:solidFill>
              <a:schemeClr val="accent2">
                <a:lumMod val="50000"/>
              </a:schemeClr>
            </a:solidFill>
            <a:ln w="9525">
              <a:solidFill>
                <a:srgbClr val="F9F9F9"/>
              </a:solidFill>
              <a:round/>
              <a:headEnd/>
              <a:tailEnd/>
            </a:ln>
            <a:effectLst/>
          </p:spPr>
          <p:txBody>
            <a:bodyPr anchor="ctr"/>
            <a:lstStyle/>
            <a:p>
              <a:pPr algn="ctr" fontAlgn="auto">
                <a:lnSpc>
                  <a:spcPct val="120000"/>
                </a:lnSpc>
                <a:spcBef>
                  <a:spcPts val="0"/>
                </a:spcBef>
                <a:spcAft>
                  <a:spcPts val="0"/>
                </a:spcAft>
                <a:defRPr/>
              </a:pPr>
              <a:r>
                <a:rPr lang="zh-CN" altLang="en-US" sz="2400" b="1" kern="0" dirty="0" smtClean="0">
                  <a:solidFill>
                    <a:schemeClr val="bg1"/>
                  </a:solidFill>
                  <a:cs typeface="+mn-ea"/>
                  <a:sym typeface="+mn-lt"/>
                </a:rPr>
                <a:t>添加</a:t>
              </a:r>
              <a:endParaRPr lang="en-US" altLang="zh-CN" sz="2400" b="1" kern="0" dirty="0" smtClean="0">
                <a:solidFill>
                  <a:schemeClr val="bg1"/>
                </a:solidFill>
                <a:cs typeface="+mn-ea"/>
                <a:sym typeface="+mn-lt"/>
              </a:endParaRPr>
            </a:p>
            <a:p>
              <a:pPr algn="ctr" fontAlgn="auto">
                <a:lnSpc>
                  <a:spcPct val="120000"/>
                </a:lnSpc>
                <a:spcBef>
                  <a:spcPts val="0"/>
                </a:spcBef>
                <a:spcAft>
                  <a:spcPts val="0"/>
                </a:spcAft>
                <a:defRPr/>
              </a:pPr>
              <a:r>
                <a:rPr lang="zh-CN" altLang="en-US" sz="2400" b="1" kern="0" dirty="0" smtClean="0">
                  <a:solidFill>
                    <a:schemeClr val="bg1"/>
                  </a:solidFill>
                  <a:cs typeface="+mn-ea"/>
                  <a:sym typeface="+mn-lt"/>
                </a:rPr>
                <a:t>文本</a:t>
              </a:r>
              <a:endParaRPr lang="zh-CN" altLang="en-US" sz="2400" b="1" kern="0" dirty="0">
                <a:solidFill>
                  <a:schemeClr val="bg1"/>
                </a:solidFill>
                <a:cs typeface="+mn-ea"/>
                <a:sym typeface="+mn-lt"/>
              </a:endParaRPr>
            </a:p>
          </p:txBody>
        </p:sp>
        <p:sp>
          <p:nvSpPr>
            <p:cNvPr id="14" name="未知"/>
            <p:cNvSpPr>
              <a:spLocks/>
            </p:cNvSpPr>
            <p:nvPr/>
          </p:nvSpPr>
          <p:spPr bwMode="auto">
            <a:xfrm>
              <a:off x="5049912" y="2902929"/>
              <a:ext cx="1490214" cy="727147"/>
            </a:xfrm>
            <a:custGeom>
              <a:avLst/>
              <a:gdLst>
                <a:gd name="T0" fmla="*/ 729 w 1321"/>
                <a:gd name="T1" fmla="*/ 203 h 712"/>
                <a:gd name="T2" fmla="*/ 738 w 1321"/>
                <a:gd name="T3" fmla="*/ 224 h 712"/>
                <a:gd name="T4" fmla="*/ 740 w 1321"/>
                <a:gd name="T5" fmla="*/ 244 h 712"/>
                <a:gd name="T6" fmla="*/ 737 w 1321"/>
                <a:gd name="T7" fmla="*/ 262 h 712"/>
                <a:gd name="T8" fmla="*/ 727 w 1321"/>
                <a:gd name="T9" fmla="*/ 279 h 712"/>
                <a:gd name="T10" fmla="*/ 713 w 1321"/>
                <a:gd name="T11" fmla="*/ 294 h 712"/>
                <a:gd name="T12" fmla="*/ 694 w 1321"/>
                <a:gd name="T13" fmla="*/ 306 h 712"/>
                <a:gd name="T14" fmla="*/ 670 w 1321"/>
                <a:gd name="T15" fmla="*/ 318 h 712"/>
                <a:gd name="T16" fmla="*/ 643 w 1321"/>
                <a:gd name="T17" fmla="*/ 329 h 712"/>
                <a:gd name="T18" fmla="*/ 612 w 1321"/>
                <a:gd name="T19" fmla="*/ 338 h 712"/>
                <a:gd name="T20" fmla="*/ 578 w 1321"/>
                <a:gd name="T21" fmla="*/ 346 h 712"/>
                <a:gd name="T22" fmla="*/ 542 w 1321"/>
                <a:gd name="T23" fmla="*/ 352 h 712"/>
                <a:gd name="T24" fmla="*/ 502 w 1321"/>
                <a:gd name="T25" fmla="*/ 357 h 712"/>
                <a:gd name="T26" fmla="*/ 462 w 1321"/>
                <a:gd name="T27" fmla="*/ 360 h 712"/>
                <a:gd name="T28" fmla="*/ 445 w 1321"/>
                <a:gd name="T29" fmla="*/ 361 h 712"/>
                <a:gd name="T30" fmla="*/ 267 w 1321"/>
                <a:gd name="T31" fmla="*/ 361 h 712"/>
                <a:gd name="T32" fmla="*/ 264 w 1321"/>
                <a:gd name="T33" fmla="*/ 361 h 712"/>
                <a:gd name="T34" fmla="*/ 229 w 1321"/>
                <a:gd name="T35" fmla="*/ 359 h 712"/>
                <a:gd name="T36" fmla="*/ 195 w 1321"/>
                <a:gd name="T37" fmla="*/ 357 h 712"/>
                <a:gd name="T38" fmla="*/ 162 w 1321"/>
                <a:gd name="T39" fmla="*/ 353 h 712"/>
                <a:gd name="T40" fmla="*/ 132 w 1321"/>
                <a:gd name="T41" fmla="*/ 349 h 712"/>
                <a:gd name="T42" fmla="*/ 104 w 1321"/>
                <a:gd name="T43" fmla="*/ 343 h 712"/>
                <a:gd name="T44" fmla="*/ 79 w 1321"/>
                <a:gd name="T45" fmla="*/ 336 h 712"/>
                <a:gd name="T46" fmla="*/ 57 w 1321"/>
                <a:gd name="T47" fmla="*/ 329 h 712"/>
                <a:gd name="T48" fmla="*/ 38 w 1321"/>
                <a:gd name="T49" fmla="*/ 319 h 712"/>
                <a:gd name="T50" fmla="*/ 22 w 1321"/>
                <a:gd name="T51" fmla="*/ 308 h 712"/>
                <a:gd name="T52" fmla="*/ 10 w 1321"/>
                <a:gd name="T53" fmla="*/ 296 h 712"/>
                <a:gd name="T54" fmla="*/ 3 w 1321"/>
                <a:gd name="T55" fmla="*/ 281 h 712"/>
                <a:gd name="T56" fmla="*/ 0 w 1321"/>
                <a:gd name="T57" fmla="*/ 266 h 712"/>
                <a:gd name="T58" fmla="*/ 0 w 1321"/>
                <a:gd name="T59" fmla="*/ 264 h 712"/>
                <a:gd name="T60" fmla="*/ 2 w 1321"/>
                <a:gd name="T61" fmla="*/ 247 h 712"/>
                <a:gd name="T62" fmla="*/ 9 w 1321"/>
                <a:gd name="T63" fmla="*/ 226 h 712"/>
                <a:gd name="T64" fmla="*/ 29 w 1321"/>
                <a:gd name="T65" fmla="*/ 188 h 712"/>
                <a:gd name="T66" fmla="*/ 53 w 1321"/>
                <a:gd name="T67" fmla="*/ 152 h 712"/>
                <a:gd name="T68" fmla="*/ 82 w 1321"/>
                <a:gd name="T69" fmla="*/ 119 h 712"/>
                <a:gd name="T70" fmla="*/ 114 w 1321"/>
                <a:gd name="T71" fmla="*/ 89 h 712"/>
                <a:gd name="T72" fmla="*/ 151 w 1321"/>
                <a:gd name="T73" fmla="*/ 63 h 712"/>
                <a:gd name="T74" fmla="*/ 191 w 1321"/>
                <a:gd name="T75" fmla="*/ 42 h 712"/>
                <a:gd name="T76" fmla="*/ 232 w 1321"/>
                <a:gd name="T77" fmla="*/ 24 h 712"/>
                <a:gd name="T78" fmla="*/ 278 w 1321"/>
                <a:gd name="T79" fmla="*/ 11 h 712"/>
                <a:gd name="T80" fmla="*/ 325 w 1321"/>
                <a:gd name="T81" fmla="*/ 3 h 712"/>
                <a:gd name="T82" fmla="*/ 374 w 1321"/>
                <a:gd name="T83" fmla="*/ 0 h 712"/>
                <a:gd name="T84" fmla="*/ 374 w 1321"/>
                <a:gd name="T85" fmla="*/ 0 h 712"/>
                <a:gd name="T86" fmla="*/ 425 w 1321"/>
                <a:gd name="T87" fmla="*/ 3 h 712"/>
                <a:gd name="T88" fmla="*/ 474 w 1321"/>
                <a:gd name="T89" fmla="*/ 12 h 712"/>
                <a:gd name="T90" fmla="*/ 522 w 1321"/>
                <a:gd name="T91" fmla="*/ 27 h 712"/>
                <a:gd name="T92" fmla="*/ 566 w 1321"/>
                <a:gd name="T93" fmla="*/ 46 h 712"/>
                <a:gd name="T94" fmla="*/ 606 w 1321"/>
                <a:gd name="T95" fmla="*/ 69 h 712"/>
                <a:gd name="T96" fmla="*/ 644 w 1321"/>
                <a:gd name="T97" fmla="*/ 98 h 712"/>
                <a:gd name="T98" fmla="*/ 677 w 1321"/>
                <a:gd name="T99" fmla="*/ 130 h 712"/>
                <a:gd name="T100" fmla="*/ 705 w 1321"/>
                <a:gd name="T101" fmla="*/ 165 h 712"/>
                <a:gd name="T102" fmla="*/ 729 w 1321"/>
                <a:gd name="T103" fmla="*/ 203 h 712"/>
                <a:gd name="T104" fmla="*/ 729 w 1321"/>
                <a:gd name="T105" fmla="*/ 203 h 712"/>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1321"/>
                <a:gd name="T160" fmla="*/ 0 h 712"/>
                <a:gd name="T161" fmla="*/ 1321 w 1321"/>
                <a:gd name="T162" fmla="*/ 712 h 712"/>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1321" h="712">
                  <a:moveTo>
                    <a:pt x="1301" y="401"/>
                  </a:moveTo>
                  <a:lnTo>
                    <a:pt x="1317" y="442"/>
                  </a:lnTo>
                  <a:lnTo>
                    <a:pt x="1321" y="481"/>
                  </a:lnTo>
                  <a:lnTo>
                    <a:pt x="1315" y="516"/>
                  </a:lnTo>
                  <a:lnTo>
                    <a:pt x="1298" y="550"/>
                  </a:lnTo>
                  <a:lnTo>
                    <a:pt x="1272" y="579"/>
                  </a:lnTo>
                  <a:lnTo>
                    <a:pt x="1239" y="604"/>
                  </a:lnTo>
                  <a:lnTo>
                    <a:pt x="1196" y="628"/>
                  </a:lnTo>
                  <a:lnTo>
                    <a:pt x="1147" y="649"/>
                  </a:lnTo>
                  <a:lnTo>
                    <a:pt x="1092" y="667"/>
                  </a:lnTo>
                  <a:lnTo>
                    <a:pt x="1031" y="683"/>
                  </a:lnTo>
                  <a:lnTo>
                    <a:pt x="967" y="694"/>
                  </a:lnTo>
                  <a:lnTo>
                    <a:pt x="896" y="704"/>
                  </a:lnTo>
                  <a:lnTo>
                    <a:pt x="824" y="710"/>
                  </a:lnTo>
                  <a:lnTo>
                    <a:pt x="795" y="712"/>
                  </a:lnTo>
                  <a:lnTo>
                    <a:pt x="476" y="712"/>
                  </a:lnTo>
                  <a:lnTo>
                    <a:pt x="472" y="712"/>
                  </a:lnTo>
                  <a:lnTo>
                    <a:pt x="409" y="708"/>
                  </a:lnTo>
                  <a:lnTo>
                    <a:pt x="348" y="704"/>
                  </a:lnTo>
                  <a:lnTo>
                    <a:pt x="290" y="696"/>
                  </a:lnTo>
                  <a:lnTo>
                    <a:pt x="235" y="689"/>
                  </a:lnTo>
                  <a:lnTo>
                    <a:pt x="186" y="677"/>
                  </a:lnTo>
                  <a:lnTo>
                    <a:pt x="141" y="663"/>
                  </a:lnTo>
                  <a:lnTo>
                    <a:pt x="102" y="648"/>
                  </a:lnTo>
                  <a:lnTo>
                    <a:pt x="67" y="630"/>
                  </a:lnTo>
                  <a:lnTo>
                    <a:pt x="39" y="608"/>
                  </a:lnTo>
                  <a:lnTo>
                    <a:pt x="18" y="583"/>
                  </a:lnTo>
                  <a:lnTo>
                    <a:pt x="6" y="554"/>
                  </a:lnTo>
                  <a:lnTo>
                    <a:pt x="0" y="524"/>
                  </a:lnTo>
                  <a:lnTo>
                    <a:pt x="0" y="520"/>
                  </a:lnTo>
                  <a:lnTo>
                    <a:pt x="4" y="487"/>
                  </a:lnTo>
                  <a:lnTo>
                    <a:pt x="16" y="446"/>
                  </a:lnTo>
                  <a:lnTo>
                    <a:pt x="51" y="370"/>
                  </a:lnTo>
                  <a:lnTo>
                    <a:pt x="94" y="299"/>
                  </a:lnTo>
                  <a:lnTo>
                    <a:pt x="147" y="235"/>
                  </a:lnTo>
                  <a:lnTo>
                    <a:pt x="204" y="176"/>
                  </a:lnTo>
                  <a:lnTo>
                    <a:pt x="270" y="125"/>
                  </a:lnTo>
                  <a:lnTo>
                    <a:pt x="341" y="82"/>
                  </a:lnTo>
                  <a:lnTo>
                    <a:pt x="415" y="47"/>
                  </a:lnTo>
                  <a:lnTo>
                    <a:pt x="497" y="21"/>
                  </a:lnTo>
                  <a:lnTo>
                    <a:pt x="581" y="6"/>
                  </a:lnTo>
                  <a:lnTo>
                    <a:pt x="667" y="0"/>
                  </a:lnTo>
                  <a:lnTo>
                    <a:pt x="759" y="6"/>
                  </a:lnTo>
                  <a:lnTo>
                    <a:pt x="847" y="23"/>
                  </a:lnTo>
                  <a:lnTo>
                    <a:pt x="932" y="53"/>
                  </a:lnTo>
                  <a:lnTo>
                    <a:pt x="1010" y="90"/>
                  </a:lnTo>
                  <a:lnTo>
                    <a:pt x="1082" y="137"/>
                  </a:lnTo>
                  <a:lnTo>
                    <a:pt x="1149" y="194"/>
                  </a:lnTo>
                  <a:lnTo>
                    <a:pt x="1208" y="256"/>
                  </a:lnTo>
                  <a:lnTo>
                    <a:pt x="1258" y="325"/>
                  </a:lnTo>
                  <a:lnTo>
                    <a:pt x="1301" y="401"/>
                  </a:lnTo>
                  <a:close/>
                </a:path>
              </a:pathLst>
            </a:custGeom>
            <a:solidFill>
              <a:srgbClr val="00B0F0">
                <a:alpha val="0"/>
              </a:srgb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sz="2400" b="1" kern="0" dirty="0">
                <a:solidFill>
                  <a:schemeClr val="bg1"/>
                </a:solidFill>
                <a:cs typeface="+mn-ea"/>
                <a:sym typeface="+mn-lt"/>
              </a:endParaRPr>
            </a:p>
          </p:txBody>
        </p:sp>
      </p:grpSp>
      <p:sp>
        <p:nvSpPr>
          <p:cNvPr id="15" name="标题1"/>
          <p:cNvSpPr>
            <a:spLocks noChangeArrowheads="1"/>
          </p:cNvSpPr>
          <p:nvPr/>
        </p:nvSpPr>
        <p:spPr bwMode="gray">
          <a:xfrm>
            <a:off x="2721970" y="1129879"/>
            <a:ext cx="1628775" cy="973931"/>
          </a:xfrm>
          <a:prstGeom prst="roundRect">
            <a:avLst>
              <a:gd name="adj" fmla="val 11921"/>
            </a:avLst>
          </a:prstGeom>
          <a:solidFill>
            <a:schemeClr val="accent2">
              <a:lumMod val="50000"/>
            </a:schemeClr>
          </a:solidFill>
          <a:ln w="25400" cap="flat" cmpd="sng" algn="ctr">
            <a:solidFill>
              <a:schemeClr val="bg1"/>
            </a:solidFill>
            <a:prstDash val="solid"/>
          </a:ln>
          <a:effectLst>
            <a:outerShdw blurRad="50800" dist="38100" dir="2700000" algn="tl" rotWithShape="0">
              <a:prstClr val="black">
                <a:alpha val="40000"/>
              </a:prstClr>
            </a:outerShdw>
          </a:effectLst>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base" latinLnBrk="0" hangingPunct="1">
              <a:lnSpc>
                <a:spcPct val="120000"/>
              </a:lnSpc>
              <a:spcBef>
                <a:spcPct val="0"/>
              </a:spcBef>
              <a:spcAft>
                <a:spcPct val="0"/>
              </a:spcAft>
              <a:buClrTx/>
              <a:buSzTx/>
              <a:buFontTx/>
              <a:buNone/>
              <a:tabLst/>
              <a:defRPr/>
            </a:pPr>
            <a:r>
              <a:rPr kumimoji="0" lang="zh-CN" altLang="en-US" sz="1400" b="1" i="0" u="none" strike="noStrike" kern="1200" cap="none" spc="0" normalizeH="0" baseline="0" noProof="0" dirty="0" smtClean="0">
                <a:ln>
                  <a:noFill/>
                </a:ln>
                <a:solidFill>
                  <a:sysClr val="window" lastClr="FFFFFF">
                    <a:lumMod val="95000"/>
                  </a:sysClr>
                </a:solidFill>
                <a:effectLst/>
                <a:uLnTx/>
                <a:uFillTx/>
                <a:cs typeface="+mn-ea"/>
                <a:sym typeface="+mn-lt"/>
              </a:rPr>
              <a:t>此处添加标题</a:t>
            </a:r>
            <a:r>
              <a:rPr kumimoji="0" lang="en-US" altLang="zh-CN" sz="1400" b="1" i="0" u="none" strike="noStrike" kern="1200" cap="none" spc="0" normalizeH="0" baseline="0" noProof="0" dirty="0" smtClean="0">
                <a:ln>
                  <a:noFill/>
                </a:ln>
                <a:solidFill>
                  <a:sysClr val="window" lastClr="FFFFFF">
                    <a:lumMod val="95000"/>
                  </a:sysClr>
                </a:solidFill>
                <a:effectLst/>
                <a:uLnTx/>
                <a:uFillTx/>
                <a:cs typeface="+mn-ea"/>
                <a:sym typeface="+mn-lt"/>
              </a:rPr>
              <a:t>1</a:t>
            </a:r>
            <a:endParaRPr kumimoji="0" lang="zh-CN" altLang="zh-CN" sz="1400" b="1" i="0" u="none" strike="noStrike" kern="1200" cap="none" spc="0" normalizeH="0" baseline="0" noProof="0" dirty="0">
              <a:ln>
                <a:noFill/>
              </a:ln>
              <a:solidFill>
                <a:sysClr val="window" lastClr="FFFFFF">
                  <a:lumMod val="95000"/>
                </a:sysClr>
              </a:solidFill>
              <a:effectLst/>
              <a:uLnTx/>
              <a:uFillTx/>
              <a:cs typeface="+mn-ea"/>
              <a:sym typeface="+mn-lt"/>
            </a:endParaRPr>
          </a:p>
        </p:txBody>
      </p:sp>
    </p:spTree>
    <p:extLst>
      <p:ext uri="{BB962C8B-B14F-4D97-AF65-F5344CB8AC3E}">
        <p14:creationId xmlns:p14="http://schemas.microsoft.com/office/powerpoint/2010/main" val="2065547240"/>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4"/>
                                        </p:tgtEl>
                                        <p:attrNameLst>
                                          <p:attrName>ppt_y</p:attrName>
                                        </p:attrNameLst>
                                      </p:cBhvr>
                                      <p:tavLst>
                                        <p:tav tm="0">
                                          <p:val>
                                            <p:strVal val="#ppt_y"/>
                                          </p:val>
                                        </p:tav>
                                        <p:tav tm="100000">
                                          <p:val>
                                            <p:strVal val="#ppt_y"/>
                                          </p:val>
                                        </p:tav>
                                      </p:tavLst>
                                    </p:anim>
                                    <p:anim calcmode="lin" valueType="num">
                                      <p:cBhvr>
                                        <p:cTn id="9" dur="500" fill="hold"/>
                                        <p:tgtEl>
                                          <p:spTgt spid="4"/>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4"/>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4"/>
                                        </p:tgtEl>
                                      </p:cBhvr>
                                    </p:animEffect>
                                  </p:childTnLst>
                                </p:cTn>
                              </p:par>
                              <p:par>
                                <p:cTn id="12" presetID="23" presetClass="entr" presetSubtype="16" fill="hold" nodeType="withEffect">
                                  <p:stCondLst>
                                    <p:cond delay="0"/>
                                  </p:stCondLst>
                                  <p:childTnLst>
                                    <p:set>
                                      <p:cBhvr>
                                        <p:cTn id="13" dur="1" fill="hold">
                                          <p:stCondLst>
                                            <p:cond delay="0"/>
                                          </p:stCondLst>
                                        </p:cTn>
                                        <p:tgtEl>
                                          <p:spTgt spid="12"/>
                                        </p:tgtEl>
                                        <p:attrNameLst>
                                          <p:attrName>style.visibility</p:attrName>
                                        </p:attrNameLst>
                                      </p:cBhvr>
                                      <p:to>
                                        <p:strVal val="visible"/>
                                      </p:to>
                                    </p:set>
                                    <p:anim calcmode="lin" valueType="num">
                                      <p:cBhvr>
                                        <p:cTn id="14" dur="500" fill="hold"/>
                                        <p:tgtEl>
                                          <p:spTgt spid="12"/>
                                        </p:tgtEl>
                                        <p:attrNameLst>
                                          <p:attrName>ppt_w</p:attrName>
                                        </p:attrNameLst>
                                      </p:cBhvr>
                                      <p:tavLst>
                                        <p:tav tm="0">
                                          <p:val>
                                            <p:fltVal val="0"/>
                                          </p:val>
                                        </p:tav>
                                        <p:tav tm="100000">
                                          <p:val>
                                            <p:strVal val="#ppt_w"/>
                                          </p:val>
                                        </p:tav>
                                      </p:tavLst>
                                    </p:anim>
                                    <p:anim calcmode="lin" valueType="num">
                                      <p:cBhvr>
                                        <p:cTn id="15" dur="500" fill="hold"/>
                                        <p:tgtEl>
                                          <p:spTgt spid="12"/>
                                        </p:tgtEl>
                                        <p:attrNameLst>
                                          <p:attrName>ppt_h</p:attrName>
                                        </p:attrNameLst>
                                      </p:cBhvr>
                                      <p:tavLst>
                                        <p:tav tm="0">
                                          <p:val>
                                            <p:fltVal val="0"/>
                                          </p:val>
                                        </p:tav>
                                        <p:tav tm="100000">
                                          <p:val>
                                            <p:strVal val="#ppt_h"/>
                                          </p:val>
                                        </p:tav>
                                      </p:tavLst>
                                    </p:anim>
                                  </p:childTnLst>
                                </p:cTn>
                              </p:par>
                              <p:par>
                                <p:cTn id="16" presetID="8" presetClass="emph" presetSubtype="0" fill="hold" nodeType="withEffect">
                                  <p:stCondLst>
                                    <p:cond delay="0"/>
                                  </p:stCondLst>
                                  <p:childTnLst>
                                    <p:animRot by="21600000">
                                      <p:cBhvr>
                                        <p:cTn id="17" dur="500" fill="hold"/>
                                        <p:tgtEl>
                                          <p:spTgt spid="12"/>
                                        </p:tgtEl>
                                        <p:attrNameLst>
                                          <p:attrName>r</p:attrName>
                                        </p:attrNameLst>
                                      </p:cBhvr>
                                    </p:animRot>
                                  </p:childTnLst>
                                </p:cTn>
                              </p:par>
                            </p:childTnLst>
                          </p:cTn>
                        </p:par>
                        <p:par>
                          <p:cTn id="18" fill="hold">
                            <p:stCondLst>
                              <p:cond delay="850"/>
                            </p:stCondLst>
                            <p:childTnLst>
                              <p:par>
                                <p:cTn id="19" presetID="22" presetClass="entr" presetSubtype="8" fill="hold" grpId="0" nodeType="after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wipe(left)">
                                      <p:cBhvr>
                                        <p:cTn id="21" dur="500"/>
                                        <p:tgtEl>
                                          <p:spTgt spid="6"/>
                                        </p:tgtEl>
                                      </p:cBhvr>
                                    </p:animEffect>
                                  </p:childTnLst>
                                </p:cTn>
                              </p:par>
                              <p:par>
                                <p:cTn id="22" presetID="22" presetClass="entr" presetSubtype="8" fill="hold" grpId="0" nodeType="withEffect">
                                  <p:stCondLst>
                                    <p:cond delay="0"/>
                                  </p:stCondLst>
                                  <p:childTnLst>
                                    <p:set>
                                      <p:cBhvr>
                                        <p:cTn id="23" dur="1" fill="hold">
                                          <p:stCondLst>
                                            <p:cond delay="0"/>
                                          </p:stCondLst>
                                        </p:cTn>
                                        <p:tgtEl>
                                          <p:spTgt spid="5"/>
                                        </p:tgtEl>
                                        <p:attrNameLst>
                                          <p:attrName>style.visibility</p:attrName>
                                        </p:attrNameLst>
                                      </p:cBhvr>
                                      <p:to>
                                        <p:strVal val="visible"/>
                                      </p:to>
                                    </p:set>
                                    <p:animEffect transition="in" filter="wipe(left)">
                                      <p:cBhvr>
                                        <p:cTn id="24" dur="500"/>
                                        <p:tgtEl>
                                          <p:spTgt spid="5"/>
                                        </p:tgtEl>
                                      </p:cBhvr>
                                    </p:animEffect>
                                  </p:childTnLst>
                                </p:cTn>
                              </p:par>
                              <p:par>
                                <p:cTn id="25" presetID="22" presetClass="entr" presetSubtype="8" fill="hold" grpId="0" nodeType="withEffect">
                                  <p:stCondLst>
                                    <p:cond delay="0"/>
                                  </p:stCondLst>
                                  <p:childTnLst>
                                    <p:set>
                                      <p:cBhvr>
                                        <p:cTn id="26" dur="1" fill="hold">
                                          <p:stCondLst>
                                            <p:cond delay="0"/>
                                          </p:stCondLst>
                                        </p:cTn>
                                        <p:tgtEl>
                                          <p:spTgt spid="3"/>
                                        </p:tgtEl>
                                        <p:attrNameLst>
                                          <p:attrName>style.visibility</p:attrName>
                                        </p:attrNameLst>
                                      </p:cBhvr>
                                      <p:to>
                                        <p:strVal val="visible"/>
                                      </p:to>
                                    </p:set>
                                    <p:animEffect transition="in" filter="wipe(left)">
                                      <p:cBhvr>
                                        <p:cTn id="27" dur="500"/>
                                        <p:tgtEl>
                                          <p:spTgt spid="3"/>
                                        </p:tgtEl>
                                      </p:cBhvr>
                                    </p:animEffect>
                                  </p:childTnLst>
                                </p:cTn>
                              </p:par>
                            </p:childTnLst>
                          </p:cTn>
                        </p:par>
                        <p:par>
                          <p:cTn id="28" fill="hold">
                            <p:stCondLst>
                              <p:cond delay="1350"/>
                            </p:stCondLst>
                            <p:childTnLst>
                              <p:par>
                                <p:cTn id="29" presetID="1" presetClass="entr" presetSubtype="0" fill="hold" grpId="1" nodeType="afterEffect">
                                  <p:stCondLst>
                                    <p:cond delay="500"/>
                                  </p:stCondLst>
                                  <p:childTnLst>
                                    <p:set>
                                      <p:cBhvr>
                                        <p:cTn id="30" dur="1" fill="hold">
                                          <p:stCondLst>
                                            <p:cond delay="0"/>
                                          </p:stCondLst>
                                        </p:cTn>
                                        <p:tgtEl>
                                          <p:spTgt spid="15"/>
                                        </p:tgtEl>
                                        <p:attrNameLst>
                                          <p:attrName>style.visibility</p:attrName>
                                        </p:attrNameLst>
                                      </p:cBhvr>
                                      <p:to>
                                        <p:strVal val="visible"/>
                                      </p:to>
                                    </p:set>
                                  </p:childTnLst>
                                </p:cTn>
                              </p:par>
                              <p:par>
                                <p:cTn id="31" presetID="50" presetClass="path" presetSubtype="0" accel="50000" decel="50000" fill="hold" grpId="0" nodeType="withEffect">
                                  <p:stCondLst>
                                    <p:cond delay="500"/>
                                  </p:stCondLst>
                                  <p:childTnLst>
                                    <p:animMotion origin="layout" path="M 3.61111E-6 8.64198E-7 L 0.00677 8.64198E-7 C 0.00902 0.05185 0.0033 0.2213 0.0033 0.31142 C 0.0033 0.40154 0.00659 0.59228 0.00642 0.54105 L 0.00225 0.00401 " pathEditMode="relative" rAng="0" ptsTypes="FfaAF">
                                      <p:cBhvr>
                                        <p:cTn id="32" dur="2000" fill="hold"/>
                                        <p:tgtEl>
                                          <p:spTgt spid="15"/>
                                        </p:tgtEl>
                                        <p:attrNameLst>
                                          <p:attrName>ppt_x</p:attrName>
                                          <p:attrName>ppt_y</p:attrName>
                                        </p:attrNameLst>
                                      </p:cBhvr>
                                      <p:rCtr x="451" y="29599"/>
                                    </p:animMotion>
                                  </p:childTnLst>
                                </p:cTn>
                              </p:par>
                              <p:par>
                                <p:cTn id="33" presetID="32" presetClass="emph" presetSubtype="0" fill="hold" grpId="2" nodeType="withEffect">
                                  <p:stCondLst>
                                    <p:cond delay="500"/>
                                  </p:stCondLst>
                                  <p:childTnLst>
                                    <p:animRot by="120000">
                                      <p:cBhvr>
                                        <p:cTn id="34" dur="200" fill="hold">
                                          <p:stCondLst>
                                            <p:cond delay="0"/>
                                          </p:stCondLst>
                                        </p:cTn>
                                        <p:tgtEl>
                                          <p:spTgt spid="15"/>
                                        </p:tgtEl>
                                        <p:attrNameLst>
                                          <p:attrName>r</p:attrName>
                                        </p:attrNameLst>
                                      </p:cBhvr>
                                    </p:animRot>
                                    <p:animRot by="-240000">
                                      <p:cBhvr>
                                        <p:cTn id="35" dur="400" fill="hold">
                                          <p:stCondLst>
                                            <p:cond delay="400"/>
                                          </p:stCondLst>
                                        </p:cTn>
                                        <p:tgtEl>
                                          <p:spTgt spid="15"/>
                                        </p:tgtEl>
                                        <p:attrNameLst>
                                          <p:attrName>r</p:attrName>
                                        </p:attrNameLst>
                                      </p:cBhvr>
                                    </p:animRot>
                                    <p:animRot by="240000">
                                      <p:cBhvr>
                                        <p:cTn id="36" dur="400" fill="hold">
                                          <p:stCondLst>
                                            <p:cond delay="800"/>
                                          </p:stCondLst>
                                        </p:cTn>
                                        <p:tgtEl>
                                          <p:spTgt spid="15"/>
                                        </p:tgtEl>
                                        <p:attrNameLst>
                                          <p:attrName>r</p:attrName>
                                        </p:attrNameLst>
                                      </p:cBhvr>
                                    </p:animRot>
                                    <p:animRot by="-240000">
                                      <p:cBhvr>
                                        <p:cTn id="37" dur="400" fill="hold">
                                          <p:stCondLst>
                                            <p:cond delay="1200"/>
                                          </p:stCondLst>
                                        </p:cTn>
                                        <p:tgtEl>
                                          <p:spTgt spid="15"/>
                                        </p:tgtEl>
                                        <p:attrNameLst>
                                          <p:attrName>r</p:attrName>
                                        </p:attrNameLst>
                                      </p:cBhvr>
                                    </p:animRot>
                                    <p:animRot by="120000">
                                      <p:cBhvr>
                                        <p:cTn id="38" dur="400" fill="hold">
                                          <p:stCondLst>
                                            <p:cond delay="1600"/>
                                          </p:stCondLst>
                                        </p:cTn>
                                        <p:tgtEl>
                                          <p:spTgt spid="15"/>
                                        </p:tgtEl>
                                        <p:attrNameLst>
                                          <p:attrName>r</p:attrName>
                                        </p:attrNameLst>
                                      </p:cBhvr>
                                    </p:animRot>
                                  </p:childTnLst>
                                </p:cTn>
                              </p:par>
                              <p:par>
                                <p:cTn id="39" presetID="10" presetClass="entr" presetSubtype="0" fill="hold" grpId="0" nodeType="withEffect">
                                  <p:stCondLst>
                                    <p:cond delay="1000"/>
                                  </p:stCondLst>
                                  <p:childTnLst>
                                    <p:set>
                                      <p:cBhvr>
                                        <p:cTn id="40" dur="1" fill="hold">
                                          <p:stCondLst>
                                            <p:cond delay="0"/>
                                          </p:stCondLst>
                                        </p:cTn>
                                        <p:tgtEl>
                                          <p:spTgt spid="9"/>
                                        </p:tgtEl>
                                        <p:attrNameLst>
                                          <p:attrName>style.visibility</p:attrName>
                                        </p:attrNameLst>
                                      </p:cBhvr>
                                      <p:to>
                                        <p:strVal val="visible"/>
                                      </p:to>
                                    </p:set>
                                    <p:animEffect transition="in" filter="fade">
                                      <p:cBhvr>
                                        <p:cTn id="41" dur="1000"/>
                                        <p:tgtEl>
                                          <p:spTgt spid="9"/>
                                        </p:tgtEl>
                                      </p:cBhvr>
                                    </p:animEffect>
                                  </p:childTnLst>
                                </p:cTn>
                              </p:par>
                              <p:par>
                                <p:cTn id="42" presetID="10" presetClass="entr" presetSubtype="0" fill="hold" grpId="0" nodeType="withEffect">
                                  <p:stCondLst>
                                    <p:cond delay="1500"/>
                                  </p:stCondLst>
                                  <p:childTnLst>
                                    <p:set>
                                      <p:cBhvr>
                                        <p:cTn id="43" dur="1" fill="hold">
                                          <p:stCondLst>
                                            <p:cond delay="0"/>
                                          </p:stCondLst>
                                        </p:cTn>
                                        <p:tgtEl>
                                          <p:spTgt spid="11"/>
                                        </p:tgtEl>
                                        <p:attrNameLst>
                                          <p:attrName>style.visibility</p:attrName>
                                        </p:attrNameLst>
                                      </p:cBhvr>
                                      <p:to>
                                        <p:strVal val="visible"/>
                                      </p:to>
                                    </p:set>
                                    <p:animEffect transition="in" filter="fade">
                                      <p:cBhvr>
                                        <p:cTn id="44" dur="1000"/>
                                        <p:tgtEl>
                                          <p:spTgt spid="11"/>
                                        </p:tgtEl>
                                      </p:cBhvr>
                                    </p:animEffect>
                                  </p:childTnLst>
                                </p:cTn>
                              </p:par>
                            </p:childTnLst>
                          </p:cTn>
                        </p:par>
                        <p:par>
                          <p:cTn id="45" fill="hold">
                            <p:stCondLst>
                              <p:cond delay="3850"/>
                            </p:stCondLst>
                            <p:childTnLst>
                              <p:par>
                                <p:cTn id="46" presetID="10" presetClass="entr" presetSubtype="0" fill="hold" grpId="0" nodeType="afterEffect">
                                  <p:stCondLst>
                                    <p:cond delay="0"/>
                                  </p:stCondLst>
                                  <p:childTnLst>
                                    <p:set>
                                      <p:cBhvr>
                                        <p:cTn id="47" dur="1" fill="hold">
                                          <p:stCondLst>
                                            <p:cond delay="0"/>
                                          </p:stCondLst>
                                        </p:cTn>
                                        <p:tgtEl>
                                          <p:spTgt spid="8"/>
                                        </p:tgtEl>
                                        <p:attrNameLst>
                                          <p:attrName>style.visibility</p:attrName>
                                        </p:attrNameLst>
                                      </p:cBhvr>
                                      <p:to>
                                        <p:strVal val="visible"/>
                                      </p:to>
                                    </p:set>
                                    <p:animEffect transition="in" filter="fade">
                                      <p:cBhvr>
                                        <p:cTn id="48" dur="500"/>
                                        <p:tgtEl>
                                          <p:spTgt spid="8"/>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7"/>
                                        </p:tgtEl>
                                        <p:attrNameLst>
                                          <p:attrName>style.visibility</p:attrName>
                                        </p:attrNameLst>
                                      </p:cBhvr>
                                      <p:to>
                                        <p:strVal val="visible"/>
                                      </p:to>
                                    </p:set>
                                    <p:animEffect transition="in" filter="fade">
                                      <p:cBhvr>
                                        <p:cTn id="51" dur="500"/>
                                        <p:tgtEl>
                                          <p:spTgt spid="7"/>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10"/>
                                        </p:tgtEl>
                                        <p:attrNameLst>
                                          <p:attrName>style.visibility</p:attrName>
                                        </p:attrNameLst>
                                      </p:cBhvr>
                                      <p:to>
                                        <p:strVal val="visible"/>
                                      </p:to>
                                    </p:set>
                                    <p:animEffect transition="in" filter="fade">
                                      <p:cBhvr>
                                        <p:cTn id="54"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3" grpId="0" animBg="1"/>
      <p:bldP spid="5" grpId="0" animBg="1"/>
      <p:bldP spid="6" grpId="0" animBg="1"/>
      <p:bldP spid="7" grpId="0" animBg="1"/>
      <p:bldP spid="8" grpId="0" animBg="1"/>
      <p:bldP spid="9" grpId="0" animBg="1"/>
      <p:bldP spid="10" grpId="0" animBg="1"/>
      <p:bldP spid="11" grpId="0" animBg="1"/>
      <p:bldP spid="15" grpId="0" animBg="1"/>
      <p:bldP spid="15" grpId="1" animBg="1"/>
      <p:bldP spid="15" grpId="2"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07504" y="51470"/>
            <a:ext cx="3365024" cy="523220"/>
          </a:xfrm>
          <a:prstGeom prst="rect">
            <a:avLst/>
          </a:prstGeom>
        </p:spPr>
        <p:txBody>
          <a:bodyPr wrap="none">
            <a:spAutoFit/>
          </a:bodyPr>
          <a:lstStyle/>
          <a:p>
            <a:r>
              <a:rPr lang="zh-CN" altLang="en-US" sz="2800" b="1" spc="300" dirty="0" smtClean="0">
                <a:solidFill>
                  <a:schemeClr val="accent2">
                    <a:lumMod val="50000"/>
                  </a:schemeClr>
                </a:solidFill>
                <a:cs typeface="+mn-ea"/>
                <a:sym typeface="+mn-lt"/>
              </a:rPr>
              <a:t>单击此处添加标题</a:t>
            </a:r>
            <a:endParaRPr lang="zh-CN" altLang="en-US" sz="2800" b="1" spc="300" dirty="0">
              <a:solidFill>
                <a:schemeClr val="accent2">
                  <a:lumMod val="50000"/>
                </a:schemeClr>
              </a:solidFill>
              <a:cs typeface="+mn-ea"/>
              <a:sym typeface="+mn-lt"/>
            </a:endParaRPr>
          </a:p>
        </p:txBody>
      </p:sp>
      <p:grpSp>
        <p:nvGrpSpPr>
          <p:cNvPr id="3" name="组合 2"/>
          <p:cNvGrpSpPr/>
          <p:nvPr/>
        </p:nvGrpSpPr>
        <p:grpSpPr>
          <a:xfrm>
            <a:off x="3048185" y="1371242"/>
            <a:ext cx="3039879" cy="2640668"/>
            <a:chOff x="3048185" y="1336041"/>
            <a:chExt cx="3039879" cy="2640668"/>
          </a:xfrm>
        </p:grpSpPr>
        <p:sp>
          <p:nvSpPr>
            <p:cNvPr id="5" name="任意多边形 4"/>
            <p:cNvSpPr/>
            <p:nvPr/>
          </p:nvSpPr>
          <p:spPr>
            <a:xfrm rot="18937616">
              <a:off x="4872230" y="2573060"/>
              <a:ext cx="673100" cy="1403649"/>
            </a:xfrm>
            <a:custGeom>
              <a:avLst/>
              <a:gdLst>
                <a:gd name="connsiteX0" fmla="*/ 657299 w 673339"/>
                <a:gd name="connsiteY0" fmla="*/ 0 h 1796353"/>
                <a:gd name="connsiteX1" fmla="*/ 659221 w 673339"/>
                <a:gd name="connsiteY1" fmla="*/ 175718 h 1796353"/>
                <a:gd name="connsiteX2" fmla="*/ 673319 w 673339"/>
                <a:gd name="connsiteY2" fmla="*/ 1464088 h 1796353"/>
                <a:gd name="connsiteX3" fmla="*/ 579603 w 673339"/>
                <a:gd name="connsiteY3" fmla="*/ 1697531 h 1796353"/>
                <a:gd name="connsiteX4" fmla="*/ 348266 w 673339"/>
                <a:gd name="connsiteY4" fmla="*/ 1796333 h 1796353"/>
                <a:gd name="connsiteX5" fmla="*/ 114823 w 673339"/>
                <a:gd name="connsiteY5" fmla="*/ 1702617 h 1796353"/>
                <a:gd name="connsiteX6" fmla="*/ 16021 w 673339"/>
                <a:gd name="connsiteY6" fmla="*/ 1471280 h 1796353"/>
                <a:gd name="connsiteX7" fmla="*/ 1954 w 673339"/>
                <a:gd name="connsiteY7" fmla="*/ 185707 h 1796353"/>
                <a:gd name="connsiteX8" fmla="*/ 1953 w 673339"/>
                <a:gd name="connsiteY8" fmla="*/ 185699 h 1796353"/>
                <a:gd name="connsiteX9" fmla="*/ 0 w 673339"/>
                <a:gd name="connsiteY9" fmla="*/ 7194 h 17963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73339" h="1796353">
                  <a:moveTo>
                    <a:pt x="657299" y="0"/>
                  </a:moveTo>
                  <a:lnTo>
                    <a:pt x="659221" y="175718"/>
                  </a:lnTo>
                  <a:lnTo>
                    <a:pt x="673319" y="1464088"/>
                  </a:lnTo>
                  <a:cubicBezTo>
                    <a:pt x="674312" y="1554842"/>
                    <a:pt x="638426" y="1637407"/>
                    <a:pt x="579603" y="1697531"/>
                  </a:cubicBezTo>
                  <a:cubicBezTo>
                    <a:pt x="520780" y="1757657"/>
                    <a:pt x="439020" y="1795341"/>
                    <a:pt x="348266" y="1796333"/>
                  </a:cubicBezTo>
                  <a:cubicBezTo>
                    <a:pt x="257513" y="1797327"/>
                    <a:pt x="174947" y="1761440"/>
                    <a:pt x="114823" y="1702617"/>
                  </a:cubicBezTo>
                  <a:cubicBezTo>
                    <a:pt x="54699" y="1643795"/>
                    <a:pt x="17013" y="1562034"/>
                    <a:pt x="16021" y="1471280"/>
                  </a:cubicBezTo>
                  <a:lnTo>
                    <a:pt x="1954" y="185707"/>
                  </a:lnTo>
                  <a:lnTo>
                    <a:pt x="1953" y="185699"/>
                  </a:lnTo>
                  <a:lnTo>
                    <a:pt x="0" y="7194"/>
                  </a:lnTo>
                  <a:close/>
                </a:path>
              </a:pathLst>
            </a:custGeom>
            <a:solidFill>
              <a:schemeClr val="accent2">
                <a:lumMod val="50000"/>
              </a:schemeClr>
            </a:solidFill>
            <a:ln>
              <a:noFill/>
            </a:ln>
            <a:effectLst/>
          </p:spPr>
          <p:txBody>
            <a:bodyPr vert="eaVert" lIns="0" tIns="288000" rIns="0" bIns="0"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schemeClr val="bg1"/>
                  </a:solidFill>
                  <a:effectLst/>
                  <a:uLnTx/>
                  <a:uFillTx/>
                  <a:cs typeface="+mn-ea"/>
                  <a:sym typeface="+mn-lt"/>
                </a:rPr>
                <a:t>添加内容</a:t>
              </a:r>
            </a:p>
          </p:txBody>
        </p:sp>
        <p:sp>
          <p:nvSpPr>
            <p:cNvPr id="6" name="任意多边形 5"/>
            <p:cNvSpPr>
              <a:spLocks noChangeArrowheads="1"/>
            </p:cNvSpPr>
            <p:nvPr/>
          </p:nvSpPr>
          <p:spPr bwMode="auto">
            <a:xfrm rot="8100000">
              <a:off x="4961612" y="2655485"/>
              <a:ext cx="539750" cy="1278731"/>
            </a:xfrm>
            <a:custGeom>
              <a:avLst/>
              <a:gdLst>
                <a:gd name="connsiteX0" fmla="*/ 459389 w 538208"/>
                <a:gd name="connsiteY0" fmla="*/ 90966 h 1703835"/>
                <a:gd name="connsiteX1" fmla="*/ 538208 w 538208"/>
                <a:gd name="connsiteY1" fmla="*/ 310579 h 1703835"/>
                <a:gd name="connsiteX2" fmla="*/ 538207 w 538208"/>
                <a:gd name="connsiteY2" fmla="*/ 1525464 h 1703835"/>
                <a:gd name="connsiteX3" fmla="*/ 538208 w 538208"/>
                <a:gd name="connsiteY3" fmla="*/ 1525472 h 1703835"/>
                <a:gd name="connsiteX4" fmla="*/ 538208 w 538208"/>
                <a:gd name="connsiteY4" fmla="*/ 1703835 h 1703835"/>
                <a:gd name="connsiteX5" fmla="*/ 0 w 538208"/>
                <a:gd name="connsiteY5" fmla="*/ 1703835 h 1703835"/>
                <a:gd name="connsiteX6" fmla="*/ 0 w 538208"/>
                <a:gd name="connsiteY6" fmla="*/ 1528107 h 1703835"/>
                <a:gd name="connsiteX7" fmla="*/ 0 w 538208"/>
                <a:gd name="connsiteY7" fmla="*/ 310579 h 1703835"/>
                <a:gd name="connsiteX8" fmla="*/ 78819 w 538208"/>
                <a:gd name="connsiteY8" fmla="*/ 90966 h 1703835"/>
                <a:gd name="connsiteX9" fmla="*/ 269104 w 538208"/>
                <a:gd name="connsiteY9" fmla="*/ 0 h 1703835"/>
                <a:gd name="connsiteX10" fmla="*/ 459389 w 538208"/>
                <a:gd name="connsiteY10" fmla="*/ 90966 h 17038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38208" h="1703835">
                  <a:moveTo>
                    <a:pt x="459389" y="90966"/>
                  </a:moveTo>
                  <a:cubicBezTo>
                    <a:pt x="508088" y="147170"/>
                    <a:pt x="538208" y="224815"/>
                    <a:pt x="538208" y="310579"/>
                  </a:cubicBezTo>
                  <a:lnTo>
                    <a:pt x="538207" y="1525464"/>
                  </a:lnTo>
                  <a:lnTo>
                    <a:pt x="538208" y="1525472"/>
                  </a:lnTo>
                  <a:lnTo>
                    <a:pt x="538208" y="1703835"/>
                  </a:lnTo>
                  <a:lnTo>
                    <a:pt x="0" y="1703835"/>
                  </a:lnTo>
                  <a:lnTo>
                    <a:pt x="0" y="1528107"/>
                  </a:lnTo>
                  <a:lnTo>
                    <a:pt x="0" y="310579"/>
                  </a:lnTo>
                  <a:cubicBezTo>
                    <a:pt x="0" y="224814"/>
                    <a:pt x="30121" y="147170"/>
                    <a:pt x="78819" y="90966"/>
                  </a:cubicBezTo>
                  <a:cubicBezTo>
                    <a:pt x="127517" y="34762"/>
                    <a:pt x="194793" y="0"/>
                    <a:pt x="269104" y="0"/>
                  </a:cubicBezTo>
                  <a:cubicBezTo>
                    <a:pt x="343415" y="0"/>
                    <a:pt x="410691" y="34763"/>
                    <a:pt x="459389" y="90966"/>
                  </a:cubicBezTo>
                  <a:close/>
                </a:path>
              </a:pathLst>
            </a:custGeom>
            <a:noFill/>
            <a:ln w="3175" cmpd="sng">
              <a:solidFill>
                <a:srgbClr val="FFFFFF"/>
              </a:solidFill>
              <a:prstDash val="dash"/>
              <a:round/>
              <a:headEnd/>
              <a:tailEnd/>
            </a:ln>
            <a:extLst/>
          </p:spPr>
          <p:txBody>
            <a:bodyPr vert="vert" lIns="91429" tIns="45715" rIns="91429" bIns="45715"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dirty="0">
                <a:ln>
                  <a:noFill/>
                </a:ln>
                <a:solidFill>
                  <a:schemeClr val="bg1"/>
                </a:solidFill>
                <a:effectLst/>
                <a:uLnTx/>
                <a:uFillTx/>
                <a:cs typeface="+mn-ea"/>
                <a:sym typeface="+mn-lt"/>
              </a:endParaRPr>
            </a:p>
          </p:txBody>
        </p:sp>
        <p:sp>
          <p:nvSpPr>
            <p:cNvPr id="7" name="任意多边形 6"/>
            <p:cNvSpPr>
              <a:spLocks noChangeArrowheads="1"/>
            </p:cNvSpPr>
            <p:nvPr/>
          </p:nvSpPr>
          <p:spPr bwMode="auto">
            <a:xfrm rot="18900000">
              <a:off x="3582852" y="1336041"/>
              <a:ext cx="657225" cy="1344216"/>
            </a:xfrm>
            <a:custGeom>
              <a:avLst/>
              <a:gdLst>
                <a:gd name="connsiteX0" fmla="*/ 561073 w 657338"/>
                <a:gd name="connsiteY0" fmla="*/ 96265 h 1792844"/>
                <a:gd name="connsiteX1" fmla="*/ 657338 w 657338"/>
                <a:gd name="connsiteY1" fmla="*/ 328669 h 1792844"/>
                <a:gd name="connsiteX2" fmla="*/ 657337 w 657338"/>
                <a:gd name="connsiteY2" fmla="*/ 1614319 h 1792844"/>
                <a:gd name="connsiteX3" fmla="*/ 657338 w 657338"/>
                <a:gd name="connsiteY3" fmla="*/ 1614327 h 1792844"/>
                <a:gd name="connsiteX4" fmla="*/ 657338 w 657338"/>
                <a:gd name="connsiteY4" fmla="*/ 1792843 h 1792844"/>
                <a:gd name="connsiteX5" fmla="*/ 0 w 657338"/>
                <a:gd name="connsiteY5" fmla="*/ 1792844 h 1792844"/>
                <a:gd name="connsiteX6" fmla="*/ 0 w 657338"/>
                <a:gd name="connsiteY6" fmla="*/ 1617116 h 1792844"/>
                <a:gd name="connsiteX7" fmla="*/ 0 w 657338"/>
                <a:gd name="connsiteY7" fmla="*/ 328669 h 1792844"/>
                <a:gd name="connsiteX8" fmla="*/ 96265 w 657338"/>
                <a:gd name="connsiteY8" fmla="*/ 96265 h 1792844"/>
                <a:gd name="connsiteX9" fmla="*/ 328669 w 657338"/>
                <a:gd name="connsiteY9" fmla="*/ 0 h 1792844"/>
                <a:gd name="connsiteX10" fmla="*/ 561073 w 657338"/>
                <a:gd name="connsiteY10" fmla="*/ 96265 h 17928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57338" h="1792844">
                  <a:moveTo>
                    <a:pt x="561073" y="96265"/>
                  </a:moveTo>
                  <a:cubicBezTo>
                    <a:pt x="620550" y="155742"/>
                    <a:pt x="657338" y="237910"/>
                    <a:pt x="657338" y="328669"/>
                  </a:cubicBezTo>
                  <a:lnTo>
                    <a:pt x="657337" y="1614319"/>
                  </a:lnTo>
                  <a:lnTo>
                    <a:pt x="657338" y="1614327"/>
                  </a:lnTo>
                  <a:lnTo>
                    <a:pt x="657338" y="1792843"/>
                  </a:lnTo>
                  <a:lnTo>
                    <a:pt x="0" y="1792844"/>
                  </a:lnTo>
                  <a:lnTo>
                    <a:pt x="0" y="1617116"/>
                  </a:lnTo>
                  <a:lnTo>
                    <a:pt x="0" y="328669"/>
                  </a:lnTo>
                  <a:cubicBezTo>
                    <a:pt x="0" y="237909"/>
                    <a:pt x="36788" y="155742"/>
                    <a:pt x="96265" y="96265"/>
                  </a:cubicBezTo>
                  <a:cubicBezTo>
                    <a:pt x="155742" y="36787"/>
                    <a:pt x="237910" y="0"/>
                    <a:pt x="328669" y="0"/>
                  </a:cubicBezTo>
                  <a:cubicBezTo>
                    <a:pt x="419428" y="0"/>
                    <a:pt x="501596" y="36788"/>
                    <a:pt x="561073" y="96265"/>
                  </a:cubicBezTo>
                  <a:close/>
                </a:path>
              </a:pathLst>
            </a:custGeom>
            <a:solidFill>
              <a:schemeClr val="accent2">
                <a:lumMod val="50000"/>
              </a:schemeClr>
            </a:solidFill>
            <a:ln w="3175" cmpd="sng">
              <a:noFill/>
              <a:round/>
              <a:headEnd/>
              <a:tailEnd/>
            </a:ln>
            <a:extLst/>
          </p:spPr>
          <p:txBody>
            <a:bodyPr vert="eaVert" lIns="0" tIns="288000" rIns="0" bIns="0"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smtClean="0">
                  <a:ln>
                    <a:noFill/>
                  </a:ln>
                  <a:solidFill>
                    <a:schemeClr val="bg1"/>
                  </a:solidFill>
                  <a:effectLst/>
                  <a:uLnTx/>
                  <a:uFillTx/>
                  <a:cs typeface="+mn-ea"/>
                  <a:sym typeface="+mn-lt"/>
                </a:rPr>
                <a:t>添加内容</a:t>
              </a:r>
              <a:endParaRPr kumimoji="0" lang="zh-CN" altLang="en-US" sz="1600" b="0" i="0" u="none" strike="noStrike" kern="0" cap="none" spc="0" normalizeH="0" baseline="0" noProof="0" dirty="0">
                <a:ln>
                  <a:noFill/>
                </a:ln>
                <a:solidFill>
                  <a:schemeClr val="bg1"/>
                </a:solidFill>
                <a:effectLst/>
                <a:uLnTx/>
                <a:uFillTx/>
                <a:cs typeface="+mn-ea"/>
                <a:sym typeface="+mn-lt"/>
              </a:endParaRPr>
            </a:p>
          </p:txBody>
        </p:sp>
        <p:sp>
          <p:nvSpPr>
            <p:cNvPr id="8" name="任意多边形 7"/>
            <p:cNvSpPr>
              <a:spLocks noChangeArrowheads="1"/>
            </p:cNvSpPr>
            <p:nvPr/>
          </p:nvSpPr>
          <p:spPr bwMode="auto">
            <a:xfrm rot="18900000">
              <a:off x="3641589" y="1369378"/>
              <a:ext cx="538163" cy="1277541"/>
            </a:xfrm>
            <a:custGeom>
              <a:avLst/>
              <a:gdLst>
                <a:gd name="connsiteX0" fmla="*/ 459389 w 538208"/>
                <a:gd name="connsiteY0" fmla="*/ 90966 h 1703835"/>
                <a:gd name="connsiteX1" fmla="*/ 538208 w 538208"/>
                <a:gd name="connsiteY1" fmla="*/ 310579 h 1703835"/>
                <a:gd name="connsiteX2" fmla="*/ 538207 w 538208"/>
                <a:gd name="connsiteY2" fmla="*/ 1525464 h 1703835"/>
                <a:gd name="connsiteX3" fmla="*/ 538208 w 538208"/>
                <a:gd name="connsiteY3" fmla="*/ 1525472 h 1703835"/>
                <a:gd name="connsiteX4" fmla="*/ 538208 w 538208"/>
                <a:gd name="connsiteY4" fmla="*/ 1703835 h 1703835"/>
                <a:gd name="connsiteX5" fmla="*/ 0 w 538208"/>
                <a:gd name="connsiteY5" fmla="*/ 1703835 h 1703835"/>
                <a:gd name="connsiteX6" fmla="*/ 0 w 538208"/>
                <a:gd name="connsiteY6" fmla="*/ 1528107 h 1703835"/>
                <a:gd name="connsiteX7" fmla="*/ 0 w 538208"/>
                <a:gd name="connsiteY7" fmla="*/ 310579 h 1703835"/>
                <a:gd name="connsiteX8" fmla="*/ 78819 w 538208"/>
                <a:gd name="connsiteY8" fmla="*/ 90966 h 1703835"/>
                <a:gd name="connsiteX9" fmla="*/ 269104 w 538208"/>
                <a:gd name="connsiteY9" fmla="*/ 0 h 1703835"/>
                <a:gd name="connsiteX10" fmla="*/ 459389 w 538208"/>
                <a:gd name="connsiteY10" fmla="*/ 90966 h 17038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38208" h="1703835">
                  <a:moveTo>
                    <a:pt x="459389" y="90966"/>
                  </a:moveTo>
                  <a:cubicBezTo>
                    <a:pt x="508088" y="147170"/>
                    <a:pt x="538208" y="224815"/>
                    <a:pt x="538208" y="310579"/>
                  </a:cubicBezTo>
                  <a:lnTo>
                    <a:pt x="538207" y="1525464"/>
                  </a:lnTo>
                  <a:lnTo>
                    <a:pt x="538208" y="1525472"/>
                  </a:lnTo>
                  <a:lnTo>
                    <a:pt x="538208" y="1703835"/>
                  </a:lnTo>
                  <a:lnTo>
                    <a:pt x="0" y="1703835"/>
                  </a:lnTo>
                  <a:lnTo>
                    <a:pt x="0" y="1528107"/>
                  </a:lnTo>
                  <a:lnTo>
                    <a:pt x="0" y="310579"/>
                  </a:lnTo>
                  <a:cubicBezTo>
                    <a:pt x="0" y="224814"/>
                    <a:pt x="30121" y="147170"/>
                    <a:pt x="78819" y="90966"/>
                  </a:cubicBezTo>
                  <a:cubicBezTo>
                    <a:pt x="127517" y="34762"/>
                    <a:pt x="194793" y="0"/>
                    <a:pt x="269104" y="0"/>
                  </a:cubicBezTo>
                  <a:cubicBezTo>
                    <a:pt x="343415" y="0"/>
                    <a:pt x="410691" y="34763"/>
                    <a:pt x="459389" y="90966"/>
                  </a:cubicBezTo>
                  <a:close/>
                </a:path>
              </a:pathLst>
            </a:custGeom>
            <a:noFill/>
            <a:ln w="3175" cmpd="sng">
              <a:solidFill>
                <a:srgbClr val="FFFFFF"/>
              </a:solidFill>
              <a:prstDash val="dash"/>
              <a:round/>
              <a:headEnd/>
              <a:tailEnd/>
            </a:ln>
            <a:extLst/>
          </p:spPr>
          <p:txBody>
            <a:bodyPr vert="vert" lIns="91429" tIns="45715" rIns="91429" bIns="45715"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dirty="0">
                <a:ln>
                  <a:noFill/>
                </a:ln>
                <a:solidFill>
                  <a:schemeClr val="bg1"/>
                </a:solidFill>
                <a:effectLst/>
                <a:uLnTx/>
                <a:uFillTx/>
                <a:cs typeface="+mn-ea"/>
                <a:sym typeface="+mn-lt"/>
              </a:endParaRPr>
            </a:p>
          </p:txBody>
        </p:sp>
        <p:sp>
          <p:nvSpPr>
            <p:cNvPr id="9" name="任意多边形 8"/>
            <p:cNvSpPr/>
            <p:nvPr/>
          </p:nvSpPr>
          <p:spPr>
            <a:xfrm rot="2768180">
              <a:off x="3588044" y="2549163"/>
              <a:ext cx="514350" cy="1594068"/>
            </a:xfrm>
            <a:custGeom>
              <a:avLst/>
              <a:gdLst>
                <a:gd name="connsiteX0" fmla="*/ 0 w 686310"/>
                <a:gd name="connsiteY0" fmla="*/ 13037 h 1799075"/>
                <a:gd name="connsiteX1" fmla="*/ 657209 w 686310"/>
                <a:gd name="connsiteY1" fmla="*/ 0 h 1799075"/>
                <a:gd name="connsiteX2" fmla="*/ 660693 w 686310"/>
                <a:gd name="connsiteY2" fmla="*/ 175694 h 1799075"/>
                <a:gd name="connsiteX3" fmla="*/ 686245 w 686310"/>
                <a:gd name="connsiteY3" fmla="*/ 1463887 h 1799075"/>
                <a:gd name="connsiteX4" fmla="*/ 594608 w 686310"/>
                <a:gd name="connsiteY4" fmla="*/ 1698155 h 1799075"/>
                <a:gd name="connsiteX5" fmla="*/ 364159 w 686310"/>
                <a:gd name="connsiteY5" fmla="*/ 1799009 h 1799075"/>
                <a:gd name="connsiteX6" fmla="*/ 129892 w 686310"/>
                <a:gd name="connsiteY6" fmla="*/ 1707372 h 1799075"/>
                <a:gd name="connsiteX7" fmla="*/ 29037 w 686310"/>
                <a:gd name="connsiteY7" fmla="*/ 1476923 h 1799075"/>
                <a:gd name="connsiteX8" fmla="*/ 3541 w 686310"/>
                <a:gd name="connsiteY8" fmla="*/ 191526 h 1799075"/>
                <a:gd name="connsiteX9" fmla="*/ 3540 w 686310"/>
                <a:gd name="connsiteY9" fmla="*/ 191518 h 17990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86310" h="1799075">
                  <a:moveTo>
                    <a:pt x="0" y="13037"/>
                  </a:moveTo>
                  <a:lnTo>
                    <a:pt x="657209" y="0"/>
                  </a:lnTo>
                  <a:lnTo>
                    <a:pt x="660693" y="175694"/>
                  </a:lnTo>
                  <a:lnTo>
                    <a:pt x="686245" y="1463887"/>
                  </a:lnTo>
                  <a:cubicBezTo>
                    <a:pt x="688045" y="1554629"/>
                    <a:pt x="652894" y="1637510"/>
                    <a:pt x="594608" y="1698155"/>
                  </a:cubicBezTo>
                  <a:cubicBezTo>
                    <a:pt x="536322" y="1758800"/>
                    <a:pt x="454900" y="1797210"/>
                    <a:pt x="364159" y="1799009"/>
                  </a:cubicBezTo>
                  <a:cubicBezTo>
                    <a:pt x="273418" y="1800810"/>
                    <a:pt x="190536" y="1765658"/>
                    <a:pt x="129892" y="1707372"/>
                  </a:cubicBezTo>
                  <a:cubicBezTo>
                    <a:pt x="69247" y="1649087"/>
                    <a:pt x="30836" y="1567664"/>
                    <a:pt x="29037" y="1476923"/>
                  </a:cubicBezTo>
                  <a:lnTo>
                    <a:pt x="3541" y="191526"/>
                  </a:lnTo>
                  <a:lnTo>
                    <a:pt x="3540" y="191518"/>
                  </a:lnTo>
                  <a:close/>
                </a:path>
              </a:pathLst>
            </a:custGeom>
            <a:solidFill>
              <a:schemeClr val="accent2">
                <a:lumMod val="50000"/>
              </a:schemeClr>
            </a:solidFill>
            <a:ln>
              <a:noFill/>
            </a:ln>
            <a:effectLst/>
          </p:spPr>
          <p:txBody>
            <a:bodyPr vert="eaVert" lIns="0" tIns="288000" rIns="0" bIns="0"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schemeClr val="bg1"/>
                  </a:solidFill>
                  <a:effectLst/>
                  <a:uLnTx/>
                  <a:uFillTx/>
                  <a:cs typeface="+mn-ea"/>
                  <a:sym typeface="+mn-lt"/>
                </a:rPr>
                <a:t>添加内容</a:t>
              </a:r>
            </a:p>
          </p:txBody>
        </p:sp>
        <p:sp>
          <p:nvSpPr>
            <p:cNvPr id="10" name="任意多边形 9"/>
            <p:cNvSpPr>
              <a:spLocks noChangeArrowheads="1"/>
            </p:cNvSpPr>
            <p:nvPr/>
          </p:nvSpPr>
          <p:spPr bwMode="auto">
            <a:xfrm rot="2700000">
              <a:off x="4945460" y="1115397"/>
              <a:ext cx="492919" cy="1792288"/>
            </a:xfrm>
            <a:custGeom>
              <a:avLst/>
              <a:gdLst>
                <a:gd name="connsiteX0" fmla="*/ 561073 w 657338"/>
                <a:gd name="connsiteY0" fmla="*/ 96265 h 1792844"/>
                <a:gd name="connsiteX1" fmla="*/ 657338 w 657338"/>
                <a:gd name="connsiteY1" fmla="*/ 328669 h 1792844"/>
                <a:gd name="connsiteX2" fmla="*/ 657337 w 657338"/>
                <a:gd name="connsiteY2" fmla="*/ 1614319 h 1792844"/>
                <a:gd name="connsiteX3" fmla="*/ 657338 w 657338"/>
                <a:gd name="connsiteY3" fmla="*/ 1614327 h 1792844"/>
                <a:gd name="connsiteX4" fmla="*/ 657338 w 657338"/>
                <a:gd name="connsiteY4" fmla="*/ 1792843 h 1792844"/>
                <a:gd name="connsiteX5" fmla="*/ 0 w 657338"/>
                <a:gd name="connsiteY5" fmla="*/ 1792844 h 1792844"/>
                <a:gd name="connsiteX6" fmla="*/ 0 w 657338"/>
                <a:gd name="connsiteY6" fmla="*/ 1617116 h 1792844"/>
                <a:gd name="connsiteX7" fmla="*/ 0 w 657338"/>
                <a:gd name="connsiteY7" fmla="*/ 328669 h 1792844"/>
                <a:gd name="connsiteX8" fmla="*/ 96265 w 657338"/>
                <a:gd name="connsiteY8" fmla="*/ 96265 h 1792844"/>
                <a:gd name="connsiteX9" fmla="*/ 328669 w 657338"/>
                <a:gd name="connsiteY9" fmla="*/ 0 h 1792844"/>
                <a:gd name="connsiteX10" fmla="*/ 561073 w 657338"/>
                <a:gd name="connsiteY10" fmla="*/ 96265 h 17928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57338" h="1792844">
                  <a:moveTo>
                    <a:pt x="561073" y="96265"/>
                  </a:moveTo>
                  <a:cubicBezTo>
                    <a:pt x="620550" y="155742"/>
                    <a:pt x="657338" y="237910"/>
                    <a:pt x="657338" y="328669"/>
                  </a:cubicBezTo>
                  <a:lnTo>
                    <a:pt x="657337" y="1614319"/>
                  </a:lnTo>
                  <a:lnTo>
                    <a:pt x="657338" y="1614327"/>
                  </a:lnTo>
                  <a:lnTo>
                    <a:pt x="657338" y="1792843"/>
                  </a:lnTo>
                  <a:lnTo>
                    <a:pt x="0" y="1792844"/>
                  </a:lnTo>
                  <a:lnTo>
                    <a:pt x="0" y="1617116"/>
                  </a:lnTo>
                  <a:lnTo>
                    <a:pt x="0" y="328669"/>
                  </a:lnTo>
                  <a:cubicBezTo>
                    <a:pt x="0" y="237909"/>
                    <a:pt x="36788" y="155742"/>
                    <a:pt x="96265" y="96265"/>
                  </a:cubicBezTo>
                  <a:cubicBezTo>
                    <a:pt x="155742" y="36787"/>
                    <a:pt x="237910" y="0"/>
                    <a:pt x="328669" y="0"/>
                  </a:cubicBezTo>
                  <a:cubicBezTo>
                    <a:pt x="419428" y="0"/>
                    <a:pt x="501596" y="36788"/>
                    <a:pt x="561073" y="96265"/>
                  </a:cubicBezTo>
                  <a:close/>
                </a:path>
              </a:pathLst>
            </a:custGeom>
            <a:solidFill>
              <a:schemeClr val="accent2">
                <a:lumMod val="50000"/>
              </a:schemeClr>
            </a:solidFill>
            <a:ln w="3175" cmpd="sng">
              <a:noFill/>
              <a:round/>
              <a:headEnd/>
              <a:tailEnd/>
            </a:ln>
            <a:extLst/>
          </p:spPr>
          <p:txBody>
            <a:bodyPr vert="eaVert" lIns="0" tIns="288000" rIns="0" bIns="0"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schemeClr val="bg1"/>
                  </a:solidFill>
                  <a:effectLst/>
                  <a:uLnTx/>
                  <a:uFillTx/>
                  <a:cs typeface="+mn-ea"/>
                  <a:sym typeface="+mn-lt"/>
                </a:rPr>
                <a:t>添加内容</a:t>
              </a:r>
            </a:p>
          </p:txBody>
        </p:sp>
        <p:sp>
          <p:nvSpPr>
            <p:cNvPr id="11" name="任意多边形 10"/>
            <p:cNvSpPr>
              <a:spLocks noChangeArrowheads="1"/>
            </p:cNvSpPr>
            <p:nvPr/>
          </p:nvSpPr>
          <p:spPr bwMode="auto">
            <a:xfrm rot="2700000">
              <a:off x="4990108" y="1159251"/>
              <a:ext cx="403622" cy="1703388"/>
            </a:xfrm>
            <a:custGeom>
              <a:avLst/>
              <a:gdLst>
                <a:gd name="connsiteX0" fmla="*/ 459389 w 538208"/>
                <a:gd name="connsiteY0" fmla="*/ 90966 h 1703835"/>
                <a:gd name="connsiteX1" fmla="*/ 538208 w 538208"/>
                <a:gd name="connsiteY1" fmla="*/ 310579 h 1703835"/>
                <a:gd name="connsiteX2" fmla="*/ 538207 w 538208"/>
                <a:gd name="connsiteY2" fmla="*/ 1525464 h 1703835"/>
                <a:gd name="connsiteX3" fmla="*/ 538208 w 538208"/>
                <a:gd name="connsiteY3" fmla="*/ 1525472 h 1703835"/>
                <a:gd name="connsiteX4" fmla="*/ 538208 w 538208"/>
                <a:gd name="connsiteY4" fmla="*/ 1703835 h 1703835"/>
                <a:gd name="connsiteX5" fmla="*/ 0 w 538208"/>
                <a:gd name="connsiteY5" fmla="*/ 1703835 h 1703835"/>
                <a:gd name="connsiteX6" fmla="*/ 0 w 538208"/>
                <a:gd name="connsiteY6" fmla="*/ 1528107 h 1703835"/>
                <a:gd name="connsiteX7" fmla="*/ 0 w 538208"/>
                <a:gd name="connsiteY7" fmla="*/ 310579 h 1703835"/>
                <a:gd name="connsiteX8" fmla="*/ 78819 w 538208"/>
                <a:gd name="connsiteY8" fmla="*/ 90966 h 1703835"/>
                <a:gd name="connsiteX9" fmla="*/ 269104 w 538208"/>
                <a:gd name="connsiteY9" fmla="*/ 0 h 1703835"/>
                <a:gd name="connsiteX10" fmla="*/ 459389 w 538208"/>
                <a:gd name="connsiteY10" fmla="*/ 90966 h 17038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38208" h="1703835">
                  <a:moveTo>
                    <a:pt x="459389" y="90966"/>
                  </a:moveTo>
                  <a:cubicBezTo>
                    <a:pt x="508088" y="147170"/>
                    <a:pt x="538208" y="224815"/>
                    <a:pt x="538208" y="310579"/>
                  </a:cubicBezTo>
                  <a:lnTo>
                    <a:pt x="538207" y="1525464"/>
                  </a:lnTo>
                  <a:lnTo>
                    <a:pt x="538208" y="1525472"/>
                  </a:lnTo>
                  <a:lnTo>
                    <a:pt x="538208" y="1703835"/>
                  </a:lnTo>
                  <a:lnTo>
                    <a:pt x="0" y="1703835"/>
                  </a:lnTo>
                  <a:lnTo>
                    <a:pt x="0" y="1528107"/>
                  </a:lnTo>
                  <a:lnTo>
                    <a:pt x="0" y="310579"/>
                  </a:lnTo>
                  <a:cubicBezTo>
                    <a:pt x="0" y="224814"/>
                    <a:pt x="30121" y="147170"/>
                    <a:pt x="78819" y="90966"/>
                  </a:cubicBezTo>
                  <a:cubicBezTo>
                    <a:pt x="127517" y="34762"/>
                    <a:pt x="194793" y="0"/>
                    <a:pt x="269104" y="0"/>
                  </a:cubicBezTo>
                  <a:cubicBezTo>
                    <a:pt x="343415" y="0"/>
                    <a:pt x="410691" y="34763"/>
                    <a:pt x="459389" y="90966"/>
                  </a:cubicBezTo>
                  <a:close/>
                </a:path>
              </a:pathLst>
            </a:custGeom>
            <a:noFill/>
            <a:ln w="3175" cmpd="sng">
              <a:solidFill>
                <a:srgbClr val="FFFFFF"/>
              </a:solidFill>
              <a:prstDash val="dash"/>
              <a:round/>
              <a:headEnd/>
              <a:tailEnd/>
            </a:ln>
            <a:extLst/>
          </p:spPr>
          <p:txBody>
            <a:bodyPr vert="vert" lIns="91429" tIns="45715" rIns="91429" bIns="45715"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dirty="0">
                <a:ln>
                  <a:noFill/>
                </a:ln>
                <a:solidFill>
                  <a:schemeClr val="bg1"/>
                </a:solidFill>
                <a:effectLst/>
                <a:uLnTx/>
                <a:uFillTx/>
                <a:cs typeface="+mn-ea"/>
                <a:sym typeface="+mn-lt"/>
              </a:endParaRPr>
            </a:p>
          </p:txBody>
        </p:sp>
        <p:sp>
          <p:nvSpPr>
            <p:cNvPr id="12" name="任意多边形 11"/>
            <p:cNvSpPr>
              <a:spLocks noChangeArrowheads="1"/>
            </p:cNvSpPr>
            <p:nvPr/>
          </p:nvSpPr>
          <p:spPr bwMode="auto">
            <a:xfrm rot="13500000">
              <a:off x="3716933" y="2426051"/>
              <a:ext cx="403622" cy="1703388"/>
            </a:xfrm>
            <a:custGeom>
              <a:avLst/>
              <a:gdLst>
                <a:gd name="connsiteX0" fmla="*/ 459389 w 538208"/>
                <a:gd name="connsiteY0" fmla="*/ 90966 h 1703835"/>
                <a:gd name="connsiteX1" fmla="*/ 538208 w 538208"/>
                <a:gd name="connsiteY1" fmla="*/ 310579 h 1703835"/>
                <a:gd name="connsiteX2" fmla="*/ 538207 w 538208"/>
                <a:gd name="connsiteY2" fmla="*/ 1525464 h 1703835"/>
                <a:gd name="connsiteX3" fmla="*/ 538208 w 538208"/>
                <a:gd name="connsiteY3" fmla="*/ 1525472 h 1703835"/>
                <a:gd name="connsiteX4" fmla="*/ 538208 w 538208"/>
                <a:gd name="connsiteY4" fmla="*/ 1703835 h 1703835"/>
                <a:gd name="connsiteX5" fmla="*/ 0 w 538208"/>
                <a:gd name="connsiteY5" fmla="*/ 1703835 h 1703835"/>
                <a:gd name="connsiteX6" fmla="*/ 0 w 538208"/>
                <a:gd name="connsiteY6" fmla="*/ 1528107 h 1703835"/>
                <a:gd name="connsiteX7" fmla="*/ 0 w 538208"/>
                <a:gd name="connsiteY7" fmla="*/ 310579 h 1703835"/>
                <a:gd name="connsiteX8" fmla="*/ 78819 w 538208"/>
                <a:gd name="connsiteY8" fmla="*/ 90966 h 1703835"/>
                <a:gd name="connsiteX9" fmla="*/ 269104 w 538208"/>
                <a:gd name="connsiteY9" fmla="*/ 0 h 1703835"/>
                <a:gd name="connsiteX10" fmla="*/ 459389 w 538208"/>
                <a:gd name="connsiteY10" fmla="*/ 90966 h 17038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38208" h="1703835">
                  <a:moveTo>
                    <a:pt x="459389" y="90966"/>
                  </a:moveTo>
                  <a:cubicBezTo>
                    <a:pt x="508088" y="147170"/>
                    <a:pt x="538208" y="224815"/>
                    <a:pt x="538208" y="310579"/>
                  </a:cubicBezTo>
                  <a:lnTo>
                    <a:pt x="538207" y="1525464"/>
                  </a:lnTo>
                  <a:lnTo>
                    <a:pt x="538208" y="1525472"/>
                  </a:lnTo>
                  <a:lnTo>
                    <a:pt x="538208" y="1703835"/>
                  </a:lnTo>
                  <a:lnTo>
                    <a:pt x="0" y="1703835"/>
                  </a:lnTo>
                  <a:lnTo>
                    <a:pt x="0" y="1528107"/>
                  </a:lnTo>
                  <a:lnTo>
                    <a:pt x="0" y="310579"/>
                  </a:lnTo>
                  <a:cubicBezTo>
                    <a:pt x="0" y="224814"/>
                    <a:pt x="30121" y="147170"/>
                    <a:pt x="78819" y="90966"/>
                  </a:cubicBezTo>
                  <a:cubicBezTo>
                    <a:pt x="127517" y="34762"/>
                    <a:pt x="194793" y="0"/>
                    <a:pt x="269104" y="0"/>
                  </a:cubicBezTo>
                  <a:cubicBezTo>
                    <a:pt x="343415" y="0"/>
                    <a:pt x="410691" y="34763"/>
                    <a:pt x="459389" y="90966"/>
                  </a:cubicBezTo>
                  <a:close/>
                </a:path>
              </a:pathLst>
            </a:custGeom>
            <a:noFill/>
            <a:ln w="3175" cmpd="sng">
              <a:solidFill>
                <a:srgbClr val="FFFFFF"/>
              </a:solidFill>
              <a:prstDash val="dash"/>
              <a:round/>
              <a:headEnd/>
              <a:tailEnd/>
            </a:ln>
            <a:extLst/>
          </p:spPr>
          <p:txBody>
            <a:bodyPr vert="vert" lIns="91429" tIns="45715" rIns="91429" bIns="45715"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dirty="0">
                <a:ln>
                  <a:noFill/>
                </a:ln>
                <a:solidFill>
                  <a:schemeClr val="bg1"/>
                </a:solidFill>
                <a:effectLst/>
                <a:uLnTx/>
                <a:uFillTx/>
                <a:cs typeface="+mn-ea"/>
                <a:sym typeface="+mn-lt"/>
              </a:endParaRPr>
            </a:p>
          </p:txBody>
        </p:sp>
        <p:sp>
          <p:nvSpPr>
            <p:cNvPr id="13" name="椭圆 12"/>
            <p:cNvSpPr/>
            <p:nvPr/>
          </p:nvSpPr>
          <p:spPr>
            <a:xfrm>
              <a:off x="4208463" y="2312598"/>
              <a:ext cx="690562" cy="691200"/>
            </a:xfrm>
            <a:prstGeom prst="ellipse">
              <a:avLst/>
            </a:prstGeom>
            <a:solidFill>
              <a:srgbClr val="FFFFFF"/>
            </a:solidFill>
            <a:ln>
              <a:noFill/>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smtClean="0">
                  <a:ln>
                    <a:noFill/>
                  </a:ln>
                  <a:solidFill>
                    <a:schemeClr val="bg1"/>
                  </a:solidFill>
                  <a:effectLst/>
                  <a:uLnTx/>
                  <a:uFillTx/>
                  <a:cs typeface="+mn-ea"/>
                  <a:sym typeface="+mn-lt"/>
                </a:rPr>
                <a:t>文本</a:t>
              </a:r>
              <a:endParaRPr kumimoji="0" lang="zh-CN" altLang="en-US" sz="4400" b="0" i="0" u="none" strike="noStrike" kern="0" cap="none" spc="0" normalizeH="0" baseline="0" noProof="0" dirty="0">
                <a:ln>
                  <a:noFill/>
                </a:ln>
                <a:solidFill>
                  <a:schemeClr val="bg1"/>
                </a:solidFill>
                <a:effectLst/>
                <a:uLnTx/>
                <a:uFillTx/>
                <a:cs typeface="+mn-ea"/>
                <a:sym typeface="+mn-lt"/>
              </a:endParaRPr>
            </a:p>
          </p:txBody>
        </p:sp>
      </p:grpSp>
      <p:sp>
        <p:nvSpPr>
          <p:cNvPr id="14" name="矩形 13"/>
          <p:cNvSpPr/>
          <p:nvPr/>
        </p:nvSpPr>
        <p:spPr>
          <a:xfrm>
            <a:off x="703263" y="1662194"/>
            <a:ext cx="2476500" cy="932563"/>
          </a:xfrm>
          <a:prstGeom prst="rect">
            <a:avLst/>
          </a:prstGeom>
        </p:spPr>
        <p:txBody>
          <a:bodyPr>
            <a:spAutoFit/>
          </a:bodyPr>
          <a:lstStyle/>
          <a:p>
            <a:pPr algn="just">
              <a:lnSpc>
                <a:spcPct val="130000"/>
              </a:lnSpc>
              <a:defRPr/>
            </a:pPr>
            <a:r>
              <a:rPr lang="zh-CN" altLang="en-US" sz="1400" dirty="0">
                <a:cs typeface="+mn-ea"/>
                <a:sym typeface="+mn-lt"/>
              </a:rPr>
              <a:t>此处输入文本此处入文本此处输入文本此处输入文本此处输入文本此处输入</a:t>
            </a:r>
          </a:p>
        </p:txBody>
      </p:sp>
      <p:sp>
        <p:nvSpPr>
          <p:cNvPr id="15" name="矩形 14"/>
          <p:cNvSpPr/>
          <p:nvPr/>
        </p:nvSpPr>
        <p:spPr>
          <a:xfrm>
            <a:off x="5973763" y="1662194"/>
            <a:ext cx="2476500" cy="932563"/>
          </a:xfrm>
          <a:prstGeom prst="rect">
            <a:avLst/>
          </a:prstGeom>
        </p:spPr>
        <p:txBody>
          <a:bodyPr>
            <a:spAutoFit/>
          </a:bodyPr>
          <a:lstStyle/>
          <a:p>
            <a:pPr algn="just">
              <a:lnSpc>
                <a:spcPct val="130000"/>
              </a:lnSpc>
              <a:defRPr/>
            </a:pPr>
            <a:r>
              <a:rPr lang="zh-CN" altLang="en-US" sz="1400" dirty="0">
                <a:cs typeface="+mn-ea"/>
                <a:sym typeface="+mn-lt"/>
              </a:rPr>
              <a:t>此处输入文本此处入文本此处输入文本此处输入文本此处输入文本此处输入</a:t>
            </a:r>
          </a:p>
        </p:txBody>
      </p:sp>
      <p:sp>
        <p:nvSpPr>
          <p:cNvPr id="16" name="矩形 15"/>
          <p:cNvSpPr/>
          <p:nvPr/>
        </p:nvSpPr>
        <p:spPr>
          <a:xfrm>
            <a:off x="703263" y="2977835"/>
            <a:ext cx="2476500" cy="932563"/>
          </a:xfrm>
          <a:prstGeom prst="rect">
            <a:avLst/>
          </a:prstGeom>
        </p:spPr>
        <p:txBody>
          <a:bodyPr>
            <a:spAutoFit/>
          </a:bodyPr>
          <a:lstStyle/>
          <a:p>
            <a:pPr algn="just">
              <a:lnSpc>
                <a:spcPct val="130000"/>
              </a:lnSpc>
              <a:defRPr/>
            </a:pPr>
            <a:r>
              <a:rPr lang="zh-CN" altLang="en-US" sz="1400" dirty="0">
                <a:cs typeface="+mn-ea"/>
                <a:sym typeface="+mn-lt"/>
              </a:rPr>
              <a:t>此处输入文本此处入文本此处输入文本此处输入文本此处输入文本此处输入</a:t>
            </a:r>
          </a:p>
        </p:txBody>
      </p:sp>
      <p:sp>
        <p:nvSpPr>
          <p:cNvPr id="17" name="矩形 16"/>
          <p:cNvSpPr/>
          <p:nvPr/>
        </p:nvSpPr>
        <p:spPr>
          <a:xfrm>
            <a:off x="5973763" y="2977835"/>
            <a:ext cx="2476500" cy="932563"/>
          </a:xfrm>
          <a:prstGeom prst="rect">
            <a:avLst/>
          </a:prstGeom>
        </p:spPr>
        <p:txBody>
          <a:bodyPr>
            <a:spAutoFit/>
          </a:bodyPr>
          <a:lstStyle/>
          <a:p>
            <a:pPr algn="just">
              <a:lnSpc>
                <a:spcPct val="130000"/>
              </a:lnSpc>
              <a:defRPr/>
            </a:pPr>
            <a:r>
              <a:rPr lang="zh-CN" altLang="en-US" sz="1400" dirty="0">
                <a:cs typeface="+mn-ea"/>
                <a:sym typeface="+mn-lt"/>
              </a:rPr>
              <a:t>此处输入文本此处入文本此处输入文本此处输入文本此处输入文本此处输入</a:t>
            </a:r>
          </a:p>
        </p:txBody>
      </p:sp>
    </p:spTree>
    <p:extLst>
      <p:ext uri="{BB962C8B-B14F-4D97-AF65-F5344CB8AC3E}">
        <p14:creationId xmlns:p14="http://schemas.microsoft.com/office/powerpoint/2010/main" val="2065547240"/>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4"/>
                                        </p:tgtEl>
                                        <p:attrNameLst>
                                          <p:attrName>ppt_y</p:attrName>
                                        </p:attrNameLst>
                                      </p:cBhvr>
                                      <p:tavLst>
                                        <p:tav tm="0">
                                          <p:val>
                                            <p:strVal val="#ppt_y"/>
                                          </p:val>
                                        </p:tav>
                                        <p:tav tm="100000">
                                          <p:val>
                                            <p:strVal val="#ppt_y"/>
                                          </p:val>
                                        </p:tav>
                                      </p:tavLst>
                                    </p:anim>
                                    <p:anim calcmode="lin" valueType="num">
                                      <p:cBhvr>
                                        <p:cTn id="9" dur="500" fill="hold"/>
                                        <p:tgtEl>
                                          <p:spTgt spid="4"/>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4"/>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4"/>
                                        </p:tgtEl>
                                      </p:cBhvr>
                                    </p:animEffect>
                                  </p:childTnLst>
                                </p:cTn>
                              </p:par>
                            </p:childTnLst>
                          </p:cTn>
                        </p:par>
                        <p:par>
                          <p:cTn id="12" fill="hold">
                            <p:stCondLst>
                              <p:cond delay="850"/>
                            </p:stCondLst>
                            <p:childTnLst>
                              <p:par>
                                <p:cTn id="13" presetID="6" presetClass="entr" presetSubtype="32" fill="hold" nodeType="after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circle(out)">
                                      <p:cBhvr>
                                        <p:cTn id="15" dur="2000"/>
                                        <p:tgtEl>
                                          <p:spTgt spid="3"/>
                                        </p:tgtEl>
                                      </p:cBhvr>
                                    </p:animEffect>
                                  </p:childTnLst>
                                </p:cTn>
                              </p:par>
                            </p:childTnLst>
                          </p:cTn>
                        </p:par>
                        <p:par>
                          <p:cTn id="16" fill="hold">
                            <p:stCondLst>
                              <p:cond delay="2850"/>
                            </p:stCondLst>
                            <p:childTnLst>
                              <p:par>
                                <p:cTn id="17" presetID="22" presetClass="entr" presetSubtype="2" fill="hold" grpId="0" nodeType="afterEffect">
                                  <p:stCondLst>
                                    <p:cond delay="0"/>
                                  </p:stCondLst>
                                  <p:childTnLst>
                                    <p:set>
                                      <p:cBhvr>
                                        <p:cTn id="18" dur="1" fill="hold">
                                          <p:stCondLst>
                                            <p:cond delay="0"/>
                                          </p:stCondLst>
                                        </p:cTn>
                                        <p:tgtEl>
                                          <p:spTgt spid="14"/>
                                        </p:tgtEl>
                                        <p:attrNameLst>
                                          <p:attrName>style.visibility</p:attrName>
                                        </p:attrNameLst>
                                      </p:cBhvr>
                                      <p:to>
                                        <p:strVal val="visible"/>
                                      </p:to>
                                    </p:set>
                                    <p:animEffect transition="in" filter="wipe(right)">
                                      <p:cBhvr>
                                        <p:cTn id="19" dur="500"/>
                                        <p:tgtEl>
                                          <p:spTgt spid="14"/>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15"/>
                                        </p:tgtEl>
                                        <p:attrNameLst>
                                          <p:attrName>style.visibility</p:attrName>
                                        </p:attrNameLst>
                                      </p:cBhvr>
                                      <p:to>
                                        <p:strVal val="visible"/>
                                      </p:to>
                                    </p:set>
                                    <p:animEffect transition="in" filter="wipe(left)">
                                      <p:cBhvr>
                                        <p:cTn id="22" dur="500"/>
                                        <p:tgtEl>
                                          <p:spTgt spid="15"/>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17"/>
                                        </p:tgtEl>
                                        <p:attrNameLst>
                                          <p:attrName>style.visibility</p:attrName>
                                        </p:attrNameLst>
                                      </p:cBhvr>
                                      <p:to>
                                        <p:strVal val="visible"/>
                                      </p:to>
                                    </p:set>
                                    <p:animEffect transition="in" filter="wipe(left)">
                                      <p:cBhvr>
                                        <p:cTn id="25" dur="500"/>
                                        <p:tgtEl>
                                          <p:spTgt spid="17"/>
                                        </p:tgtEl>
                                      </p:cBhvr>
                                    </p:animEffect>
                                  </p:childTnLst>
                                </p:cTn>
                              </p:par>
                              <p:par>
                                <p:cTn id="26" presetID="22" presetClass="entr" presetSubtype="2" fill="hold" grpId="0" nodeType="withEffect">
                                  <p:stCondLst>
                                    <p:cond delay="0"/>
                                  </p:stCondLst>
                                  <p:childTnLst>
                                    <p:set>
                                      <p:cBhvr>
                                        <p:cTn id="27" dur="1" fill="hold">
                                          <p:stCondLst>
                                            <p:cond delay="0"/>
                                          </p:stCondLst>
                                        </p:cTn>
                                        <p:tgtEl>
                                          <p:spTgt spid="16"/>
                                        </p:tgtEl>
                                        <p:attrNameLst>
                                          <p:attrName>style.visibility</p:attrName>
                                        </p:attrNameLst>
                                      </p:cBhvr>
                                      <p:to>
                                        <p:strVal val="visible"/>
                                      </p:to>
                                    </p:set>
                                    <p:animEffect transition="in" filter="wipe(right)">
                                      <p:cBhvr>
                                        <p:cTn id="28"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4" grpId="0"/>
      <p:bldP spid="15" grpId="0"/>
      <p:bldP spid="16" grpId="0"/>
      <p:bldP spid="17"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07504" y="51470"/>
            <a:ext cx="3365024" cy="523220"/>
          </a:xfrm>
          <a:prstGeom prst="rect">
            <a:avLst/>
          </a:prstGeom>
        </p:spPr>
        <p:txBody>
          <a:bodyPr wrap="none">
            <a:spAutoFit/>
          </a:bodyPr>
          <a:lstStyle/>
          <a:p>
            <a:r>
              <a:rPr lang="zh-CN" altLang="en-US" sz="2800" b="1" spc="300" dirty="0" smtClean="0">
                <a:solidFill>
                  <a:schemeClr val="accent2">
                    <a:lumMod val="50000"/>
                  </a:schemeClr>
                </a:solidFill>
                <a:cs typeface="+mn-ea"/>
                <a:sym typeface="+mn-lt"/>
              </a:rPr>
              <a:t>单击此处添加标题</a:t>
            </a:r>
            <a:endParaRPr lang="zh-CN" altLang="en-US" sz="2800" b="1" spc="300" dirty="0">
              <a:solidFill>
                <a:schemeClr val="accent2">
                  <a:lumMod val="50000"/>
                </a:schemeClr>
              </a:solidFill>
              <a:cs typeface="+mn-ea"/>
              <a:sym typeface="+mn-lt"/>
            </a:endParaRPr>
          </a:p>
        </p:txBody>
      </p:sp>
      <p:grpSp>
        <p:nvGrpSpPr>
          <p:cNvPr id="3" name="Group 49"/>
          <p:cNvGrpSpPr/>
          <p:nvPr/>
        </p:nvGrpSpPr>
        <p:grpSpPr>
          <a:xfrm>
            <a:off x="3138123" y="777974"/>
            <a:ext cx="2824736" cy="3810000"/>
            <a:chOff x="3118864" y="361950"/>
            <a:chExt cx="2824736" cy="3810000"/>
          </a:xfrm>
          <a:solidFill>
            <a:schemeClr val="accent2">
              <a:lumMod val="50000"/>
            </a:schemeClr>
          </a:solidFill>
        </p:grpSpPr>
        <p:grpSp>
          <p:nvGrpSpPr>
            <p:cNvPr id="5" name="Group 5"/>
            <p:cNvGrpSpPr/>
            <p:nvPr/>
          </p:nvGrpSpPr>
          <p:grpSpPr>
            <a:xfrm>
              <a:off x="3118864" y="1503616"/>
              <a:ext cx="2824736" cy="2668334"/>
              <a:chOff x="2890264" y="1351216"/>
              <a:chExt cx="3220410" cy="2926918"/>
            </a:xfrm>
            <a:grpFill/>
          </p:grpSpPr>
          <p:sp>
            <p:nvSpPr>
              <p:cNvPr id="12" name="Freeform 5"/>
              <p:cNvSpPr>
                <a:spLocks/>
              </p:cNvSpPr>
              <p:nvPr/>
            </p:nvSpPr>
            <p:spPr bwMode="auto">
              <a:xfrm>
                <a:off x="5582388" y="2345087"/>
                <a:ext cx="528286" cy="1933047"/>
              </a:xfrm>
              <a:custGeom>
                <a:avLst/>
                <a:gdLst/>
                <a:ahLst/>
                <a:cxnLst>
                  <a:cxn ang="0">
                    <a:pos x="276" y="977"/>
                  </a:cxn>
                  <a:cxn ang="0">
                    <a:pos x="183" y="802"/>
                  </a:cxn>
                  <a:cxn ang="0">
                    <a:pos x="208" y="613"/>
                  </a:cxn>
                  <a:cxn ang="0">
                    <a:pos x="267" y="518"/>
                  </a:cxn>
                  <a:cxn ang="0">
                    <a:pos x="267" y="109"/>
                  </a:cxn>
                  <a:cxn ang="0">
                    <a:pos x="160" y="0"/>
                  </a:cxn>
                  <a:cxn ang="0">
                    <a:pos x="105" y="0"/>
                  </a:cxn>
                  <a:cxn ang="0">
                    <a:pos x="0" y="86"/>
                  </a:cxn>
                  <a:cxn ang="0">
                    <a:pos x="112" y="66"/>
                  </a:cxn>
                  <a:cxn ang="0">
                    <a:pos x="125" y="63"/>
                  </a:cxn>
                  <a:cxn ang="0">
                    <a:pos x="192" y="125"/>
                  </a:cxn>
                  <a:cxn ang="0">
                    <a:pos x="180" y="176"/>
                  </a:cxn>
                  <a:cxn ang="0">
                    <a:pos x="135" y="207"/>
                  </a:cxn>
                  <a:cxn ang="0">
                    <a:pos x="0" y="228"/>
                  </a:cxn>
                  <a:cxn ang="0">
                    <a:pos x="0" y="518"/>
                  </a:cxn>
                  <a:cxn ang="0">
                    <a:pos x="74" y="622"/>
                  </a:cxn>
                  <a:cxn ang="0">
                    <a:pos x="50" y="806"/>
                  </a:cxn>
                  <a:cxn ang="0">
                    <a:pos x="50" y="813"/>
                  </a:cxn>
                  <a:cxn ang="0">
                    <a:pos x="57" y="840"/>
                  </a:cxn>
                  <a:cxn ang="0">
                    <a:pos x="162" y="1041"/>
                  </a:cxn>
                  <a:cxn ang="0">
                    <a:pos x="241" y="1065"/>
                  </a:cxn>
                  <a:cxn ang="0">
                    <a:pos x="253" y="1056"/>
                  </a:cxn>
                  <a:cxn ang="0">
                    <a:pos x="276" y="977"/>
                  </a:cxn>
                </a:cxnLst>
                <a:rect l="0" t="0" r="r" b="b"/>
                <a:pathLst>
                  <a:path w="294" h="1076">
                    <a:moveTo>
                      <a:pt x="276" y="977"/>
                    </a:moveTo>
                    <a:cubicBezTo>
                      <a:pt x="183" y="802"/>
                      <a:pt x="183" y="802"/>
                      <a:pt x="183" y="802"/>
                    </a:cubicBezTo>
                    <a:cubicBezTo>
                      <a:pt x="208" y="613"/>
                      <a:pt x="208" y="613"/>
                      <a:pt x="208" y="613"/>
                    </a:cubicBezTo>
                    <a:cubicBezTo>
                      <a:pt x="245" y="595"/>
                      <a:pt x="267" y="558"/>
                      <a:pt x="267" y="518"/>
                    </a:cubicBezTo>
                    <a:cubicBezTo>
                      <a:pt x="267" y="109"/>
                      <a:pt x="267" y="109"/>
                      <a:pt x="267" y="109"/>
                    </a:cubicBezTo>
                    <a:cubicBezTo>
                      <a:pt x="267" y="48"/>
                      <a:pt x="220" y="0"/>
                      <a:pt x="160" y="0"/>
                    </a:cubicBezTo>
                    <a:cubicBezTo>
                      <a:pt x="105" y="0"/>
                      <a:pt x="105" y="0"/>
                      <a:pt x="105" y="0"/>
                    </a:cubicBezTo>
                    <a:cubicBezTo>
                      <a:pt x="55" y="0"/>
                      <a:pt x="12" y="36"/>
                      <a:pt x="0" y="86"/>
                    </a:cubicBezTo>
                    <a:cubicBezTo>
                      <a:pt x="112" y="66"/>
                      <a:pt x="112" y="66"/>
                      <a:pt x="112" y="66"/>
                    </a:cubicBezTo>
                    <a:cubicBezTo>
                      <a:pt x="114" y="63"/>
                      <a:pt x="121" y="63"/>
                      <a:pt x="125" y="63"/>
                    </a:cubicBezTo>
                    <a:cubicBezTo>
                      <a:pt x="156" y="63"/>
                      <a:pt x="186" y="90"/>
                      <a:pt x="192" y="125"/>
                    </a:cubicBezTo>
                    <a:cubicBezTo>
                      <a:pt x="196" y="143"/>
                      <a:pt x="188" y="162"/>
                      <a:pt x="180" y="176"/>
                    </a:cubicBezTo>
                    <a:cubicBezTo>
                      <a:pt x="168" y="195"/>
                      <a:pt x="154" y="203"/>
                      <a:pt x="135" y="207"/>
                    </a:cubicBezTo>
                    <a:cubicBezTo>
                      <a:pt x="0" y="228"/>
                      <a:pt x="0" y="228"/>
                      <a:pt x="0" y="228"/>
                    </a:cubicBezTo>
                    <a:cubicBezTo>
                      <a:pt x="0" y="518"/>
                      <a:pt x="0" y="518"/>
                      <a:pt x="0" y="518"/>
                    </a:cubicBezTo>
                    <a:cubicBezTo>
                      <a:pt x="0" y="567"/>
                      <a:pt x="28" y="607"/>
                      <a:pt x="74" y="622"/>
                    </a:cubicBezTo>
                    <a:cubicBezTo>
                      <a:pt x="50" y="806"/>
                      <a:pt x="50" y="806"/>
                      <a:pt x="50" y="806"/>
                    </a:cubicBezTo>
                    <a:cubicBezTo>
                      <a:pt x="50" y="806"/>
                      <a:pt x="50" y="810"/>
                      <a:pt x="50" y="813"/>
                    </a:cubicBezTo>
                    <a:cubicBezTo>
                      <a:pt x="50" y="821"/>
                      <a:pt x="55" y="831"/>
                      <a:pt x="57" y="840"/>
                    </a:cubicBezTo>
                    <a:cubicBezTo>
                      <a:pt x="162" y="1041"/>
                      <a:pt x="162" y="1041"/>
                      <a:pt x="162" y="1041"/>
                    </a:cubicBezTo>
                    <a:cubicBezTo>
                      <a:pt x="176" y="1068"/>
                      <a:pt x="212" y="1076"/>
                      <a:pt x="241" y="1065"/>
                    </a:cubicBezTo>
                    <a:cubicBezTo>
                      <a:pt x="253" y="1056"/>
                      <a:pt x="253" y="1056"/>
                      <a:pt x="253" y="1056"/>
                    </a:cubicBezTo>
                    <a:cubicBezTo>
                      <a:pt x="284" y="1041"/>
                      <a:pt x="294" y="1008"/>
                      <a:pt x="276" y="977"/>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cs typeface="+mn-ea"/>
                  <a:sym typeface="+mn-lt"/>
                </a:endParaRPr>
              </a:p>
            </p:txBody>
          </p:sp>
          <p:sp>
            <p:nvSpPr>
              <p:cNvPr id="13" name="Freeform 6"/>
              <p:cNvSpPr>
                <a:spLocks/>
              </p:cNvSpPr>
              <p:nvPr/>
            </p:nvSpPr>
            <p:spPr bwMode="auto">
              <a:xfrm>
                <a:off x="5240870" y="2210348"/>
                <a:ext cx="657690" cy="549631"/>
              </a:xfrm>
              <a:custGeom>
                <a:avLst/>
                <a:gdLst/>
                <a:ahLst/>
                <a:cxnLst>
                  <a:cxn ang="0">
                    <a:pos x="104" y="53"/>
                  </a:cxn>
                  <a:cxn ang="0">
                    <a:pos x="55" y="2"/>
                  </a:cxn>
                  <a:cxn ang="0">
                    <a:pos x="2" y="53"/>
                  </a:cxn>
                  <a:cxn ang="0">
                    <a:pos x="4" y="253"/>
                  </a:cxn>
                  <a:cxn ang="0">
                    <a:pos x="57" y="306"/>
                  </a:cxn>
                  <a:cxn ang="0">
                    <a:pos x="57" y="306"/>
                  </a:cxn>
                  <a:cxn ang="0">
                    <a:pos x="68" y="303"/>
                  </a:cxn>
                  <a:cxn ang="0">
                    <a:pos x="323" y="263"/>
                  </a:cxn>
                  <a:cxn ang="0">
                    <a:pos x="364" y="202"/>
                  </a:cxn>
                  <a:cxn ang="0">
                    <a:pos x="304" y="161"/>
                  </a:cxn>
                  <a:cxn ang="0">
                    <a:pos x="109" y="191"/>
                  </a:cxn>
                  <a:cxn ang="0">
                    <a:pos x="104" y="53"/>
                  </a:cxn>
                </a:cxnLst>
                <a:rect l="0" t="0" r="r" b="b"/>
                <a:pathLst>
                  <a:path w="366" h="306">
                    <a:moveTo>
                      <a:pt x="104" y="53"/>
                    </a:moveTo>
                    <a:cubicBezTo>
                      <a:pt x="104" y="23"/>
                      <a:pt x="80" y="0"/>
                      <a:pt x="55" y="2"/>
                    </a:cubicBezTo>
                    <a:cubicBezTo>
                      <a:pt x="24" y="2"/>
                      <a:pt x="0" y="27"/>
                      <a:pt x="2" y="53"/>
                    </a:cubicBezTo>
                    <a:cubicBezTo>
                      <a:pt x="4" y="253"/>
                      <a:pt x="4" y="253"/>
                      <a:pt x="4" y="253"/>
                    </a:cubicBezTo>
                    <a:cubicBezTo>
                      <a:pt x="4" y="282"/>
                      <a:pt x="27" y="306"/>
                      <a:pt x="57" y="306"/>
                    </a:cubicBezTo>
                    <a:cubicBezTo>
                      <a:pt x="57" y="306"/>
                      <a:pt x="57" y="306"/>
                      <a:pt x="57" y="306"/>
                    </a:cubicBezTo>
                    <a:cubicBezTo>
                      <a:pt x="61" y="306"/>
                      <a:pt x="67" y="306"/>
                      <a:pt x="68" y="303"/>
                    </a:cubicBezTo>
                    <a:cubicBezTo>
                      <a:pt x="323" y="263"/>
                      <a:pt x="323" y="263"/>
                      <a:pt x="323" y="263"/>
                    </a:cubicBezTo>
                    <a:cubicBezTo>
                      <a:pt x="350" y="257"/>
                      <a:pt x="366" y="230"/>
                      <a:pt x="364" y="202"/>
                    </a:cubicBezTo>
                    <a:cubicBezTo>
                      <a:pt x="358" y="175"/>
                      <a:pt x="330" y="154"/>
                      <a:pt x="304" y="161"/>
                    </a:cubicBezTo>
                    <a:cubicBezTo>
                      <a:pt x="109" y="191"/>
                      <a:pt x="109" y="191"/>
                      <a:pt x="109" y="191"/>
                    </a:cubicBezTo>
                    <a:lnTo>
                      <a:pt x="104" y="53"/>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cs typeface="+mn-ea"/>
                  <a:sym typeface="+mn-lt"/>
                </a:endParaRPr>
              </a:p>
            </p:txBody>
          </p:sp>
          <p:sp>
            <p:nvSpPr>
              <p:cNvPr id="14" name="Freeform 7"/>
              <p:cNvSpPr>
                <a:spLocks/>
              </p:cNvSpPr>
              <p:nvPr/>
            </p:nvSpPr>
            <p:spPr bwMode="auto">
              <a:xfrm>
                <a:off x="5171499" y="2318406"/>
                <a:ext cx="370868" cy="526952"/>
              </a:xfrm>
              <a:custGeom>
                <a:avLst/>
                <a:gdLst/>
                <a:ahLst/>
                <a:cxnLst>
                  <a:cxn ang="0">
                    <a:pos x="207" y="246"/>
                  </a:cxn>
                  <a:cxn ang="0">
                    <a:pos x="109" y="264"/>
                  </a:cxn>
                  <a:cxn ang="0">
                    <a:pos x="100" y="264"/>
                  </a:cxn>
                  <a:cxn ang="0">
                    <a:pos x="100" y="264"/>
                  </a:cxn>
                  <a:cxn ang="0">
                    <a:pos x="96" y="264"/>
                  </a:cxn>
                  <a:cxn ang="0">
                    <a:pos x="96" y="264"/>
                  </a:cxn>
                  <a:cxn ang="0">
                    <a:pos x="25" y="193"/>
                  </a:cxn>
                  <a:cxn ang="0">
                    <a:pos x="20" y="0"/>
                  </a:cxn>
                  <a:cxn ang="0">
                    <a:pos x="0" y="43"/>
                  </a:cxn>
                  <a:cxn ang="0">
                    <a:pos x="1" y="243"/>
                  </a:cxn>
                  <a:cxn ang="0">
                    <a:pos x="56" y="293"/>
                  </a:cxn>
                  <a:cxn ang="0">
                    <a:pos x="56" y="293"/>
                  </a:cxn>
                  <a:cxn ang="0">
                    <a:pos x="66" y="291"/>
                  </a:cxn>
                  <a:cxn ang="0">
                    <a:pos x="207" y="269"/>
                  </a:cxn>
                  <a:cxn ang="0">
                    <a:pos x="207" y="246"/>
                  </a:cxn>
                </a:cxnLst>
                <a:rect l="0" t="0" r="r" b="b"/>
                <a:pathLst>
                  <a:path w="207" h="293">
                    <a:moveTo>
                      <a:pt x="207" y="246"/>
                    </a:moveTo>
                    <a:cubicBezTo>
                      <a:pt x="109" y="264"/>
                      <a:pt x="109" y="264"/>
                      <a:pt x="109" y="264"/>
                    </a:cubicBezTo>
                    <a:cubicBezTo>
                      <a:pt x="107" y="264"/>
                      <a:pt x="106" y="264"/>
                      <a:pt x="100" y="264"/>
                    </a:cubicBezTo>
                    <a:cubicBezTo>
                      <a:pt x="100" y="264"/>
                      <a:pt x="100" y="264"/>
                      <a:pt x="100" y="264"/>
                    </a:cubicBezTo>
                    <a:cubicBezTo>
                      <a:pt x="96" y="264"/>
                      <a:pt x="96" y="264"/>
                      <a:pt x="96" y="264"/>
                    </a:cubicBezTo>
                    <a:cubicBezTo>
                      <a:pt x="96" y="264"/>
                      <a:pt x="96" y="264"/>
                      <a:pt x="96" y="264"/>
                    </a:cubicBezTo>
                    <a:cubicBezTo>
                      <a:pt x="56" y="264"/>
                      <a:pt x="25" y="232"/>
                      <a:pt x="25" y="193"/>
                    </a:cubicBezTo>
                    <a:cubicBezTo>
                      <a:pt x="20" y="0"/>
                      <a:pt x="20" y="0"/>
                      <a:pt x="20" y="0"/>
                    </a:cubicBezTo>
                    <a:cubicBezTo>
                      <a:pt x="8" y="8"/>
                      <a:pt x="0" y="24"/>
                      <a:pt x="0" y="43"/>
                    </a:cubicBezTo>
                    <a:cubicBezTo>
                      <a:pt x="1" y="243"/>
                      <a:pt x="1" y="243"/>
                      <a:pt x="1" y="243"/>
                    </a:cubicBezTo>
                    <a:cubicBezTo>
                      <a:pt x="5" y="269"/>
                      <a:pt x="25" y="293"/>
                      <a:pt x="56" y="293"/>
                    </a:cubicBezTo>
                    <a:cubicBezTo>
                      <a:pt x="56" y="293"/>
                      <a:pt x="56" y="293"/>
                      <a:pt x="56" y="293"/>
                    </a:cubicBezTo>
                    <a:cubicBezTo>
                      <a:pt x="61" y="293"/>
                      <a:pt x="66" y="293"/>
                      <a:pt x="66" y="291"/>
                    </a:cubicBezTo>
                    <a:cubicBezTo>
                      <a:pt x="207" y="269"/>
                      <a:pt x="207" y="269"/>
                      <a:pt x="207" y="269"/>
                    </a:cubicBezTo>
                    <a:lnTo>
                      <a:pt x="207" y="246"/>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cs typeface="+mn-ea"/>
                  <a:sym typeface="+mn-lt"/>
                </a:endParaRPr>
              </a:p>
            </p:txBody>
          </p:sp>
          <p:sp>
            <p:nvSpPr>
              <p:cNvPr id="15" name="Freeform 8"/>
              <p:cNvSpPr>
                <a:spLocks/>
              </p:cNvSpPr>
              <p:nvPr/>
            </p:nvSpPr>
            <p:spPr bwMode="auto">
              <a:xfrm>
                <a:off x="5462323" y="3463026"/>
                <a:ext cx="230792" cy="808438"/>
              </a:xfrm>
              <a:custGeom>
                <a:avLst/>
                <a:gdLst/>
                <a:ahLst/>
                <a:cxnLst>
                  <a:cxn ang="0">
                    <a:pos x="99" y="198"/>
                  </a:cxn>
                  <a:cxn ang="0">
                    <a:pos x="99" y="195"/>
                  </a:cxn>
                  <a:cxn ang="0">
                    <a:pos x="99" y="191"/>
                  </a:cxn>
                  <a:cxn ang="0">
                    <a:pos x="99" y="182"/>
                  </a:cxn>
                  <a:cxn ang="0">
                    <a:pos x="122" y="13"/>
                  </a:cxn>
                  <a:cxn ang="0">
                    <a:pos x="102" y="0"/>
                  </a:cxn>
                  <a:cxn ang="0">
                    <a:pos x="8" y="130"/>
                  </a:cxn>
                  <a:cxn ang="0">
                    <a:pos x="0" y="163"/>
                  </a:cxn>
                  <a:cxn ang="0">
                    <a:pos x="0" y="167"/>
                  </a:cxn>
                  <a:cxn ang="0">
                    <a:pos x="0" y="390"/>
                  </a:cxn>
                  <a:cxn ang="0">
                    <a:pos x="58" y="450"/>
                  </a:cxn>
                  <a:cxn ang="0">
                    <a:pos x="73" y="450"/>
                  </a:cxn>
                  <a:cxn ang="0">
                    <a:pos x="129" y="390"/>
                  </a:cxn>
                  <a:cxn ang="0">
                    <a:pos x="129" y="270"/>
                  </a:cxn>
                  <a:cxn ang="0">
                    <a:pos x="107" y="228"/>
                  </a:cxn>
                  <a:cxn ang="0">
                    <a:pos x="99" y="198"/>
                  </a:cxn>
                </a:cxnLst>
                <a:rect l="0" t="0" r="r" b="b"/>
                <a:pathLst>
                  <a:path w="129" h="450">
                    <a:moveTo>
                      <a:pt x="99" y="198"/>
                    </a:moveTo>
                    <a:cubicBezTo>
                      <a:pt x="99" y="195"/>
                      <a:pt x="99" y="195"/>
                      <a:pt x="99" y="195"/>
                    </a:cubicBezTo>
                    <a:cubicBezTo>
                      <a:pt x="99" y="191"/>
                      <a:pt x="99" y="191"/>
                      <a:pt x="99" y="191"/>
                    </a:cubicBezTo>
                    <a:cubicBezTo>
                      <a:pt x="99" y="188"/>
                      <a:pt x="99" y="184"/>
                      <a:pt x="99" y="182"/>
                    </a:cubicBezTo>
                    <a:cubicBezTo>
                      <a:pt x="122" y="13"/>
                      <a:pt x="122" y="13"/>
                      <a:pt x="122" y="13"/>
                    </a:cubicBezTo>
                    <a:cubicBezTo>
                      <a:pt x="114" y="9"/>
                      <a:pt x="107" y="6"/>
                      <a:pt x="102" y="0"/>
                    </a:cubicBezTo>
                    <a:cubicBezTo>
                      <a:pt x="8" y="130"/>
                      <a:pt x="8" y="130"/>
                      <a:pt x="8" y="130"/>
                    </a:cubicBezTo>
                    <a:cubicBezTo>
                      <a:pt x="2" y="143"/>
                      <a:pt x="0" y="152"/>
                      <a:pt x="0" y="163"/>
                    </a:cubicBezTo>
                    <a:cubicBezTo>
                      <a:pt x="0" y="167"/>
                      <a:pt x="0" y="167"/>
                      <a:pt x="0" y="167"/>
                    </a:cubicBezTo>
                    <a:cubicBezTo>
                      <a:pt x="0" y="390"/>
                      <a:pt x="0" y="390"/>
                      <a:pt x="0" y="390"/>
                    </a:cubicBezTo>
                    <a:cubicBezTo>
                      <a:pt x="0" y="421"/>
                      <a:pt x="24" y="450"/>
                      <a:pt x="58" y="450"/>
                    </a:cubicBezTo>
                    <a:cubicBezTo>
                      <a:pt x="73" y="450"/>
                      <a:pt x="73" y="450"/>
                      <a:pt x="73" y="450"/>
                    </a:cubicBezTo>
                    <a:cubicBezTo>
                      <a:pt x="106" y="450"/>
                      <a:pt x="129" y="421"/>
                      <a:pt x="129" y="390"/>
                    </a:cubicBezTo>
                    <a:cubicBezTo>
                      <a:pt x="129" y="270"/>
                      <a:pt x="129" y="270"/>
                      <a:pt x="129" y="270"/>
                    </a:cubicBezTo>
                    <a:cubicBezTo>
                      <a:pt x="107" y="228"/>
                      <a:pt x="107" y="228"/>
                      <a:pt x="107" y="228"/>
                    </a:cubicBezTo>
                    <a:cubicBezTo>
                      <a:pt x="102" y="218"/>
                      <a:pt x="99" y="206"/>
                      <a:pt x="99" y="198"/>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cs typeface="+mn-ea"/>
                  <a:sym typeface="+mn-lt"/>
                </a:endParaRPr>
              </a:p>
            </p:txBody>
          </p:sp>
          <p:sp>
            <p:nvSpPr>
              <p:cNvPr id="16" name="Freeform 9"/>
              <p:cNvSpPr>
                <a:spLocks/>
              </p:cNvSpPr>
              <p:nvPr/>
            </p:nvSpPr>
            <p:spPr bwMode="auto">
              <a:xfrm>
                <a:off x="5208853" y="2035587"/>
                <a:ext cx="445575" cy="444241"/>
              </a:xfrm>
              <a:custGeom>
                <a:avLst/>
                <a:gdLst/>
                <a:ahLst/>
                <a:cxnLst>
                  <a:cxn ang="0">
                    <a:pos x="69" y="78"/>
                  </a:cxn>
                  <a:cxn ang="0">
                    <a:pos x="73" y="78"/>
                  </a:cxn>
                  <a:cxn ang="0">
                    <a:pos x="141" y="148"/>
                  </a:cxn>
                  <a:cxn ang="0">
                    <a:pos x="143" y="248"/>
                  </a:cxn>
                  <a:cxn ang="0">
                    <a:pos x="248" y="125"/>
                  </a:cxn>
                  <a:cxn ang="0">
                    <a:pos x="127" y="0"/>
                  </a:cxn>
                  <a:cxn ang="0">
                    <a:pos x="0" y="125"/>
                  </a:cxn>
                  <a:cxn ang="0">
                    <a:pos x="0" y="131"/>
                  </a:cxn>
                  <a:cxn ang="0">
                    <a:pos x="69" y="78"/>
                  </a:cxn>
                </a:cxnLst>
                <a:rect l="0" t="0" r="r" b="b"/>
                <a:pathLst>
                  <a:path w="248" h="248">
                    <a:moveTo>
                      <a:pt x="69" y="78"/>
                    </a:moveTo>
                    <a:cubicBezTo>
                      <a:pt x="73" y="78"/>
                      <a:pt x="73" y="78"/>
                      <a:pt x="73" y="78"/>
                    </a:cubicBezTo>
                    <a:cubicBezTo>
                      <a:pt x="107" y="78"/>
                      <a:pt x="141" y="112"/>
                      <a:pt x="141" y="148"/>
                    </a:cubicBezTo>
                    <a:cubicBezTo>
                      <a:pt x="143" y="248"/>
                      <a:pt x="143" y="248"/>
                      <a:pt x="143" y="248"/>
                    </a:cubicBezTo>
                    <a:cubicBezTo>
                      <a:pt x="205" y="239"/>
                      <a:pt x="248" y="187"/>
                      <a:pt x="248" y="125"/>
                    </a:cubicBezTo>
                    <a:cubicBezTo>
                      <a:pt x="248" y="54"/>
                      <a:pt x="194" y="0"/>
                      <a:pt x="127" y="0"/>
                    </a:cubicBezTo>
                    <a:cubicBezTo>
                      <a:pt x="59" y="0"/>
                      <a:pt x="0" y="54"/>
                      <a:pt x="0" y="125"/>
                    </a:cubicBezTo>
                    <a:cubicBezTo>
                      <a:pt x="0" y="127"/>
                      <a:pt x="0" y="131"/>
                      <a:pt x="0" y="131"/>
                    </a:cubicBezTo>
                    <a:cubicBezTo>
                      <a:pt x="11" y="104"/>
                      <a:pt x="40" y="81"/>
                      <a:pt x="69" y="78"/>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cs typeface="+mn-ea"/>
                  <a:sym typeface="+mn-lt"/>
                </a:endParaRPr>
              </a:p>
            </p:txBody>
          </p:sp>
          <p:sp>
            <p:nvSpPr>
              <p:cNvPr id="17" name="Freeform 10"/>
              <p:cNvSpPr>
                <a:spLocks/>
              </p:cNvSpPr>
              <p:nvPr/>
            </p:nvSpPr>
            <p:spPr bwMode="auto">
              <a:xfrm>
                <a:off x="2890264" y="2443808"/>
                <a:ext cx="533622" cy="852462"/>
              </a:xfrm>
              <a:custGeom>
                <a:avLst/>
                <a:gdLst/>
                <a:ahLst/>
                <a:cxnLst>
                  <a:cxn ang="0">
                    <a:pos x="275" y="20"/>
                  </a:cxn>
                  <a:cxn ang="0">
                    <a:pos x="203" y="20"/>
                  </a:cxn>
                  <a:cxn ang="0">
                    <a:pos x="20" y="199"/>
                  </a:cxn>
                  <a:cxn ang="0">
                    <a:pos x="7" y="256"/>
                  </a:cxn>
                  <a:cxn ang="0">
                    <a:pos x="17" y="275"/>
                  </a:cxn>
                  <a:cxn ang="0">
                    <a:pos x="124" y="443"/>
                  </a:cxn>
                  <a:cxn ang="0">
                    <a:pos x="196" y="457"/>
                  </a:cxn>
                  <a:cxn ang="0">
                    <a:pos x="213" y="385"/>
                  </a:cxn>
                  <a:cxn ang="0">
                    <a:pos x="119" y="245"/>
                  </a:cxn>
                  <a:cxn ang="0">
                    <a:pos x="275" y="94"/>
                  </a:cxn>
                  <a:cxn ang="0">
                    <a:pos x="275" y="20"/>
                  </a:cxn>
                </a:cxnLst>
                <a:rect l="0" t="0" r="r" b="b"/>
                <a:pathLst>
                  <a:path w="297" h="474">
                    <a:moveTo>
                      <a:pt x="275" y="20"/>
                    </a:moveTo>
                    <a:cubicBezTo>
                      <a:pt x="257" y="0"/>
                      <a:pt x="224" y="0"/>
                      <a:pt x="203" y="20"/>
                    </a:cubicBezTo>
                    <a:cubicBezTo>
                      <a:pt x="20" y="199"/>
                      <a:pt x="20" y="199"/>
                      <a:pt x="20" y="199"/>
                    </a:cubicBezTo>
                    <a:cubicBezTo>
                      <a:pt x="4" y="215"/>
                      <a:pt x="0" y="235"/>
                      <a:pt x="7" y="256"/>
                    </a:cubicBezTo>
                    <a:cubicBezTo>
                      <a:pt x="7" y="263"/>
                      <a:pt x="11" y="270"/>
                      <a:pt x="17" y="275"/>
                    </a:cubicBezTo>
                    <a:cubicBezTo>
                      <a:pt x="124" y="443"/>
                      <a:pt x="124" y="443"/>
                      <a:pt x="124" y="443"/>
                    </a:cubicBezTo>
                    <a:cubicBezTo>
                      <a:pt x="142" y="467"/>
                      <a:pt x="174" y="474"/>
                      <a:pt x="196" y="457"/>
                    </a:cubicBezTo>
                    <a:cubicBezTo>
                      <a:pt x="221" y="439"/>
                      <a:pt x="226" y="410"/>
                      <a:pt x="213" y="385"/>
                    </a:cubicBezTo>
                    <a:cubicBezTo>
                      <a:pt x="119" y="245"/>
                      <a:pt x="119" y="245"/>
                      <a:pt x="119" y="245"/>
                    </a:cubicBezTo>
                    <a:cubicBezTo>
                      <a:pt x="275" y="94"/>
                      <a:pt x="275" y="94"/>
                      <a:pt x="275" y="94"/>
                    </a:cubicBezTo>
                    <a:cubicBezTo>
                      <a:pt x="297" y="74"/>
                      <a:pt x="297" y="41"/>
                      <a:pt x="275" y="2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cs typeface="+mn-ea"/>
                  <a:sym typeface="+mn-lt"/>
                </a:endParaRPr>
              </a:p>
            </p:txBody>
          </p:sp>
          <p:sp>
            <p:nvSpPr>
              <p:cNvPr id="18" name="Freeform 11"/>
              <p:cNvSpPr>
                <a:spLocks/>
              </p:cNvSpPr>
              <p:nvPr/>
            </p:nvSpPr>
            <p:spPr bwMode="auto">
              <a:xfrm>
                <a:off x="3081034" y="2333081"/>
                <a:ext cx="525618" cy="1941051"/>
              </a:xfrm>
              <a:custGeom>
                <a:avLst/>
                <a:gdLst/>
                <a:ahLst/>
                <a:cxnLst>
                  <a:cxn ang="0">
                    <a:pos x="188" y="0"/>
                  </a:cxn>
                  <a:cxn ang="0">
                    <a:pos x="130" y="0"/>
                  </a:cxn>
                  <a:cxn ang="0">
                    <a:pos x="26" y="110"/>
                  </a:cxn>
                  <a:cxn ang="0">
                    <a:pos x="26" y="125"/>
                  </a:cxn>
                  <a:cxn ang="0">
                    <a:pos x="84" y="68"/>
                  </a:cxn>
                  <a:cxn ang="0">
                    <a:pos x="133" y="49"/>
                  </a:cxn>
                  <a:cxn ang="0">
                    <a:pos x="184" y="70"/>
                  </a:cxn>
                  <a:cxn ang="0">
                    <a:pos x="181" y="171"/>
                  </a:cxn>
                  <a:cxn ang="0">
                    <a:pos x="36" y="311"/>
                  </a:cxn>
                  <a:cxn ang="0">
                    <a:pos x="120" y="435"/>
                  </a:cxn>
                  <a:cxn ang="0">
                    <a:pos x="130" y="489"/>
                  </a:cxn>
                  <a:cxn ang="0">
                    <a:pos x="104" y="536"/>
                  </a:cxn>
                  <a:cxn ang="0">
                    <a:pos x="64" y="547"/>
                  </a:cxn>
                  <a:cxn ang="0">
                    <a:pos x="26" y="536"/>
                  </a:cxn>
                  <a:cxn ang="0">
                    <a:pos x="84" y="617"/>
                  </a:cxn>
                  <a:cxn ang="0">
                    <a:pos x="109" y="804"/>
                  </a:cxn>
                  <a:cxn ang="0">
                    <a:pos x="13" y="981"/>
                  </a:cxn>
                  <a:cxn ang="0">
                    <a:pos x="36" y="1060"/>
                  </a:cxn>
                  <a:cxn ang="0">
                    <a:pos x="53" y="1065"/>
                  </a:cxn>
                  <a:cxn ang="0">
                    <a:pos x="130" y="1045"/>
                  </a:cxn>
                  <a:cxn ang="0">
                    <a:pos x="232" y="844"/>
                  </a:cxn>
                  <a:cxn ang="0">
                    <a:pos x="242" y="813"/>
                  </a:cxn>
                  <a:cxn ang="0">
                    <a:pos x="242" y="809"/>
                  </a:cxn>
                  <a:cxn ang="0">
                    <a:pos x="216" y="622"/>
                  </a:cxn>
                  <a:cxn ang="0">
                    <a:pos x="293" y="519"/>
                  </a:cxn>
                  <a:cxn ang="0">
                    <a:pos x="293" y="110"/>
                  </a:cxn>
                  <a:cxn ang="0">
                    <a:pos x="188" y="0"/>
                  </a:cxn>
                </a:cxnLst>
                <a:rect l="0" t="0" r="r" b="b"/>
                <a:pathLst>
                  <a:path w="293" h="1081">
                    <a:moveTo>
                      <a:pt x="188" y="0"/>
                    </a:moveTo>
                    <a:cubicBezTo>
                      <a:pt x="130" y="0"/>
                      <a:pt x="130" y="0"/>
                      <a:pt x="130" y="0"/>
                    </a:cubicBezTo>
                    <a:cubicBezTo>
                      <a:pt x="73" y="0"/>
                      <a:pt x="26" y="49"/>
                      <a:pt x="26" y="110"/>
                    </a:cubicBezTo>
                    <a:cubicBezTo>
                      <a:pt x="26" y="125"/>
                      <a:pt x="26" y="125"/>
                      <a:pt x="26" y="125"/>
                    </a:cubicBezTo>
                    <a:cubicBezTo>
                      <a:pt x="84" y="68"/>
                      <a:pt x="84" y="68"/>
                      <a:pt x="84" y="68"/>
                    </a:cubicBezTo>
                    <a:cubicBezTo>
                      <a:pt x="97" y="55"/>
                      <a:pt x="115" y="49"/>
                      <a:pt x="133" y="49"/>
                    </a:cubicBezTo>
                    <a:cubicBezTo>
                      <a:pt x="151" y="49"/>
                      <a:pt x="169" y="55"/>
                      <a:pt x="184" y="70"/>
                    </a:cubicBezTo>
                    <a:cubicBezTo>
                      <a:pt x="212" y="97"/>
                      <a:pt x="209" y="143"/>
                      <a:pt x="181" y="171"/>
                    </a:cubicBezTo>
                    <a:cubicBezTo>
                      <a:pt x="36" y="311"/>
                      <a:pt x="36" y="311"/>
                      <a:pt x="36" y="311"/>
                    </a:cubicBezTo>
                    <a:cubicBezTo>
                      <a:pt x="120" y="435"/>
                      <a:pt x="120" y="435"/>
                      <a:pt x="120" y="435"/>
                    </a:cubicBezTo>
                    <a:cubicBezTo>
                      <a:pt x="130" y="452"/>
                      <a:pt x="136" y="472"/>
                      <a:pt x="130" y="489"/>
                    </a:cubicBezTo>
                    <a:cubicBezTo>
                      <a:pt x="127" y="508"/>
                      <a:pt x="118" y="522"/>
                      <a:pt x="104" y="536"/>
                    </a:cubicBezTo>
                    <a:cubicBezTo>
                      <a:pt x="90" y="541"/>
                      <a:pt x="76" y="547"/>
                      <a:pt x="64" y="547"/>
                    </a:cubicBezTo>
                    <a:cubicBezTo>
                      <a:pt x="48" y="547"/>
                      <a:pt x="36" y="545"/>
                      <a:pt x="26" y="536"/>
                    </a:cubicBezTo>
                    <a:cubicBezTo>
                      <a:pt x="30" y="571"/>
                      <a:pt x="53" y="602"/>
                      <a:pt x="84" y="617"/>
                    </a:cubicBezTo>
                    <a:cubicBezTo>
                      <a:pt x="109" y="804"/>
                      <a:pt x="109" y="804"/>
                      <a:pt x="109" y="804"/>
                    </a:cubicBezTo>
                    <a:cubicBezTo>
                      <a:pt x="13" y="981"/>
                      <a:pt x="13" y="981"/>
                      <a:pt x="13" y="981"/>
                    </a:cubicBezTo>
                    <a:cubicBezTo>
                      <a:pt x="0" y="1009"/>
                      <a:pt x="10" y="1045"/>
                      <a:pt x="36" y="1060"/>
                    </a:cubicBezTo>
                    <a:cubicBezTo>
                      <a:pt x="53" y="1065"/>
                      <a:pt x="53" y="1065"/>
                      <a:pt x="53" y="1065"/>
                    </a:cubicBezTo>
                    <a:cubicBezTo>
                      <a:pt x="80" y="1081"/>
                      <a:pt x="115" y="1072"/>
                      <a:pt x="130" y="1045"/>
                    </a:cubicBezTo>
                    <a:cubicBezTo>
                      <a:pt x="232" y="844"/>
                      <a:pt x="232" y="844"/>
                      <a:pt x="232" y="844"/>
                    </a:cubicBezTo>
                    <a:cubicBezTo>
                      <a:pt x="239" y="835"/>
                      <a:pt x="242" y="827"/>
                      <a:pt x="242" y="813"/>
                    </a:cubicBezTo>
                    <a:cubicBezTo>
                      <a:pt x="242" y="813"/>
                      <a:pt x="242" y="811"/>
                      <a:pt x="242" y="809"/>
                    </a:cubicBezTo>
                    <a:cubicBezTo>
                      <a:pt x="216" y="622"/>
                      <a:pt x="216" y="622"/>
                      <a:pt x="216" y="622"/>
                    </a:cubicBezTo>
                    <a:cubicBezTo>
                      <a:pt x="261" y="611"/>
                      <a:pt x="293" y="568"/>
                      <a:pt x="293" y="519"/>
                    </a:cubicBezTo>
                    <a:cubicBezTo>
                      <a:pt x="293" y="110"/>
                      <a:pt x="293" y="110"/>
                      <a:pt x="293" y="110"/>
                    </a:cubicBezTo>
                    <a:cubicBezTo>
                      <a:pt x="293" y="49"/>
                      <a:pt x="245" y="0"/>
                      <a:pt x="188"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cs typeface="+mn-ea"/>
                  <a:sym typeface="+mn-lt"/>
                </a:endParaRPr>
              </a:p>
            </p:txBody>
          </p:sp>
          <p:sp>
            <p:nvSpPr>
              <p:cNvPr id="19" name="Freeform 12"/>
              <p:cNvSpPr>
                <a:spLocks/>
              </p:cNvSpPr>
              <p:nvPr/>
            </p:nvSpPr>
            <p:spPr bwMode="auto">
              <a:xfrm>
                <a:off x="3418550" y="1923526"/>
                <a:ext cx="436236" cy="445575"/>
              </a:xfrm>
              <a:custGeom>
                <a:avLst/>
                <a:gdLst/>
                <a:ahLst/>
                <a:cxnLst>
                  <a:cxn ang="0">
                    <a:pos x="188" y="197"/>
                  </a:cxn>
                  <a:cxn ang="0">
                    <a:pos x="201" y="197"/>
                  </a:cxn>
                  <a:cxn ang="0">
                    <a:pos x="223" y="198"/>
                  </a:cxn>
                  <a:cxn ang="0">
                    <a:pos x="243" y="123"/>
                  </a:cxn>
                  <a:cxn ang="0">
                    <a:pos x="123" y="0"/>
                  </a:cxn>
                  <a:cxn ang="0">
                    <a:pos x="0" y="123"/>
                  </a:cxn>
                  <a:cxn ang="0">
                    <a:pos x="123" y="248"/>
                  </a:cxn>
                  <a:cxn ang="0">
                    <a:pos x="131" y="248"/>
                  </a:cxn>
                  <a:cxn ang="0">
                    <a:pos x="188" y="197"/>
                  </a:cxn>
                </a:cxnLst>
                <a:rect l="0" t="0" r="r" b="b"/>
                <a:pathLst>
                  <a:path w="243" h="248">
                    <a:moveTo>
                      <a:pt x="188" y="197"/>
                    </a:moveTo>
                    <a:cubicBezTo>
                      <a:pt x="194" y="197"/>
                      <a:pt x="196" y="197"/>
                      <a:pt x="201" y="197"/>
                    </a:cubicBezTo>
                    <a:cubicBezTo>
                      <a:pt x="208" y="197"/>
                      <a:pt x="214" y="197"/>
                      <a:pt x="223" y="198"/>
                    </a:cubicBezTo>
                    <a:cubicBezTo>
                      <a:pt x="238" y="176"/>
                      <a:pt x="243" y="150"/>
                      <a:pt x="243" y="123"/>
                    </a:cubicBezTo>
                    <a:cubicBezTo>
                      <a:pt x="243" y="55"/>
                      <a:pt x="191" y="0"/>
                      <a:pt x="123" y="0"/>
                    </a:cubicBezTo>
                    <a:cubicBezTo>
                      <a:pt x="54" y="0"/>
                      <a:pt x="0" y="55"/>
                      <a:pt x="0" y="123"/>
                    </a:cubicBezTo>
                    <a:cubicBezTo>
                      <a:pt x="0" y="193"/>
                      <a:pt x="54" y="248"/>
                      <a:pt x="123" y="248"/>
                    </a:cubicBezTo>
                    <a:cubicBezTo>
                      <a:pt x="127" y="248"/>
                      <a:pt x="129" y="248"/>
                      <a:pt x="131" y="248"/>
                    </a:cubicBezTo>
                    <a:cubicBezTo>
                      <a:pt x="138" y="222"/>
                      <a:pt x="158" y="202"/>
                      <a:pt x="188" y="197"/>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cs typeface="+mn-ea"/>
                  <a:sym typeface="+mn-lt"/>
                </a:endParaRPr>
              </a:p>
            </p:txBody>
          </p:sp>
          <p:sp>
            <p:nvSpPr>
              <p:cNvPr id="20" name="Freeform 13"/>
              <p:cNvSpPr>
                <a:spLocks/>
              </p:cNvSpPr>
              <p:nvPr/>
            </p:nvSpPr>
            <p:spPr bwMode="auto">
              <a:xfrm>
                <a:off x="3638669" y="2295727"/>
                <a:ext cx="302831" cy="556301"/>
              </a:xfrm>
              <a:custGeom>
                <a:avLst/>
                <a:gdLst/>
                <a:ahLst/>
                <a:cxnLst>
                  <a:cxn ang="0">
                    <a:pos x="163" y="245"/>
                  </a:cxn>
                  <a:cxn ang="0">
                    <a:pos x="129" y="49"/>
                  </a:cxn>
                  <a:cxn ang="0">
                    <a:pos x="71" y="6"/>
                  </a:cxn>
                  <a:cxn ang="0">
                    <a:pos x="28" y="68"/>
                  </a:cxn>
                  <a:cxn ang="0">
                    <a:pos x="43" y="157"/>
                  </a:cxn>
                  <a:cxn ang="0">
                    <a:pos x="0" y="135"/>
                  </a:cxn>
                  <a:cxn ang="0">
                    <a:pos x="0" y="252"/>
                  </a:cxn>
                  <a:cxn ang="0">
                    <a:pos x="85" y="303"/>
                  </a:cxn>
                  <a:cxn ang="0">
                    <a:pos x="137" y="303"/>
                  </a:cxn>
                  <a:cxn ang="0">
                    <a:pos x="163" y="245"/>
                  </a:cxn>
                </a:cxnLst>
                <a:rect l="0" t="0" r="r" b="b"/>
                <a:pathLst>
                  <a:path w="168" h="310">
                    <a:moveTo>
                      <a:pt x="163" y="245"/>
                    </a:moveTo>
                    <a:cubicBezTo>
                      <a:pt x="129" y="49"/>
                      <a:pt x="129" y="49"/>
                      <a:pt x="129" y="49"/>
                    </a:cubicBezTo>
                    <a:cubicBezTo>
                      <a:pt x="125" y="19"/>
                      <a:pt x="97" y="0"/>
                      <a:pt x="71" y="6"/>
                    </a:cubicBezTo>
                    <a:cubicBezTo>
                      <a:pt x="39" y="13"/>
                      <a:pt x="21" y="41"/>
                      <a:pt x="28" y="68"/>
                    </a:cubicBezTo>
                    <a:cubicBezTo>
                      <a:pt x="43" y="157"/>
                      <a:pt x="43" y="157"/>
                      <a:pt x="43" y="157"/>
                    </a:cubicBezTo>
                    <a:cubicBezTo>
                      <a:pt x="0" y="135"/>
                      <a:pt x="0" y="135"/>
                      <a:pt x="0" y="135"/>
                    </a:cubicBezTo>
                    <a:cubicBezTo>
                      <a:pt x="0" y="252"/>
                      <a:pt x="0" y="252"/>
                      <a:pt x="0" y="252"/>
                    </a:cubicBezTo>
                    <a:cubicBezTo>
                      <a:pt x="85" y="303"/>
                      <a:pt x="85" y="303"/>
                      <a:pt x="85" y="303"/>
                    </a:cubicBezTo>
                    <a:cubicBezTo>
                      <a:pt x="104" y="310"/>
                      <a:pt x="120" y="310"/>
                      <a:pt x="137" y="303"/>
                    </a:cubicBezTo>
                    <a:cubicBezTo>
                      <a:pt x="159" y="292"/>
                      <a:pt x="168" y="267"/>
                      <a:pt x="163" y="245"/>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cs typeface="+mn-ea"/>
                  <a:sym typeface="+mn-lt"/>
                </a:endParaRPr>
              </a:p>
            </p:txBody>
          </p:sp>
          <p:sp>
            <p:nvSpPr>
              <p:cNvPr id="21" name="Freeform 14"/>
              <p:cNvSpPr>
                <a:spLocks/>
              </p:cNvSpPr>
              <p:nvPr/>
            </p:nvSpPr>
            <p:spPr bwMode="auto">
              <a:xfrm>
                <a:off x="3491923" y="3449686"/>
                <a:ext cx="234794" cy="801767"/>
              </a:xfrm>
              <a:custGeom>
                <a:avLst/>
                <a:gdLst/>
                <a:ahLst/>
                <a:cxnLst>
                  <a:cxn ang="0">
                    <a:pos x="113" y="123"/>
                  </a:cxn>
                  <a:cxn ang="0">
                    <a:pos x="28" y="0"/>
                  </a:cxn>
                  <a:cxn ang="0">
                    <a:pos x="7" y="13"/>
                  </a:cxn>
                  <a:cxn ang="0">
                    <a:pos x="22" y="120"/>
                  </a:cxn>
                  <a:cxn ang="0">
                    <a:pos x="32" y="182"/>
                  </a:cxn>
                  <a:cxn ang="0">
                    <a:pos x="32" y="195"/>
                  </a:cxn>
                  <a:cxn ang="0">
                    <a:pos x="28" y="222"/>
                  </a:cxn>
                  <a:cxn ang="0">
                    <a:pos x="22" y="237"/>
                  </a:cxn>
                  <a:cxn ang="0">
                    <a:pos x="0" y="277"/>
                  </a:cxn>
                  <a:cxn ang="0">
                    <a:pos x="0" y="390"/>
                  </a:cxn>
                  <a:cxn ang="0">
                    <a:pos x="60" y="446"/>
                  </a:cxn>
                  <a:cxn ang="0">
                    <a:pos x="72" y="446"/>
                  </a:cxn>
                  <a:cxn ang="0">
                    <a:pos x="131" y="390"/>
                  </a:cxn>
                  <a:cxn ang="0">
                    <a:pos x="131" y="166"/>
                  </a:cxn>
                  <a:cxn ang="0">
                    <a:pos x="113" y="123"/>
                  </a:cxn>
                </a:cxnLst>
                <a:rect l="0" t="0" r="r" b="b"/>
                <a:pathLst>
                  <a:path w="131" h="446">
                    <a:moveTo>
                      <a:pt x="113" y="123"/>
                    </a:moveTo>
                    <a:cubicBezTo>
                      <a:pt x="28" y="0"/>
                      <a:pt x="28" y="0"/>
                      <a:pt x="28" y="0"/>
                    </a:cubicBezTo>
                    <a:cubicBezTo>
                      <a:pt x="22" y="7"/>
                      <a:pt x="13" y="11"/>
                      <a:pt x="7" y="13"/>
                    </a:cubicBezTo>
                    <a:cubicBezTo>
                      <a:pt x="22" y="120"/>
                      <a:pt x="22" y="120"/>
                      <a:pt x="22" y="120"/>
                    </a:cubicBezTo>
                    <a:cubicBezTo>
                      <a:pt x="32" y="182"/>
                      <a:pt x="32" y="182"/>
                      <a:pt x="32" y="182"/>
                    </a:cubicBezTo>
                    <a:cubicBezTo>
                      <a:pt x="32" y="187"/>
                      <a:pt x="32" y="191"/>
                      <a:pt x="32" y="195"/>
                    </a:cubicBezTo>
                    <a:cubicBezTo>
                      <a:pt x="32" y="205"/>
                      <a:pt x="32" y="213"/>
                      <a:pt x="28" y="222"/>
                    </a:cubicBezTo>
                    <a:cubicBezTo>
                      <a:pt x="26" y="229"/>
                      <a:pt x="26" y="231"/>
                      <a:pt x="22" y="237"/>
                    </a:cubicBezTo>
                    <a:cubicBezTo>
                      <a:pt x="0" y="277"/>
                      <a:pt x="0" y="277"/>
                      <a:pt x="0" y="277"/>
                    </a:cubicBezTo>
                    <a:cubicBezTo>
                      <a:pt x="0" y="390"/>
                      <a:pt x="0" y="390"/>
                      <a:pt x="0" y="390"/>
                    </a:cubicBezTo>
                    <a:cubicBezTo>
                      <a:pt x="0" y="423"/>
                      <a:pt x="28" y="446"/>
                      <a:pt x="60" y="446"/>
                    </a:cubicBezTo>
                    <a:cubicBezTo>
                      <a:pt x="72" y="446"/>
                      <a:pt x="72" y="446"/>
                      <a:pt x="72" y="446"/>
                    </a:cubicBezTo>
                    <a:cubicBezTo>
                      <a:pt x="107" y="446"/>
                      <a:pt x="131" y="423"/>
                      <a:pt x="131" y="390"/>
                    </a:cubicBezTo>
                    <a:cubicBezTo>
                      <a:pt x="131" y="166"/>
                      <a:pt x="131" y="166"/>
                      <a:pt x="131" y="166"/>
                    </a:cubicBezTo>
                    <a:cubicBezTo>
                      <a:pt x="131" y="147"/>
                      <a:pt x="125" y="130"/>
                      <a:pt x="113" y="123"/>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cs typeface="+mn-ea"/>
                  <a:sym typeface="+mn-lt"/>
                </a:endParaRPr>
              </a:p>
            </p:txBody>
          </p:sp>
          <p:sp>
            <p:nvSpPr>
              <p:cNvPr id="22" name="Freeform 15"/>
              <p:cNvSpPr>
                <a:spLocks/>
              </p:cNvSpPr>
              <p:nvPr/>
            </p:nvSpPr>
            <p:spPr bwMode="auto">
              <a:xfrm>
                <a:off x="4105589" y="1663385"/>
                <a:ext cx="645683" cy="655021"/>
              </a:xfrm>
              <a:custGeom>
                <a:avLst/>
                <a:gdLst/>
                <a:ahLst/>
                <a:cxnLst>
                  <a:cxn ang="0">
                    <a:pos x="308" y="259"/>
                  </a:cxn>
                  <a:cxn ang="0">
                    <a:pos x="107" y="259"/>
                  </a:cxn>
                  <a:cxn ang="0">
                    <a:pos x="107" y="52"/>
                  </a:cxn>
                  <a:cxn ang="0">
                    <a:pos x="50" y="0"/>
                  </a:cxn>
                  <a:cxn ang="0">
                    <a:pos x="0" y="52"/>
                  </a:cxn>
                  <a:cxn ang="0">
                    <a:pos x="0" y="307"/>
                  </a:cxn>
                  <a:cxn ang="0">
                    <a:pos x="0" y="311"/>
                  </a:cxn>
                  <a:cxn ang="0">
                    <a:pos x="0" y="311"/>
                  </a:cxn>
                  <a:cxn ang="0">
                    <a:pos x="50" y="365"/>
                  </a:cxn>
                  <a:cxn ang="0">
                    <a:pos x="308" y="365"/>
                  </a:cxn>
                  <a:cxn ang="0">
                    <a:pos x="359" y="311"/>
                  </a:cxn>
                  <a:cxn ang="0">
                    <a:pos x="308" y="259"/>
                  </a:cxn>
                </a:cxnLst>
                <a:rect l="0" t="0" r="r" b="b"/>
                <a:pathLst>
                  <a:path w="359" h="365">
                    <a:moveTo>
                      <a:pt x="308" y="259"/>
                    </a:moveTo>
                    <a:cubicBezTo>
                      <a:pt x="107" y="259"/>
                      <a:pt x="107" y="259"/>
                      <a:pt x="107" y="259"/>
                    </a:cubicBezTo>
                    <a:cubicBezTo>
                      <a:pt x="107" y="52"/>
                      <a:pt x="107" y="52"/>
                      <a:pt x="107" y="52"/>
                    </a:cubicBezTo>
                    <a:cubicBezTo>
                      <a:pt x="107" y="22"/>
                      <a:pt x="81" y="0"/>
                      <a:pt x="50" y="0"/>
                    </a:cubicBezTo>
                    <a:cubicBezTo>
                      <a:pt x="24" y="0"/>
                      <a:pt x="0" y="22"/>
                      <a:pt x="0" y="52"/>
                    </a:cubicBezTo>
                    <a:cubicBezTo>
                      <a:pt x="0" y="307"/>
                      <a:pt x="0" y="307"/>
                      <a:pt x="0" y="307"/>
                    </a:cubicBezTo>
                    <a:cubicBezTo>
                      <a:pt x="0" y="311"/>
                      <a:pt x="0" y="311"/>
                      <a:pt x="0" y="311"/>
                    </a:cubicBezTo>
                    <a:cubicBezTo>
                      <a:pt x="0" y="311"/>
                      <a:pt x="0" y="311"/>
                      <a:pt x="0" y="311"/>
                    </a:cubicBezTo>
                    <a:cubicBezTo>
                      <a:pt x="0" y="342"/>
                      <a:pt x="24" y="365"/>
                      <a:pt x="50" y="365"/>
                    </a:cubicBezTo>
                    <a:cubicBezTo>
                      <a:pt x="308" y="365"/>
                      <a:pt x="308" y="365"/>
                      <a:pt x="308" y="365"/>
                    </a:cubicBezTo>
                    <a:cubicBezTo>
                      <a:pt x="338" y="365"/>
                      <a:pt x="359" y="342"/>
                      <a:pt x="359" y="311"/>
                    </a:cubicBezTo>
                    <a:cubicBezTo>
                      <a:pt x="359" y="281"/>
                      <a:pt x="338" y="259"/>
                      <a:pt x="308" y="259"/>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cs typeface="+mn-ea"/>
                  <a:sym typeface="+mn-lt"/>
                </a:endParaRPr>
              </a:p>
            </p:txBody>
          </p:sp>
          <p:sp>
            <p:nvSpPr>
              <p:cNvPr id="23" name="Freeform 16"/>
              <p:cNvSpPr>
                <a:spLocks/>
              </p:cNvSpPr>
              <p:nvPr/>
            </p:nvSpPr>
            <p:spPr bwMode="auto">
              <a:xfrm>
                <a:off x="4644547" y="1756769"/>
                <a:ext cx="14675" cy="41356"/>
              </a:xfrm>
              <a:custGeom>
                <a:avLst/>
                <a:gdLst/>
                <a:ahLst/>
                <a:cxnLst>
                  <a:cxn ang="0">
                    <a:pos x="8" y="23"/>
                  </a:cxn>
                  <a:cxn ang="0">
                    <a:pos x="8" y="0"/>
                  </a:cxn>
                  <a:cxn ang="0">
                    <a:pos x="0" y="10"/>
                  </a:cxn>
                  <a:cxn ang="0">
                    <a:pos x="8" y="23"/>
                  </a:cxn>
                </a:cxnLst>
                <a:rect l="0" t="0" r="r" b="b"/>
                <a:pathLst>
                  <a:path w="8" h="23">
                    <a:moveTo>
                      <a:pt x="8" y="23"/>
                    </a:moveTo>
                    <a:cubicBezTo>
                      <a:pt x="8" y="0"/>
                      <a:pt x="8" y="0"/>
                      <a:pt x="8" y="0"/>
                    </a:cubicBezTo>
                    <a:cubicBezTo>
                      <a:pt x="5" y="4"/>
                      <a:pt x="4" y="6"/>
                      <a:pt x="0" y="10"/>
                    </a:cubicBezTo>
                    <a:lnTo>
                      <a:pt x="8" y="23"/>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cs typeface="+mn-ea"/>
                  <a:sym typeface="+mn-lt"/>
                </a:endParaRPr>
              </a:p>
            </p:txBody>
          </p:sp>
          <p:sp>
            <p:nvSpPr>
              <p:cNvPr id="24" name="Freeform 17"/>
              <p:cNvSpPr>
                <a:spLocks/>
              </p:cNvSpPr>
              <p:nvPr/>
            </p:nvSpPr>
            <p:spPr bwMode="auto">
              <a:xfrm>
                <a:off x="4327042" y="1756769"/>
                <a:ext cx="229458" cy="338850"/>
              </a:xfrm>
              <a:custGeom>
                <a:avLst/>
                <a:gdLst/>
                <a:ahLst/>
                <a:cxnLst>
                  <a:cxn ang="0">
                    <a:pos x="0" y="189"/>
                  </a:cxn>
                  <a:cxn ang="0">
                    <a:pos x="128" y="189"/>
                  </a:cxn>
                  <a:cxn ang="0">
                    <a:pos x="55" y="82"/>
                  </a:cxn>
                  <a:cxn ang="0">
                    <a:pos x="46" y="28"/>
                  </a:cxn>
                  <a:cxn ang="0">
                    <a:pos x="46" y="28"/>
                  </a:cxn>
                  <a:cxn ang="0">
                    <a:pos x="0" y="0"/>
                  </a:cxn>
                  <a:cxn ang="0">
                    <a:pos x="0" y="189"/>
                  </a:cxn>
                </a:cxnLst>
                <a:rect l="0" t="0" r="r" b="b"/>
                <a:pathLst>
                  <a:path w="128" h="189">
                    <a:moveTo>
                      <a:pt x="0" y="189"/>
                    </a:moveTo>
                    <a:cubicBezTo>
                      <a:pt x="128" y="189"/>
                      <a:pt x="128" y="189"/>
                      <a:pt x="128" y="189"/>
                    </a:cubicBezTo>
                    <a:cubicBezTo>
                      <a:pt x="55" y="82"/>
                      <a:pt x="55" y="82"/>
                      <a:pt x="55" y="82"/>
                    </a:cubicBezTo>
                    <a:cubicBezTo>
                      <a:pt x="46" y="64"/>
                      <a:pt x="39" y="46"/>
                      <a:pt x="46" y="28"/>
                    </a:cubicBezTo>
                    <a:cubicBezTo>
                      <a:pt x="46" y="28"/>
                      <a:pt x="46" y="28"/>
                      <a:pt x="46" y="28"/>
                    </a:cubicBezTo>
                    <a:cubicBezTo>
                      <a:pt x="28" y="23"/>
                      <a:pt x="13" y="12"/>
                      <a:pt x="0" y="0"/>
                    </a:cubicBezTo>
                    <a:lnTo>
                      <a:pt x="0" y="189"/>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cs typeface="+mn-ea"/>
                  <a:sym typeface="+mn-lt"/>
                </a:endParaRPr>
              </a:p>
            </p:txBody>
          </p:sp>
          <p:sp>
            <p:nvSpPr>
              <p:cNvPr id="25" name="Freeform 18"/>
              <p:cNvSpPr>
                <a:spLocks/>
              </p:cNvSpPr>
              <p:nvPr/>
            </p:nvSpPr>
            <p:spPr bwMode="auto">
              <a:xfrm>
                <a:off x="4269678" y="1351216"/>
                <a:ext cx="450911" cy="426898"/>
              </a:xfrm>
              <a:custGeom>
                <a:avLst/>
                <a:gdLst/>
                <a:ahLst/>
                <a:cxnLst>
                  <a:cxn ang="0">
                    <a:pos x="107" y="208"/>
                  </a:cxn>
                  <a:cxn ang="0">
                    <a:pos x="147" y="196"/>
                  </a:cxn>
                  <a:cxn ang="0">
                    <a:pos x="199" y="222"/>
                  </a:cxn>
                  <a:cxn ang="0">
                    <a:pos x="223" y="199"/>
                  </a:cxn>
                  <a:cxn ang="0">
                    <a:pos x="235" y="177"/>
                  </a:cxn>
                  <a:cxn ang="0">
                    <a:pos x="251" y="124"/>
                  </a:cxn>
                  <a:cxn ang="0">
                    <a:pos x="123" y="0"/>
                  </a:cxn>
                  <a:cxn ang="0">
                    <a:pos x="0" y="124"/>
                  </a:cxn>
                  <a:cxn ang="0">
                    <a:pos x="80" y="238"/>
                  </a:cxn>
                  <a:cxn ang="0">
                    <a:pos x="107" y="208"/>
                  </a:cxn>
                </a:cxnLst>
                <a:rect l="0" t="0" r="r" b="b"/>
                <a:pathLst>
                  <a:path w="251" h="238">
                    <a:moveTo>
                      <a:pt x="107" y="208"/>
                    </a:moveTo>
                    <a:cubicBezTo>
                      <a:pt x="120" y="202"/>
                      <a:pt x="133" y="196"/>
                      <a:pt x="147" y="196"/>
                    </a:cubicBezTo>
                    <a:cubicBezTo>
                      <a:pt x="167" y="196"/>
                      <a:pt x="187" y="205"/>
                      <a:pt x="199" y="222"/>
                    </a:cubicBezTo>
                    <a:cubicBezTo>
                      <a:pt x="209" y="215"/>
                      <a:pt x="217" y="208"/>
                      <a:pt x="223" y="199"/>
                    </a:cubicBezTo>
                    <a:cubicBezTo>
                      <a:pt x="226" y="191"/>
                      <a:pt x="229" y="183"/>
                      <a:pt x="235" y="177"/>
                    </a:cubicBezTo>
                    <a:cubicBezTo>
                      <a:pt x="245" y="160"/>
                      <a:pt x="251" y="141"/>
                      <a:pt x="251" y="124"/>
                    </a:cubicBezTo>
                    <a:cubicBezTo>
                      <a:pt x="251" y="54"/>
                      <a:pt x="191" y="0"/>
                      <a:pt x="123" y="0"/>
                    </a:cubicBezTo>
                    <a:cubicBezTo>
                      <a:pt x="58" y="0"/>
                      <a:pt x="0" y="54"/>
                      <a:pt x="0" y="124"/>
                    </a:cubicBezTo>
                    <a:cubicBezTo>
                      <a:pt x="0" y="177"/>
                      <a:pt x="36" y="222"/>
                      <a:pt x="80" y="238"/>
                    </a:cubicBezTo>
                    <a:cubicBezTo>
                      <a:pt x="87" y="226"/>
                      <a:pt x="97" y="216"/>
                      <a:pt x="107" y="208"/>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cs typeface="+mn-ea"/>
                  <a:sym typeface="+mn-lt"/>
                </a:endParaRPr>
              </a:p>
            </p:txBody>
          </p:sp>
          <p:sp>
            <p:nvSpPr>
              <p:cNvPr id="26" name="Freeform 19"/>
              <p:cNvSpPr>
                <a:spLocks/>
              </p:cNvSpPr>
              <p:nvPr/>
            </p:nvSpPr>
            <p:spPr bwMode="auto">
              <a:xfrm>
                <a:off x="4784623" y="2210348"/>
                <a:ext cx="4002" cy="25347"/>
              </a:xfrm>
              <a:custGeom>
                <a:avLst/>
                <a:gdLst/>
                <a:ahLst/>
                <a:cxnLst>
                  <a:cxn ang="0">
                    <a:pos x="2" y="6"/>
                  </a:cxn>
                  <a:cxn ang="0">
                    <a:pos x="0" y="0"/>
                  </a:cxn>
                  <a:cxn ang="0">
                    <a:pos x="0" y="14"/>
                  </a:cxn>
                  <a:cxn ang="0">
                    <a:pos x="2" y="6"/>
                  </a:cxn>
                </a:cxnLst>
                <a:rect l="0" t="0" r="r" b="b"/>
                <a:pathLst>
                  <a:path w="2" h="14">
                    <a:moveTo>
                      <a:pt x="2" y="6"/>
                    </a:moveTo>
                    <a:cubicBezTo>
                      <a:pt x="2" y="6"/>
                      <a:pt x="0" y="2"/>
                      <a:pt x="0" y="0"/>
                    </a:cubicBezTo>
                    <a:cubicBezTo>
                      <a:pt x="0" y="14"/>
                      <a:pt x="0" y="14"/>
                      <a:pt x="0" y="14"/>
                    </a:cubicBezTo>
                    <a:cubicBezTo>
                      <a:pt x="0" y="12"/>
                      <a:pt x="2" y="7"/>
                      <a:pt x="2" y="6"/>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cs typeface="+mn-ea"/>
                  <a:sym typeface="+mn-lt"/>
                </a:endParaRPr>
              </a:p>
            </p:txBody>
          </p:sp>
          <p:sp>
            <p:nvSpPr>
              <p:cNvPr id="27" name="Freeform 20"/>
              <p:cNvSpPr>
                <a:spLocks/>
              </p:cNvSpPr>
              <p:nvPr/>
            </p:nvSpPr>
            <p:spPr bwMode="auto">
              <a:xfrm>
                <a:off x="4425762" y="1663385"/>
                <a:ext cx="454913" cy="655021"/>
              </a:xfrm>
              <a:custGeom>
                <a:avLst/>
                <a:gdLst/>
                <a:ahLst/>
                <a:cxnLst>
                  <a:cxn ang="0">
                    <a:pos x="200" y="0"/>
                  </a:cxn>
                  <a:cxn ang="0">
                    <a:pos x="148" y="52"/>
                  </a:cxn>
                  <a:cxn ang="0">
                    <a:pos x="148" y="137"/>
                  </a:cxn>
                  <a:cxn ang="0">
                    <a:pos x="104" y="68"/>
                  </a:cxn>
                  <a:cxn ang="0">
                    <a:pos x="31" y="52"/>
                  </a:cxn>
                  <a:cxn ang="0">
                    <a:pos x="14" y="125"/>
                  </a:cxn>
                  <a:cxn ang="0">
                    <a:pos x="91" y="241"/>
                  </a:cxn>
                  <a:cxn ang="0">
                    <a:pos x="130" y="241"/>
                  </a:cxn>
                  <a:cxn ang="0">
                    <a:pos x="200" y="305"/>
                  </a:cxn>
                  <a:cxn ang="0">
                    <a:pos x="200" y="319"/>
                  </a:cxn>
                  <a:cxn ang="0">
                    <a:pos x="181" y="358"/>
                  </a:cxn>
                  <a:cxn ang="0">
                    <a:pos x="228" y="355"/>
                  </a:cxn>
                  <a:cxn ang="0">
                    <a:pos x="253" y="311"/>
                  </a:cxn>
                  <a:cxn ang="0">
                    <a:pos x="253" y="307"/>
                  </a:cxn>
                  <a:cxn ang="0">
                    <a:pos x="253" y="52"/>
                  </a:cxn>
                  <a:cxn ang="0">
                    <a:pos x="200" y="0"/>
                  </a:cxn>
                </a:cxnLst>
                <a:rect l="0" t="0" r="r" b="b"/>
                <a:pathLst>
                  <a:path w="253" h="365">
                    <a:moveTo>
                      <a:pt x="200" y="0"/>
                    </a:moveTo>
                    <a:cubicBezTo>
                      <a:pt x="172" y="0"/>
                      <a:pt x="148" y="22"/>
                      <a:pt x="148" y="52"/>
                    </a:cubicBezTo>
                    <a:cubicBezTo>
                      <a:pt x="148" y="137"/>
                      <a:pt x="148" y="137"/>
                      <a:pt x="148" y="137"/>
                    </a:cubicBezTo>
                    <a:cubicBezTo>
                      <a:pt x="104" y="68"/>
                      <a:pt x="104" y="68"/>
                      <a:pt x="104" y="68"/>
                    </a:cubicBezTo>
                    <a:cubicBezTo>
                      <a:pt x="88" y="42"/>
                      <a:pt x="54" y="37"/>
                      <a:pt x="31" y="52"/>
                    </a:cubicBezTo>
                    <a:cubicBezTo>
                      <a:pt x="6" y="70"/>
                      <a:pt x="0" y="102"/>
                      <a:pt x="14" y="125"/>
                    </a:cubicBezTo>
                    <a:cubicBezTo>
                      <a:pt x="91" y="241"/>
                      <a:pt x="91" y="241"/>
                      <a:pt x="91" y="241"/>
                    </a:cubicBezTo>
                    <a:cubicBezTo>
                      <a:pt x="130" y="241"/>
                      <a:pt x="130" y="241"/>
                      <a:pt x="130" y="241"/>
                    </a:cubicBezTo>
                    <a:cubicBezTo>
                      <a:pt x="167" y="241"/>
                      <a:pt x="198" y="268"/>
                      <a:pt x="200" y="305"/>
                    </a:cubicBezTo>
                    <a:cubicBezTo>
                      <a:pt x="200" y="319"/>
                      <a:pt x="200" y="319"/>
                      <a:pt x="200" y="319"/>
                    </a:cubicBezTo>
                    <a:cubicBezTo>
                      <a:pt x="200" y="334"/>
                      <a:pt x="192" y="351"/>
                      <a:pt x="181" y="358"/>
                    </a:cubicBezTo>
                    <a:cubicBezTo>
                      <a:pt x="198" y="365"/>
                      <a:pt x="215" y="365"/>
                      <a:pt x="228" y="355"/>
                    </a:cubicBezTo>
                    <a:cubicBezTo>
                      <a:pt x="245" y="343"/>
                      <a:pt x="253" y="328"/>
                      <a:pt x="253" y="311"/>
                    </a:cubicBezTo>
                    <a:cubicBezTo>
                      <a:pt x="253" y="311"/>
                      <a:pt x="253" y="311"/>
                      <a:pt x="253" y="307"/>
                    </a:cubicBezTo>
                    <a:cubicBezTo>
                      <a:pt x="253" y="52"/>
                      <a:pt x="253" y="52"/>
                      <a:pt x="253" y="52"/>
                    </a:cubicBezTo>
                    <a:cubicBezTo>
                      <a:pt x="253" y="22"/>
                      <a:pt x="228" y="0"/>
                      <a:pt x="200"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cs typeface="+mn-ea"/>
                  <a:sym typeface="+mn-lt"/>
                </a:endParaRPr>
              </a:p>
            </p:txBody>
          </p:sp>
          <p:sp>
            <p:nvSpPr>
              <p:cNvPr id="28" name="Freeform 21"/>
              <p:cNvSpPr>
                <a:spLocks/>
              </p:cNvSpPr>
              <p:nvPr/>
            </p:nvSpPr>
            <p:spPr bwMode="auto">
              <a:xfrm>
                <a:off x="4196304" y="2235695"/>
                <a:ext cx="588319" cy="1460791"/>
              </a:xfrm>
              <a:custGeom>
                <a:avLst/>
                <a:gdLst/>
                <a:ahLst/>
                <a:cxnLst>
                  <a:cxn ang="0">
                    <a:pos x="328" y="526"/>
                  </a:cxn>
                  <a:cxn ang="0">
                    <a:pos x="328" y="519"/>
                  </a:cxn>
                  <a:cxn ang="0">
                    <a:pos x="328" y="296"/>
                  </a:cxn>
                  <a:cxn ang="0">
                    <a:pos x="328" y="292"/>
                  </a:cxn>
                  <a:cxn ang="0">
                    <a:pos x="328" y="0"/>
                  </a:cxn>
                  <a:cxn ang="0">
                    <a:pos x="258" y="63"/>
                  </a:cxn>
                  <a:cxn ang="0">
                    <a:pos x="0" y="63"/>
                  </a:cxn>
                  <a:cxn ang="0">
                    <a:pos x="0" y="303"/>
                  </a:cxn>
                  <a:cxn ang="0">
                    <a:pos x="0" y="303"/>
                  </a:cxn>
                  <a:cxn ang="0">
                    <a:pos x="0" y="303"/>
                  </a:cxn>
                  <a:cxn ang="0">
                    <a:pos x="0" y="532"/>
                  </a:cxn>
                  <a:cxn ang="0">
                    <a:pos x="0" y="532"/>
                  </a:cxn>
                  <a:cxn ang="0">
                    <a:pos x="0" y="756"/>
                  </a:cxn>
                  <a:cxn ang="0">
                    <a:pos x="59" y="810"/>
                  </a:cxn>
                  <a:cxn ang="0">
                    <a:pos x="77" y="810"/>
                  </a:cxn>
                  <a:cxn ang="0">
                    <a:pos x="134" y="756"/>
                  </a:cxn>
                  <a:cxn ang="0">
                    <a:pos x="134" y="532"/>
                  </a:cxn>
                  <a:cxn ang="0">
                    <a:pos x="134" y="532"/>
                  </a:cxn>
                  <a:cxn ang="0">
                    <a:pos x="134" y="303"/>
                  </a:cxn>
                  <a:cxn ang="0">
                    <a:pos x="134" y="299"/>
                  </a:cxn>
                  <a:cxn ang="0">
                    <a:pos x="164" y="270"/>
                  </a:cxn>
                  <a:cxn ang="0">
                    <a:pos x="197" y="299"/>
                  </a:cxn>
                  <a:cxn ang="0">
                    <a:pos x="197" y="519"/>
                  </a:cxn>
                  <a:cxn ang="0">
                    <a:pos x="197" y="526"/>
                  </a:cxn>
                  <a:cxn ang="0">
                    <a:pos x="197" y="532"/>
                  </a:cxn>
                  <a:cxn ang="0">
                    <a:pos x="197" y="756"/>
                  </a:cxn>
                  <a:cxn ang="0">
                    <a:pos x="255" y="813"/>
                  </a:cxn>
                  <a:cxn ang="0">
                    <a:pos x="273" y="813"/>
                  </a:cxn>
                  <a:cxn ang="0">
                    <a:pos x="328" y="756"/>
                  </a:cxn>
                  <a:cxn ang="0">
                    <a:pos x="328" y="532"/>
                  </a:cxn>
                  <a:cxn ang="0">
                    <a:pos x="328" y="526"/>
                  </a:cxn>
                </a:cxnLst>
                <a:rect l="0" t="0" r="r" b="b"/>
                <a:pathLst>
                  <a:path w="328" h="813">
                    <a:moveTo>
                      <a:pt x="328" y="526"/>
                    </a:moveTo>
                    <a:cubicBezTo>
                      <a:pt x="328" y="526"/>
                      <a:pt x="328" y="522"/>
                      <a:pt x="328" y="519"/>
                    </a:cubicBezTo>
                    <a:cubicBezTo>
                      <a:pt x="328" y="296"/>
                      <a:pt x="328" y="296"/>
                      <a:pt x="328" y="296"/>
                    </a:cubicBezTo>
                    <a:cubicBezTo>
                      <a:pt x="328" y="296"/>
                      <a:pt x="328" y="296"/>
                      <a:pt x="328" y="292"/>
                    </a:cubicBezTo>
                    <a:cubicBezTo>
                      <a:pt x="328" y="0"/>
                      <a:pt x="328" y="0"/>
                      <a:pt x="328" y="0"/>
                    </a:cubicBezTo>
                    <a:cubicBezTo>
                      <a:pt x="326" y="36"/>
                      <a:pt x="295" y="63"/>
                      <a:pt x="258" y="63"/>
                    </a:cubicBezTo>
                    <a:cubicBezTo>
                      <a:pt x="0" y="63"/>
                      <a:pt x="0" y="63"/>
                      <a:pt x="0" y="63"/>
                    </a:cubicBezTo>
                    <a:cubicBezTo>
                      <a:pt x="0" y="303"/>
                      <a:pt x="0" y="303"/>
                      <a:pt x="0" y="303"/>
                    </a:cubicBezTo>
                    <a:cubicBezTo>
                      <a:pt x="0" y="303"/>
                      <a:pt x="0" y="303"/>
                      <a:pt x="0" y="303"/>
                    </a:cubicBezTo>
                    <a:cubicBezTo>
                      <a:pt x="0" y="303"/>
                      <a:pt x="0" y="303"/>
                      <a:pt x="0" y="303"/>
                    </a:cubicBezTo>
                    <a:cubicBezTo>
                      <a:pt x="0" y="532"/>
                      <a:pt x="0" y="532"/>
                      <a:pt x="0" y="532"/>
                    </a:cubicBezTo>
                    <a:cubicBezTo>
                      <a:pt x="0" y="532"/>
                      <a:pt x="0" y="532"/>
                      <a:pt x="0" y="532"/>
                    </a:cubicBezTo>
                    <a:cubicBezTo>
                      <a:pt x="0" y="756"/>
                      <a:pt x="0" y="756"/>
                      <a:pt x="0" y="756"/>
                    </a:cubicBezTo>
                    <a:cubicBezTo>
                      <a:pt x="0" y="786"/>
                      <a:pt x="27" y="810"/>
                      <a:pt x="59" y="810"/>
                    </a:cubicBezTo>
                    <a:cubicBezTo>
                      <a:pt x="77" y="810"/>
                      <a:pt x="77" y="810"/>
                      <a:pt x="77" y="810"/>
                    </a:cubicBezTo>
                    <a:cubicBezTo>
                      <a:pt x="107" y="810"/>
                      <a:pt x="134" y="786"/>
                      <a:pt x="134" y="756"/>
                    </a:cubicBezTo>
                    <a:cubicBezTo>
                      <a:pt x="134" y="532"/>
                      <a:pt x="134" y="532"/>
                      <a:pt x="134" y="532"/>
                    </a:cubicBezTo>
                    <a:cubicBezTo>
                      <a:pt x="134" y="532"/>
                      <a:pt x="134" y="532"/>
                      <a:pt x="134" y="532"/>
                    </a:cubicBezTo>
                    <a:cubicBezTo>
                      <a:pt x="134" y="303"/>
                      <a:pt x="134" y="303"/>
                      <a:pt x="134" y="303"/>
                    </a:cubicBezTo>
                    <a:cubicBezTo>
                      <a:pt x="134" y="303"/>
                      <a:pt x="134" y="300"/>
                      <a:pt x="134" y="299"/>
                    </a:cubicBezTo>
                    <a:cubicBezTo>
                      <a:pt x="138" y="283"/>
                      <a:pt x="148" y="270"/>
                      <a:pt x="164" y="270"/>
                    </a:cubicBezTo>
                    <a:cubicBezTo>
                      <a:pt x="182" y="270"/>
                      <a:pt x="193" y="283"/>
                      <a:pt x="197" y="299"/>
                    </a:cubicBezTo>
                    <a:cubicBezTo>
                      <a:pt x="197" y="519"/>
                      <a:pt x="197" y="519"/>
                      <a:pt x="197" y="519"/>
                    </a:cubicBezTo>
                    <a:cubicBezTo>
                      <a:pt x="197" y="522"/>
                      <a:pt x="197" y="526"/>
                      <a:pt x="197" y="526"/>
                    </a:cubicBezTo>
                    <a:cubicBezTo>
                      <a:pt x="197" y="528"/>
                      <a:pt x="197" y="528"/>
                      <a:pt x="197" y="532"/>
                    </a:cubicBezTo>
                    <a:cubicBezTo>
                      <a:pt x="197" y="756"/>
                      <a:pt x="197" y="756"/>
                      <a:pt x="197" y="756"/>
                    </a:cubicBezTo>
                    <a:cubicBezTo>
                      <a:pt x="197" y="786"/>
                      <a:pt x="225" y="813"/>
                      <a:pt x="255" y="813"/>
                    </a:cubicBezTo>
                    <a:cubicBezTo>
                      <a:pt x="273" y="813"/>
                      <a:pt x="273" y="813"/>
                      <a:pt x="273" y="813"/>
                    </a:cubicBezTo>
                    <a:cubicBezTo>
                      <a:pt x="302" y="813"/>
                      <a:pt x="328" y="786"/>
                      <a:pt x="328" y="756"/>
                    </a:cubicBezTo>
                    <a:cubicBezTo>
                      <a:pt x="328" y="532"/>
                      <a:pt x="328" y="532"/>
                      <a:pt x="328" y="532"/>
                    </a:cubicBezTo>
                    <a:cubicBezTo>
                      <a:pt x="328" y="528"/>
                      <a:pt x="328" y="528"/>
                      <a:pt x="328" y="526"/>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cs typeface="+mn-ea"/>
                  <a:sym typeface="+mn-lt"/>
                </a:endParaRPr>
              </a:p>
            </p:txBody>
          </p:sp>
        </p:grpSp>
        <p:sp>
          <p:nvSpPr>
            <p:cNvPr id="6" name="Freeform 1303"/>
            <p:cNvSpPr>
              <a:spLocks/>
            </p:cNvSpPr>
            <p:nvPr/>
          </p:nvSpPr>
          <p:spPr bwMode="auto">
            <a:xfrm rot="20668593">
              <a:off x="5043106" y="948174"/>
              <a:ext cx="846768" cy="840254"/>
            </a:xfrm>
            <a:custGeom>
              <a:avLst/>
              <a:gdLst/>
              <a:ahLst/>
              <a:cxnLst>
                <a:cxn ang="0">
                  <a:pos x="36" y="97"/>
                </a:cxn>
                <a:cxn ang="0">
                  <a:pos x="247" y="41"/>
                </a:cxn>
                <a:cxn ang="0">
                  <a:pos x="299" y="242"/>
                </a:cxn>
                <a:cxn ang="0">
                  <a:pos x="116" y="309"/>
                </a:cxn>
                <a:cxn ang="0">
                  <a:pos x="69" y="340"/>
                </a:cxn>
                <a:cxn ang="0">
                  <a:pos x="70" y="284"/>
                </a:cxn>
                <a:cxn ang="0">
                  <a:pos x="36" y="97"/>
                </a:cxn>
              </a:cxnLst>
              <a:rect l="0" t="0" r="r" b="b"/>
              <a:pathLst>
                <a:path w="342" h="340">
                  <a:moveTo>
                    <a:pt x="36" y="97"/>
                  </a:moveTo>
                  <a:cubicBezTo>
                    <a:pt x="78" y="26"/>
                    <a:pt x="173" y="0"/>
                    <a:pt x="247" y="41"/>
                  </a:cubicBezTo>
                  <a:cubicBezTo>
                    <a:pt x="317" y="84"/>
                    <a:pt x="342" y="174"/>
                    <a:pt x="299" y="242"/>
                  </a:cubicBezTo>
                  <a:cubicBezTo>
                    <a:pt x="264" y="309"/>
                    <a:pt x="185" y="334"/>
                    <a:pt x="116" y="309"/>
                  </a:cubicBezTo>
                  <a:cubicBezTo>
                    <a:pt x="69" y="340"/>
                    <a:pt x="69" y="340"/>
                    <a:pt x="69" y="340"/>
                  </a:cubicBezTo>
                  <a:cubicBezTo>
                    <a:pt x="70" y="284"/>
                    <a:pt x="70" y="284"/>
                    <a:pt x="70" y="284"/>
                  </a:cubicBezTo>
                  <a:cubicBezTo>
                    <a:pt x="14" y="238"/>
                    <a:pt x="0" y="160"/>
                    <a:pt x="36" y="97"/>
                  </a:cubicBezTo>
                  <a:close/>
                </a:path>
              </a:pathLst>
            </a:custGeom>
            <a:grpFill/>
            <a:ln w="9525">
              <a:solidFill>
                <a:sysClr val="window" lastClr="FFFFFF"/>
              </a:solidFill>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cs typeface="+mn-ea"/>
                <a:sym typeface="+mn-lt"/>
              </a:endParaRPr>
            </a:p>
          </p:txBody>
        </p:sp>
        <p:sp>
          <p:nvSpPr>
            <p:cNvPr id="7" name="Freeform 1304"/>
            <p:cNvSpPr>
              <a:spLocks/>
            </p:cNvSpPr>
            <p:nvPr/>
          </p:nvSpPr>
          <p:spPr bwMode="auto">
            <a:xfrm>
              <a:off x="4142926" y="361950"/>
              <a:ext cx="885849" cy="1005700"/>
            </a:xfrm>
            <a:custGeom>
              <a:avLst/>
              <a:gdLst/>
              <a:ahLst/>
              <a:cxnLst>
                <a:cxn ang="0">
                  <a:pos x="0" y="178"/>
                </a:cxn>
                <a:cxn ang="0">
                  <a:pos x="180" y="0"/>
                </a:cxn>
                <a:cxn ang="0">
                  <a:pos x="358" y="178"/>
                </a:cxn>
                <a:cxn ang="0">
                  <a:pos x="207" y="347"/>
                </a:cxn>
                <a:cxn ang="0">
                  <a:pos x="176" y="407"/>
                </a:cxn>
                <a:cxn ang="0">
                  <a:pos x="148" y="347"/>
                </a:cxn>
                <a:cxn ang="0">
                  <a:pos x="0" y="178"/>
                </a:cxn>
              </a:cxnLst>
              <a:rect l="0" t="0" r="r" b="b"/>
              <a:pathLst>
                <a:path w="358" h="407">
                  <a:moveTo>
                    <a:pt x="0" y="178"/>
                  </a:moveTo>
                  <a:cubicBezTo>
                    <a:pt x="0" y="80"/>
                    <a:pt x="80" y="0"/>
                    <a:pt x="180" y="0"/>
                  </a:cubicBezTo>
                  <a:cubicBezTo>
                    <a:pt x="278" y="0"/>
                    <a:pt x="358" y="80"/>
                    <a:pt x="358" y="178"/>
                  </a:cubicBezTo>
                  <a:cubicBezTo>
                    <a:pt x="358" y="263"/>
                    <a:pt x="293" y="334"/>
                    <a:pt x="207" y="347"/>
                  </a:cubicBezTo>
                  <a:cubicBezTo>
                    <a:pt x="176" y="407"/>
                    <a:pt x="176" y="407"/>
                    <a:pt x="176" y="407"/>
                  </a:cubicBezTo>
                  <a:cubicBezTo>
                    <a:pt x="148" y="347"/>
                    <a:pt x="148" y="347"/>
                    <a:pt x="148" y="347"/>
                  </a:cubicBezTo>
                  <a:cubicBezTo>
                    <a:pt x="63" y="331"/>
                    <a:pt x="0" y="260"/>
                    <a:pt x="0" y="178"/>
                  </a:cubicBezTo>
                  <a:close/>
                </a:path>
              </a:pathLst>
            </a:custGeom>
            <a:grpFill/>
            <a:ln w="9525">
              <a:solidFill>
                <a:sysClr val="window" lastClr="FFFFFF"/>
              </a:solidFill>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cs typeface="+mn-ea"/>
                <a:sym typeface="+mn-lt"/>
              </a:endParaRPr>
            </a:p>
          </p:txBody>
        </p:sp>
        <p:sp>
          <p:nvSpPr>
            <p:cNvPr id="8" name="Freeform 1308"/>
            <p:cNvSpPr>
              <a:spLocks/>
            </p:cNvSpPr>
            <p:nvPr/>
          </p:nvSpPr>
          <p:spPr bwMode="auto">
            <a:xfrm rot="1340475">
              <a:off x="3124200" y="940358"/>
              <a:ext cx="861098" cy="840254"/>
            </a:xfrm>
            <a:custGeom>
              <a:avLst/>
              <a:gdLst/>
              <a:ahLst/>
              <a:cxnLst>
                <a:cxn ang="0">
                  <a:pos x="308" y="97"/>
                </a:cxn>
                <a:cxn ang="0">
                  <a:pos x="101" y="43"/>
                </a:cxn>
                <a:cxn ang="0">
                  <a:pos x="44" y="244"/>
                </a:cxn>
                <a:cxn ang="0">
                  <a:pos x="232" y="310"/>
                </a:cxn>
                <a:cxn ang="0">
                  <a:pos x="279" y="340"/>
                </a:cxn>
                <a:cxn ang="0">
                  <a:pos x="277" y="284"/>
                </a:cxn>
                <a:cxn ang="0">
                  <a:pos x="308" y="97"/>
                </a:cxn>
              </a:cxnLst>
              <a:rect l="0" t="0" r="r" b="b"/>
              <a:pathLst>
                <a:path w="348" h="340">
                  <a:moveTo>
                    <a:pt x="308" y="97"/>
                  </a:moveTo>
                  <a:cubicBezTo>
                    <a:pt x="269" y="26"/>
                    <a:pt x="175" y="0"/>
                    <a:pt x="101" y="43"/>
                  </a:cubicBezTo>
                  <a:cubicBezTo>
                    <a:pt x="27" y="83"/>
                    <a:pt x="0" y="175"/>
                    <a:pt x="44" y="244"/>
                  </a:cubicBezTo>
                  <a:cubicBezTo>
                    <a:pt x="81" y="310"/>
                    <a:pt x="163" y="333"/>
                    <a:pt x="232" y="310"/>
                  </a:cubicBezTo>
                  <a:cubicBezTo>
                    <a:pt x="279" y="340"/>
                    <a:pt x="279" y="340"/>
                    <a:pt x="279" y="340"/>
                  </a:cubicBezTo>
                  <a:cubicBezTo>
                    <a:pt x="277" y="284"/>
                    <a:pt x="277" y="284"/>
                    <a:pt x="277" y="284"/>
                  </a:cubicBezTo>
                  <a:cubicBezTo>
                    <a:pt x="331" y="238"/>
                    <a:pt x="348" y="161"/>
                    <a:pt x="308" y="97"/>
                  </a:cubicBezTo>
                  <a:close/>
                </a:path>
              </a:pathLst>
            </a:custGeom>
            <a:grpFill/>
            <a:ln w="9525">
              <a:solidFill>
                <a:sysClr val="window" lastClr="FFFFFF"/>
              </a:solidFill>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cs typeface="+mn-ea"/>
                <a:sym typeface="+mn-lt"/>
              </a:endParaRPr>
            </a:p>
          </p:txBody>
        </p:sp>
        <p:sp>
          <p:nvSpPr>
            <p:cNvPr id="9" name="Rectangle 45"/>
            <p:cNvSpPr/>
            <p:nvPr/>
          </p:nvSpPr>
          <p:spPr>
            <a:xfrm>
              <a:off x="4330206" y="525367"/>
              <a:ext cx="492443" cy="461665"/>
            </a:xfrm>
            <a:prstGeom prst="rect">
              <a:avLst/>
            </a:prstGeom>
            <a:grpFill/>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2400" b="0" i="0" u="none" strike="noStrike" kern="0" cap="none" spc="0" normalizeH="0" baseline="0" noProof="0" dirty="0" smtClean="0">
                  <a:ln>
                    <a:noFill/>
                  </a:ln>
                  <a:solidFill>
                    <a:sysClr val="window" lastClr="FFFFFF"/>
                  </a:solidFill>
                  <a:effectLst/>
                  <a:uLnTx/>
                  <a:uFillTx/>
                  <a:cs typeface="+mn-ea"/>
                  <a:sym typeface="+mn-lt"/>
                </a:rPr>
                <a:t>疑</a:t>
              </a:r>
              <a:endParaRPr kumimoji="0" lang="en-US" sz="2400" b="0" i="0" u="none" strike="noStrike" kern="0" cap="none" spc="0" normalizeH="0" baseline="0" noProof="0" dirty="0">
                <a:ln>
                  <a:noFill/>
                </a:ln>
                <a:solidFill>
                  <a:sysClr val="window" lastClr="FFFFFF"/>
                </a:solidFill>
                <a:effectLst/>
                <a:uLnTx/>
                <a:uFillTx/>
                <a:cs typeface="+mn-ea"/>
                <a:sym typeface="+mn-lt"/>
              </a:endParaRPr>
            </a:p>
          </p:txBody>
        </p:sp>
        <p:sp>
          <p:nvSpPr>
            <p:cNvPr id="10" name="Rectangle 46"/>
            <p:cNvSpPr/>
            <p:nvPr/>
          </p:nvSpPr>
          <p:spPr>
            <a:xfrm>
              <a:off x="5227010" y="1090899"/>
              <a:ext cx="492443" cy="461665"/>
            </a:xfrm>
            <a:prstGeom prst="rect">
              <a:avLst/>
            </a:prstGeom>
            <a:grpFill/>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2400" b="0" i="0" u="none" strike="noStrike" kern="0" cap="none" spc="0" normalizeH="0" baseline="0" noProof="0" dirty="0" smtClean="0">
                  <a:ln>
                    <a:noFill/>
                  </a:ln>
                  <a:solidFill>
                    <a:sysClr val="window" lastClr="FFFFFF">
                      <a:lumMod val="95000"/>
                    </a:sysClr>
                  </a:solidFill>
                  <a:effectLst/>
                  <a:uLnTx/>
                  <a:uFillTx/>
                  <a:cs typeface="+mn-ea"/>
                  <a:sym typeface="+mn-lt"/>
                </a:rPr>
                <a:t>困</a:t>
              </a:r>
              <a:endParaRPr kumimoji="0" lang="en-US" sz="2400" b="0" i="0" u="none" strike="noStrike" kern="0" cap="none" spc="0" normalizeH="0" baseline="0" noProof="0" dirty="0">
                <a:ln>
                  <a:noFill/>
                </a:ln>
                <a:solidFill>
                  <a:sysClr val="window" lastClr="FFFFFF">
                    <a:lumMod val="95000"/>
                  </a:sysClr>
                </a:solidFill>
                <a:effectLst/>
                <a:uLnTx/>
                <a:uFillTx/>
                <a:cs typeface="+mn-ea"/>
                <a:sym typeface="+mn-lt"/>
              </a:endParaRPr>
            </a:p>
          </p:txBody>
        </p:sp>
        <p:sp>
          <p:nvSpPr>
            <p:cNvPr id="11" name="Rectangle 47"/>
            <p:cNvSpPr/>
            <p:nvPr/>
          </p:nvSpPr>
          <p:spPr>
            <a:xfrm>
              <a:off x="3299976" y="1123950"/>
              <a:ext cx="492443" cy="461665"/>
            </a:xfrm>
            <a:prstGeom prst="rect">
              <a:avLst/>
            </a:prstGeom>
            <a:grpFill/>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2400" b="0" i="0" u="none" strike="noStrike" kern="0" cap="none" spc="0" normalizeH="0" baseline="0" noProof="0" dirty="0" smtClean="0">
                  <a:ln>
                    <a:noFill/>
                  </a:ln>
                  <a:solidFill>
                    <a:sysClr val="window" lastClr="FFFFFF">
                      <a:lumMod val="95000"/>
                    </a:sysClr>
                  </a:solidFill>
                  <a:effectLst/>
                  <a:uLnTx/>
                  <a:uFillTx/>
                  <a:cs typeface="+mn-ea"/>
                  <a:sym typeface="+mn-lt"/>
                </a:rPr>
                <a:t>难</a:t>
              </a:r>
              <a:endParaRPr kumimoji="0" lang="en-US" sz="2400" b="0" i="0" u="none" strike="noStrike" kern="0" cap="none" spc="0" normalizeH="0" baseline="0" noProof="0" dirty="0">
                <a:ln>
                  <a:noFill/>
                </a:ln>
                <a:solidFill>
                  <a:sysClr val="window" lastClr="FFFFFF">
                    <a:lumMod val="95000"/>
                  </a:sysClr>
                </a:solidFill>
                <a:effectLst/>
                <a:uLnTx/>
                <a:uFillTx/>
                <a:cs typeface="+mn-ea"/>
                <a:sym typeface="+mn-lt"/>
              </a:endParaRPr>
            </a:p>
          </p:txBody>
        </p:sp>
      </p:grpSp>
      <p:grpSp>
        <p:nvGrpSpPr>
          <p:cNvPr id="29" name="Group 72"/>
          <p:cNvGrpSpPr/>
          <p:nvPr/>
        </p:nvGrpSpPr>
        <p:grpSpPr>
          <a:xfrm>
            <a:off x="523056" y="1340841"/>
            <a:ext cx="2362200" cy="1015663"/>
            <a:chOff x="141514" y="1180883"/>
            <a:chExt cx="4049486" cy="1128141"/>
          </a:xfrm>
        </p:grpSpPr>
        <p:sp>
          <p:nvSpPr>
            <p:cNvPr id="30" name="TextBox 29"/>
            <p:cNvSpPr txBox="1"/>
            <p:nvPr/>
          </p:nvSpPr>
          <p:spPr>
            <a:xfrm>
              <a:off x="141514" y="1180883"/>
              <a:ext cx="2090057" cy="1128141"/>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id-ID" sz="6000" b="0" i="0" u="none" strike="noStrike" kern="0" cap="none" spc="-300" normalizeH="0" baseline="0" noProof="0" dirty="0" smtClean="0">
                  <a:ln>
                    <a:noFill/>
                  </a:ln>
                  <a:effectLst/>
                  <a:uLnTx/>
                  <a:uFillTx/>
                  <a:cs typeface="+mn-ea"/>
                  <a:sym typeface="+mn-lt"/>
                </a:rPr>
                <a:t>0</a:t>
              </a:r>
              <a:r>
                <a:rPr kumimoji="0" lang="en-US" sz="6000" b="0" i="0" u="none" strike="noStrike" kern="0" cap="none" spc="-300" normalizeH="0" baseline="0" noProof="0" dirty="0" smtClean="0">
                  <a:ln>
                    <a:noFill/>
                  </a:ln>
                  <a:effectLst/>
                  <a:uLnTx/>
                  <a:uFillTx/>
                  <a:cs typeface="+mn-ea"/>
                  <a:sym typeface="+mn-lt"/>
                </a:rPr>
                <a:t> </a:t>
              </a:r>
              <a:r>
                <a:rPr kumimoji="0" lang="id-ID" sz="6000" b="0" i="0" u="none" strike="noStrike" kern="0" cap="none" spc="-300" normalizeH="0" baseline="0" noProof="0" dirty="0" smtClean="0">
                  <a:ln>
                    <a:noFill/>
                  </a:ln>
                  <a:effectLst/>
                  <a:uLnTx/>
                  <a:uFillTx/>
                  <a:cs typeface="+mn-ea"/>
                  <a:sym typeface="+mn-lt"/>
                </a:rPr>
                <a:t>1</a:t>
              </a:r>
              <a:endParaRPr kumimoji="0" lang="en-US" sz="6000" b="0" i="0" u="none" strike="noStrike" kern="0" cap="none" spc="-300" normalizeH="0" baseline="0" noProof="0" dirty="0">
                <a:ln>
                  <a:noFill/>
                </a:ln>
                <a:effectLst/>
                <a:uLnTx/>
                <a:uFillTx/>
                <a:cs typeface="+mn-ea"/>
                <a:sym typeface="+mn-lt"/>
              </a:endParaRPr>
            </a:p>
          </p:txBody>
        </p:sp>
        <p:sp>
          <p:nvSpPr>
            <p:cNvPr id="31" name="Content Placeholder 2"/>
            <p:cNvSpPr txBox="1">
              <a:spLocks/>
            </p:cNvSpPr>
            <p:nvPr/>
          </p:nvSpPr>
          <p:spPr>
            <a:xfrm>
              <a:off x="1238672" y="1373079"/>
              <a:ext cx="2952328" cy="834296"/>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r" defTabSz="914400" rtl="0" eaLnBrk="1" fontAlgn="auto" latinLnBrk="0" hangingPunct="1">
                <a:lnSpc>
                  <a:spcPct val="100000"/>
                </a:lnSpc>
                <a:spcBef>
                  <a:spcPct val="20000"/>
                </a:spcBef>
                <a:spcAft>
                  <a:spcPts val="0"/>
                </a:spcAft>
                <a:buClrTx/>
                <a:buSzTx/>
                <a:buFont typeface="Arial" pitchFamily="34" charset="0"/>
                <a:buNone/>
                <a:tabLst/>
                <a:defRPr/>
              </a:pPr>
              <a:r>
                <a:rPr lang="zh-CN" altLang="en-US" sz="1200" b="1" dirty="0" smtClean="0">
                  <a:solidFill>
                    <a:schemeClr val="tx1"/>
                  </a:solidFill>
                  <a:cs typeface="+mn-ea"/>
                  <a:sym typeface="+mn-lt"/>
                </a:rPr>
                <a:t>添加标题</a:t>
              </a:r>
              <a:r>
                <a:rPr kumimoji="0" lang="en-US" sz="1200" b="1" i="0" u="none" strike="noStrike" kern="1200" cap="none" spc="0" normalizeH="0" baseline="0" noProof="0" dirty="0" smtClean="0">
                  <a:ln>
                    <a:noFill/>
                  </a:ln>
                  <a:solidFill>
                    <a:schemeClr val="tx1"/>
                  </a:solidFill>
                  <a:effectLst/>
                  <a:uLnTx/>
                  <a:uFillTx/>
                  <a:cs typeface="+mn-ea"/>
                  <a:sym typeface="+mn-lt"/>
                </a:rPr>
                <a:t/>
              </a:r>
              <a:br>
                <a:rPr kumimoji="0" lang="en-US" sz="1200" b="1" i="0" u="none" strike="noStrike" kern="1200" cap="none" spc="0" normalizeH="0" baseline="0" noProof="0" dirty="0" smtClean="0">
                  <a:ln>
                    <a:noFill/>
                  </a:ln>
                  <a:solidFill>
                    <a:schemeClr val="tx1"/>
                  </a:solidFill>
                  <a:effectLst/>
                  <a:uLnTx/>
                  <a:uFillTx/>
                  <a:cs typeface="+mn-ea"/>
                  <a:sym typeface="+mn-lt"/>
                </a:rPr>
              </a:br>
              <a:r>
                <a:rPr kumimoji="0" lang="zh-CN" altLang="en-US" sz="900" b="0" i="0" u="none" strike="noStrike" kern="1200" cap="none" spc="0" normalizeH="0" baseline="0" noProof="0" dirty="0" smtClean="0">
                  <a:ln>
                    <a:noFill/>
                  </a:ln>
                  <a:solidFill>
                    <a:schemeClr val="tx1"/>
                  </a:solidFill>
                  <a:effectLst/>
                  <a:uLnTx/>
                  <a:uFillTx/>
                  <a:cs typeface="+mn-ea"/>
                  <a:sym typeface="+mn-lt"/>
                </a:rPr>
                <a:t>此处添加详细文本描述，建议与标题相关并符合整体语言风格，语言描述尽量简洁生动。</a:t>
              </a:r>
              <a:endParaRPr kumimoji="0" lang="en-US" sz="900" b="0" i="0" u="none" strike="noStrike" kern="1200" cap="none" spc="0" normalizeH="0" baseline="0" noProof="0" dirty="0">
                <a:ln>
                  <a:noFill/>
                </a:ln>
                <a:solidFill>
                  <a:schemeClr val="tx1"/>
                </a:solidFill>
                <a:effectLst/>
                <a:uLnTx/>
                <a:uFillTx/>
                <a:cs typeface="+mn-ea"/>
                <a:sym typeface="+mn-lt"/>
              </a:endParaRPr>
            </a:p>
          </p:txBody>
        </p:sp>
      </p:grpSp>
      <p:grpSp>
        <p:nvGrpSpPr>
          <p:cNvPr id="32" name="Group 72"/>
          <p:cNvGrpSpPr/>
          <p:nvPr/>
        </p:nvGrpSpPr>
        <p:grpSpPr>
          <a:xfrm>
            <a:off x="523056" y="2351413"/>
            <a:ext cx="2362200" cy="1015663"/>
            <a:chOff x="141514" y="1203067"/>
            <a:chExt cx="4049486" cy="1128141"/>
          </a:xfrm>
        </p:grpSpPr>
        <p:sp>
          <p:nvSpPr>
            <p:cNvPr id="33" name="TextBox 32"/>
            <p:cNvSpPr txBox="1"/>
            <p:nvPr/>
          </p:nvSpPr>
          <p:spPr>
            <a:xfrm>
              <a:off x="141514" y="1203067"/>
              <a:ext cx="2090057" cy="1128141"/>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id-ID" sz="6000" b="0" i="0" u="none" strike="noStrike" kern="0" cap="none" spc="-300" normalizeH="0" baseline="0" noProof="0" dirty="0" smtClean="0">
                  <a:ln>
                    <a:noFill/>
                  </a:ln>
                  <a:effectLst/>
                  <a:uLnTx/>
                  <a:uFillTx/>
                  <a:cs typeface="+mn-ea"/>
                  <a:sym typeface="+mn-lt"/>
                </a:rPr>
                <a:t>02</a:t>
              </a:r>
              <a:endParaRPr kumimoji="0" lang="en-US" sz="6000" b="0" i="0" u="none" strike="noStrike" kern="0" cap="none" spc="-300" normalizeH="0" baseline="0" noProof="0" dirty="0">
                <a:ln>
                  <a:noFill/>
                </a:ln>
                <a:effectLst/>
                <a:uLnTx/>
                <a:uFillTx/>
                <a:cs typeface="+mn-ea"/>
                <a:sym typeface="+mn-lt"/>
              </a:endParaRPr>
            </a:p>
          </p:txBody>
        </p:sp>
        <p:sp>
          <p:nvSpPr>
            <p:cNvPr id="34" name="Content Placeholder 2"/>
            <p:cNvSpPr txBox="1">
              <a:spLocks/>
            </p:cNvSpPr>
            <p:nvPr/>
          </p:nvSpPr>
          <p:spPr>
            <a:xfrm>
              <a:off x="1238672" y="1373079"/>
              <a:ext cx="2952328" cy="918936"/>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lvl="0" indent="0" algn="r">
                <a:buNone/>
                <a:defRPr/>
              </a:pPr>
              <a:r>
                <a:rPr lang="zh-CN" altLang="en-US" sz="1200" b="1" dirty="0">
                  <a:solidFill>
                    <a:schemeClr val="tx1"/>
                  </a:solidFill>
                  <a:cs typeface="+mn-ea"/>
                  <a:sym typeface="+mn-lt"/>
                </a:rPr>
                <a:t>添加标题</a:t>
              </a:r>
              <a:r>
                <a:rPr lang="en-US" altLang="zh-CN" sz="1200" b="1" dirty="0">
                  <a:solidFill>
                    <a:schemeClr val="tx1"/>
                  </a:solidFill>
                  <a:cs typeface="+mn-ea"/>
                  <a:sym typeface="+mn-lt"/>
                </a:rPr>
                <a:t/>
              </a:r>
              <a:br>
                <a:rPr lang="en-US" altLang="zh-CN" sz="1200" b="1" dirty="0">
                  <a:solidFill>
                    <a:schemeClr val="tx1"/>
                  </a:solidFill>
                  <a:cs typeface="+mn-ea"/>
                  <a:sym typeface="+mn-lt"/>
                </a:rPr>
              </a:br>
              <a:r>
                <a:rPr kumimoji="0" lang="zh-CN" altLang="en-US" sz="900" b="0" i="0" u="none" strike="noStrike" kern="1200" cap="none" spc="0" normalizeH="0" baseline="0" noProof="0" dirty="0" smtClean="0">
                  <a:ln>
                    <a:noFill/>
                  </a:ln>
                  <a:solidFill>
                    <a:schemeClr val="tx1"/>
                  </a:solidFill>
                  <a:effectLst/>
                  <a:uLnTx/>
                  <a:uFillTx/>
                  <a:cs typeface="+mn-ea"/>
                  <a:sym typeface="+mn-lt"/>
                </a:rPr>
                <a:t>此处添加详细文本描述，建议与标题相关并符合整体语言风格，语言描述尽量简洁生动。</a:t>
              </a:r>
              <a:endParaRPr kumimoji="0" lang="en-US" sz="900" b="0" i="0" u="none" strike="noStrike" kern="1200" cap="none" spc="0" normalizeH="0" baseline="0" noProof="0" dirty="0">
                <a:ln>
                  <a:noFill/>
                </a:ln>
                <a:solidFill>
                  <a:schemeClr val="tx1"/>
                </a:solidFill>
                <a:effectLst/>
                <a:uLnTx/>
                <a:uFillTx/>
                <a:cs typeface="+mn-ea"/>
                <a:sym typeface="+mn-lt"/>
              </a:endParaRPr>
            </a:p>
          </p:txBody>
        </p:sp>
      </p:grpSp>
      <p:grpSp>
        <p:nvGrpSpPr>
          <p:cNvPr id="35" name="Group 72"/>
          <p:cNvGrpSpPr/>
          <p:nvPr/>
        </p:nvGrpSpPr>
        <p:grpSpPr>
          <a:xfrm>
            <a:off x="523056" y="3397214"/>
            <a:ext cx="2362200" cy="1015663"/>
            <a:chOff x="141514" y="1179743"/>
            <a:chExt cx="4049486" cy="1128141"/>
          </a:xfrm>
        </p:grpSpPr>
        <p:sp>
          <p:nvSpPr>
            <p:cNvPr id="36" name="TextBox 35"/>
            <p:cNvSpPr txBox="1"/>
            <p:nvPr/>
          </p:nvSpPr>
          <p:spPr>
            <a:xfrm>
              <a:off x="141514" y="1179743"/>
              <a:ext cx="2090057" cy="1128141"/>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id-ID" sz="6000" b="0" i="0" u="none" strike="noStrike" kern="0" cap="none" spc="-300" normalizeH="0" baseline="0" noProof="0" dirty="0" smtClean="0">
                  <a:ln>
                    <a:noFill/>
                  </a:ln>
                  <a:effectLst/>
                  <a:uLnTx/>
                  <a:uFillTx/>
                  <a:cs typeface="+mn-ea"/>
                  <a:sym typeface="+mn-lt"/>
                </a:rPr>
                <a:t>03</a:t>
              </a:r>
              <a:endParaRPr kumimoji="0" lang="en-US" sz="6000" b="0" i="0" u="none" strike="noStrike" kern="0" cap="none" spc="-300" normalizeH="0" baseline="0" noProof="0" dirty="0">
                <a:ln>
                  <a:noFill/>
                </a:ln>
                <a:effectLst/>
                <a:uLnTx/>
                <a:uFillTx/>
                <a:cs typeface="+mn-ea"/>
                <a:sym typeface="+mn-lt"/>
              </a:endParaRPr>
            </a:p>
          </p:txBody>
        </p:sp>
        <p:sp>
          <p:nvSpPr>
            <p:cNvPr id="37" name="Content Placeholder 2"/>
            <p:cNvSpPr txBox="1">
              <a:spLocks/>
            </p:cNvSpPr>
            <p:nvPr/>
          </p:nvSpPr>
          <p:spPr>
            <a:xfrm>
              <a:off x="1238673" y="1373079"/>
              <a:ext cx="2952327" cy="741471"/>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lvl="0" indent="0" algn="r">
                <a:buNone/>
                <a:defRPr/>
              </a:pPr>
              <a:r>
                <a:rPr lang="zh-CN" altLang="en-US" sz="1200" b="1" dirty="0">
                  <a:solidFill>
                    <a:schemeClr val="tx1"/>
                  </a:solidFill>
                  <a:cs typeface="+mn-ea"/>
                  <a:sym typeface="+mn-lt"/>
                </a:rPr>
                <a:t>添加标题</a:t>
              </a:r>
              <a:r>
                <a:rPr lang="en-US" altLang="zh-CN" sz="1200" b="1" dirty="0">
                  <a:solidFill>
                    <a:schemeClr val="tx1"/>
                  </a:solidFill>
                  <a:cs typeface="+mn-ea"/>
                  <a:sym typeface="+mn-lt"/>
                </a:rPr>
                <a:t/>
              </a:r>
              <a:br>
                <a:rPr lang="en-US" altLang="zh-CN" sz="1200" b="1" dirty="0">
                  <a:solidFill>
                    <a:schemeClr val="tx1"/>
                  </a:solidFill>
                  <a:cs typeface="+mn-ea"/>
                  <a:sym typeface="+mn-lt"/>
                </a:rPr>
              </a:br>
              <a:r>
                <a:rPr kumimoji="0" lang="zh-CN" altLang="en-US" sz="900" b="0" i="0" u="none" strike="noStrike" kern="1200" cap="none" spc="0" normalizeH="0" baseline="0" noProof="0" dirty="0" smtClean="0">
                  <a:ln>
                    <a:noFill/>
                  </a:ln>
                  <a:solidFill>
                    <a:schemeClr val="tx1"/>
                  </a:solidFill>
                  <a:effectLst/>
                  <a:uLnTx/>
                  <a:uFillTx/>
                  <a:cs typeface="+mn-ea"/>
                  <a:sym typeface="+mn-lt"/>
                </a:rPr>
                <a:t>此处添加详细文本描述，建议与标题相关并符合整体语言风格，语言描述尽量简洁生动。</a:t>
              </a:r>
              <a:endParaRPr kumimoji="0" lang="en-US" sz="900" b="0" i="0" u="none" strike="noStrike" kern="1200" cap="none" spc="0" normalizeH="0" baseline="0" noProof="0" dirty="0">
                <a:ln>
                  <a:noFill/>
                </a:ln>
                <a:solidFill>
                  <a:schemeClr val="tx1"/>
                </a:solidFill>
                <a:effectLst/>
                <a:uLnTx/>
                <a:uFillTx/>
                <a:cs typeface="+mn-ea"/>
                <a:sym typeface="+mn-lt"/>
              </a:endParaRPr>
            </a:p>
          </p:txBody>
        </p:sp>
      </p:grpSp>
      <p:grpSp>
        <p:nvGrpSpPr>
          <p:cNvPr id="38" name="Group 72"/>
          <p:cNvGrpSpPr/>
          <p:nvPr/>
        </p:nvGrpSpPr>
        <p:grpSpPr>
          <a:xfrm>
            <a:off x="6238056" y="1335750"/>
            <a:ext cx="2438400" cy="1938992"/>
            <a:chOff x="1057381" y="1154657"/>
            <a:chExt cx="4535545" cy="2392233"/>
          </a:xfrm>
        </p:grpSpPr>
        <p:sp>
          <p:nvSpPr>
            <p:cNvPr id="39" name="TextBox 38"/>
            <p:cNvSpPr txBox="1"/>
            <p:nvPr/>
          </p:nvSpPr>
          <p:spPr>
            <a:xfrm>
              <a:off x="4072034" y="1154657"/>
              <a:ext cx="1520892" cy="2392233"/>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id-ID" sz="6000" b="0" i="0" u="none" strike="noStrike" kern="0" cap="none" spc="-150" normalizeH="0" baseline="0" noProof="0" dirty="0" smtClean="0">
                  <a:ln>
                    <a:noFill/>
                  </a:ln>
                  <a:effectLst/>
                  <a:uLnTx/>
                  <a:uFillTx/>
                  <a:cs typeface="+mn-ea"/>
                  <a:sym typeface="+mn-lt"/>
                </a:rPr>
                <a:t>04</a:t>
              </a:r>
              <a:endParaRPr kumimoji="0" lang="en-US" sz="6000" b="0" i="0" u="none" strike="noStrike" kern="0" cap="none" spc="-150" normalizeH="0" baseline="0" noProof="0" dirty="0">
                <a:ln>
                  <a:noFill/>
                </a:ln>
                <a:effectLst/>
                <a:uLnTx/>
                <a:uFillTx/>
                <a:cs typeface="+mn-ea"/>
                <a:sym typeface="+mn-lt"/>
              </a:endParaRPr>
            </a:p>
          </p:txBody>
        </p:sp>
        <p:sp>
          <p:nvSpPr>
            <p:cNvPr id="40" name="Content Placeholder 2"/>
            <p:cNvSpPr txBox="1">
              <a:spLocks/>
            </p:cNvSpPr>
            <p:nvPr/>
          </p:nvSpPr>
          <p:spPr>
            <a:xfrm>
              <a:off x="1057381" y="1373079"/>
              <a:ext cx="3133618" cy="918936"/>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lvl="0" indent="0">
                <a:buNone/>
                <a:defRPr/>
              </a:pPr>
              <a:r>
                <a:rPr lang="zh-CN" altLang="en-US" sz="1200" b="1" dirty="0">
                  <a:solidFill>
                    <a:schemeClr val="tx1"/>
                  </a:solidFill>
                  <a:cs typeface="+mn-ea"/>
                  <a:sym typeface="+mn-lt"/>
                </a:rPr>
                <a:t>添加</a:t>
              </a:r>
              <a:r>
                <a:rPr lang="zh-CN" altLang="en-US" sz="1200" b="1" dirty="0" smtClean="0">
                  <a:solidFill>
                    <a:schemeClr val="tx1"/>
                  </a:solidFill>
                  <a:cs typeface="+mn-ea"/>
                  <a:sym typeface="+mn-lt"/>
                </a:rPr>
                <a:t>标题</a:t>
              </a:r>
              <a:r>
                <a:rPr kumimoji="0" lang="en-US" sz="1200" b="1" i="0" u="none" strike="noStrike" kern="1200" cap="none" spc="0" normalizeH="0" baseline="0" noProof="0" dirty="0" smtClean="0">
                  <a:ln>
                    <a:noFill/>
                  </a:ln>
                  <a:solidFill>
                    <a:schemeClr val="tx1"/>
                  </a:solidFill>
                  <a:effectLst/>
                  <a:uLnTx/>
                  <a:uFillTx/>
                  <a:cs typeface="+mn-ea"/>
                  <a:sym typeface="+mn-lt"/>
                </a:rPr>
                <a:t/>
              </a:r>
              <a:br>
                <a:rPr kumimoji="0" lang="en-US" sz="1200" b="1" i="0" u="none" strike="noStrike" kern="1200" cap="none" spc="0" normalizeH="0" baseline="0" noProof="0" dirty="0" smtClean="0">
                  <a:ln>
                    <a:noFill/>
                  </a:ln>
                  <a:solidFill>
                    <a:schemeClr val="tx1"/>
                  </a:solidFill>
                  <a:effectLst/>
                  <a:uLnTx/>
                  <a:uFillTx/>
                  <a:cs typeface="+mn-ea"/>
                  <a:sym typeface="+mn-lt"/>
                </a:rPr>
              </a:br>
              <a:r>
                <a:rPr kumimoji="0" lang="zh-CN" altLang="en-US" sz="900" b="0" i="0" u="none" strike="noStrike" kern="1200" cap="none" spc="0" normalizeH="0" baseline="0" noProof="0" dirty="0" smtClean="0">
                  <a:ln>
                    <a:noFill/>
                  </a:ln>
                  <a:solidFill>
                    <a:schemeClr val="tx1"/>
                  </a:solidFill>
                  <a:effectLst/>
                  <a:uLnTx/>
                  <a:uFillTx/>
                  <a:cs typeface="+mn-ea"/>
                  <a:sym typeface="+mn-lt"/>
                </a:rPr>
                <a:t>此处添加详细文本描述，建议与标题相关并符合整体语言风格，语言描述尽量简洁生动。</a:t>
              </a:r>
              <a:endParaRPr kumimoji="0" lang="en-US" sz="900" b="0" i="0" u="none" strike="noStrike" kern="1200" cap="none" spc="0" normalizeH="0" baseline="0" noProof="0" dirty="0">
                <a:ln>
                  <a:noFill/>
                </a:ln>
                <a:solidFill>
                  <a:schemeClr val="tx1"/>
                </a:solidFill>
                <a:effectLst/>
                <a:uLnTx/>
                <a:uFillTx/>
                <a:cs typeface="+mn-ea"/>
                <a:sym typeface="+mn-lt"/>
              </a:endParaRPr>
            </a:p>
          </p:txBody>
        </p:sp>
      </p:grpSp>
      <p:grpSp>
        <p:nvGrpSpPr>
          <p:cNvPr id="41" name="Group 72"/>
          <p:cNvGrpSpPr/>
          <p:nvPr/>
        </p:nvGrpSpPr>
        <p:grpSpPr>
          <a:xfrm>
            <a:off x="6238056" y="2351412"/>
            <a:ext cx="2438400" cy="1938992"/>
            <a:chOff x="1057381" y="1174642"/>
            <a:chExt cx="4535545" cy="2392233"/>
          </a:xfrm>
        </p:grpSpPr>
        <p:sp>
          <p:nvSpPr>
            <p:cNvPr id="42" name="TextBox 41"/>
            <p:cNvSpPr txBox="1"/>
            <p:nvPr/>
          </p:nvSpPr>
          <p:spPr>
            <a:xfrm>
              <a:off x="4072034" y="1174642"/>
              <a:ext cx="1520892" cy="2392233"/>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id-ID" sz="6000" b="0" i="0" u="none" strike="noStrike" kern="0" cap="none" spc="-150" normalizeH="0" baseline="0" noProof="0" dirty="0" smtClean="0">
                  <a:ln>
                    <a:noFill/>
                  </a:ln>
                  <a:effectLst/>
                  <a:uLnTx/>
                  <a:uFillTx/>
                  <a:cs typeface="+mn-ea"/>
                  <a:sym typeface="+mn-lt"/>
                </a:rPr>
                <a:t>05</a:t>
              </a:r>
              <a:endParaRPr kumimoji="0" lang="en-US" sz="6000" b="0" i="0" u="none" strike="noStrike" kern="0" cap="none" spc="-150" normalizeH="0" baseline="0" noProof="0" dirty="0">
                <a:ln>
                  <a:noFill/>
                </a:ln>
                <a:effectLst/>
                <a:uLnTx/>
                <a:uFillTx/>
                <a:cs typeface="+mn-ea"/>
                <a:sym typeface="+mn-lt"/>
              </a:endParaRPr>
            </a:p>
          </p:txBody>
        </p:sp>
        <p:sp>
          <p:nvSpPr>
            <p:cNvPr id="43" name="Content Placeholder 2"/>
            <p:cNvSpPr txBox="1">
              <a:spLocks/>
            </p:cNvSpPr>
            <p:nvPr/>
          </p:nvSpPr>
          <p:spPr>
            <a:xfrm>
              <a:off x="1057381" y="1373079"/>
              <a:ext cx="3133618" cy="918936"/>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lvl="0" indent="0">
                <a:buNone/>
                <a:defRPr/>
              </a:pPr>
              <a:r>
                <a:rPr lang="zh-CN" altLang="en-US" sz="1200" b="1" dirty="0">
                  <a:solidFill>
                    <a:schemeClr val="tx1"/>
                  </a:solidFill>
                  <a:cs typeface="+mn-ea"/>
                  <a:sym typeface="+mn-lt"/>
                </a:rPr>
                <a:t>添加</a:t>
              </a:r>
              <a:r>
                <a:rPr lang="zh-CN" altLang="en-US" sz="1200" b="1" dirty="0" smtClean="0">
                  <a:solidFill>
                    <a:schemeClr val="tx1"/>
                  </a:solidFill>
                  <a:cs typeface="+mn-ea"/>
                  <a:sym typeface="+mn-lt"/>
                </a:rPr>
                <a:t>标题</a:t>
              </a:r>
              <a:r>
                <a:rPr kumimoji="0" lang="en-US" sz="1200" b="1" i="0" u="none" strike="noStrike" kern="1200" cap="none" spc="0" normalizeH="0" baseline="0" noProof="0" dirty="0" smtClean="0">
                  <a:ln>
                    <a:noFill/>
                  </a:ln>
                  <a:solidFill>
                    <a:schemeClr val="tx1"/>
                  </a:solidFill>
                  <a:effectLst/>
                  <a:uLnTx/>
                  <a:uFillTx/>
                  <a:cs typeface="+mn-ea"/>
                  <a:sym typeface="+mn-lt"/>
                </a:rPr>
                <a:t/>
              </a:r>
              <a:br>
                <a:rPr kumimoji="0" lang="en-US" sz="1200" b="1" i="0" u="none" strike="noStrike" kern="1200" cap="none" spc="0" normalizeH="0" baseline="0" noProof="0" dirty="0" smtClean="0">
                  <a:ln>
                    <a:noFill/>
                  </a:ln>
                  <a:solidFill>
                    <a:schemeClr val="tx1"/>
                  </a:solidFill>
                  <a:effectLst/>
                  <a:uLnTx/>
                  <a:uFillTx/>
                  <a:cs typeface="+mn-ea"/>
                  <a:sym typeface="+mn-lt"/>
                </a:rPr>
              </a:br>
              <a:r>
                <a:rPr kumimoji="0" lang="zh-CN" altLang="en-US" sz="900" b="0" i="0" u="none" strike="noStrike" kern="1200" cap="none" spc="0" normalizeH="0" baseline="0" noProof="0" dirty="0" smtClean="0">
                  <a:ln>
                    <a:noFill/>
                  </a:ln>
                  <a:solidFill>
                    <a:schemeClr val="tx1"/>
                  </a:solidFill>
                  <a:effectLst/>
                  <a:uLnTx/>
                  <a:uFillTx/>
                  <a:cs typeface="+mn-ea"/>
                  <a:sym typeface="+mn-lt"/>
                </a:rPr>
                <a:t>此处添加详细文本描述，建议与标题相关并符合整体语言风格，语言描述尽量简洁生动。</a:t>
              </a:r>
              <a:endParaRPr kumimoji="0" lang="en-US" sz="900" b="0" i="0" u="none" strike="noStrike" kern="1200" cap="none" spc="0" normalizeH="0" baseline="0" noProof="0" dirty="0">
                <a:ln>
                  <a:noFill/>
                </a:ln>
                <a:solidFill>
                  <a:schemeClr val="tx1"/>
                </a:solidFill>
                <a:effectLst/>
                <a:uLnTx/>
                <a:uFillTx/>
                <a:cs typeface="+mn-ea"/>
                <a:sym typeface="+mn-lt"/>
              </a:endParaRPr>
            </a:p>
          </p:txBody>
        </p:sp>
      </p:grpSp>
      <p:grpSp>
        <p:nvGrpSpPr>
          <p:cNvPr id="44" name="Group 72"/>
          <p:cNvGrpSpPr/>
          <p:nvPr/>
        </p:nvGrpSpPr>
        <p:grpSpPr>
          <a:xfrm>
            <a:off x="6238056" y="3427271"/>
            <a:ext cx="2436515" cy="1938992"/>
            <a:chOff x="1057381" y="1170517"/>
            <a:chExt cx="4532039" cy="2392233"/>
          </a:xfrm>
        </p:grpSpPr>
        <p:sp>
          <p:nvSpPr>
            <p:cNvPr id="45" name="TextBox 44"/>
            <p:cNvSpPr txBox="1"/>
            <p:nvPr/>
          </p:nvSpPr>
          <p:spPr>
            <a:xfrm>
              <a:off x="4068528" y="1170517"/>
              <a:ext cx="1520892" cy="2392233"/>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id-ID" sz="6000" b="0" i="0" u="none" strike="noStrike" kern="0" cap="none" spc="-150" normalizeH="0" baseline="0" noProof="0" dirty="0" smtClean="0">
                  <a:ln>
                    <a:noFill/>
                  </a:ln>
                  <a:effectLst/>
                  <a:uLnTx/>
                  <a:uFillTx/>
                  <a:cs typeface="+mn-ea"/>
                  <a:sym typeface="+mn-lt"/>
                </a:rPr>
                <a:t>06</a:t>
              </a:r>
              <a:endParaRPr kumimoji="0" lang="en-US" sz="6000" b="0" i="0" u="none" strike="noStrike" kern="0" cap="none" spc="-150" normalizeH="0" baseline="0" noProof="0" dirty="0">
                <a:ln>
                  <a:noFill/>
                </a:ln>
                <a:effectLst/>
                <a:uLnTx/>
                <a:uFillTx/>
                <a:cs typeface="+mn-ea"/>
                <a:sym typeface="+mn-lt"/>
              </a:endParaRPr>
            </a:p>
          </p:txBody>
        </p:sp>
        <p:sp>
          <p:nvSpPr>
            <p:cNvPr id="46" name="Content Placeholder 2"/>
            <p:cNvSpPr txBox="1">
              <a:spLocks/>
            </p:cNvSpPr>
            <p:nvPr/>
          </p:nvSpPr>
          <p:spPr>
            <a:xfrm>
              <a:off x="1057381" y="1373079"/>
              <a:ext cx="3133618" cy="918936"/>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lvl="0" indent="0">
                <a:buNone/>
                <a:defRPr/>
              </a:pPr>
              <a:r>
                <a:rPr lang="zh-CN" altLang="en-US" sz="1200" b="1" dirty="0">
                  <a:solidFill>
                    <a:schemeClr val="tx1"/>
                  </a:solidFill>
                  <a:cs typeface="+mn-ea"/>
                  <a:sym typeface="+mn-lt"/>
                </a:rPr>
                <a:t>添加</a:t>
              </a:r>
              <a:r>
                <a:rPr lang="zh-CN" altLang="en-US" sz="1200" b="1" dirty="0" smtClean="0">
                  <a:solidFill>
                    <a:schemeClr val="tx1"/>
                  </a:solidFill>
                  <a:cs typeface="+mn-ea"/>
                  <a:sym typeface="+mn-lt"/>
                </a:rPr>
                <a:t>标题</a:t>
              </a:r>
              <a:r>
                <a:rPr kumimoji="0" lang="en-US" sz="1200" b="1" i="0" u="none" strike="noStrike" kern="1200" cap="none" spc="0" normalizeH="0" baseline="0" noProof="0" dirty="0" smtClean="0">
                  <a:ln>
                    <a:noFill/>
                  </a:ln>
                  <a:solidFill>
                    <a:schemeClr val="tx1"/>
                  </a:solidFill>
                  <a:effectLst/>
                  <a:uLnTx/>
                  <a:uFillTx/>
                  <a:cs typeface="+mn-ea"/>
                  <a:sym typeface="+mn-lt"/>
                </a:rPr>
                <a:t/>
              </a:r>
              <a:br>
                <a:rPr kumimoji="0" lang="en-US" sz="1200" b="1" i="0" u="none" strike="noStrike" kern="1200" cap="none" spc="0" normalizeH="0" baseline="0" noProof="0" dirty="0" smtClean="0">
                  <a:ln>
                    <a:noFill/>
                  </a:ln>
                  <a:solidFill>
                    <a:schemeClr val="tx1"/>
                  </a:solidFill>
                  <a:effectLst/>
                  <a:uLnTx/>
                  <a:uFillTx/>
                  <a:cs typeface="+mn-ea"/>
                  <a:sym typeface="+mn-lt"/>
                </a:rPr>
              </a:br>
              <a:r>
                <a:rPr kumimoji="0" lang="zh-CN" altLang="en-US" sz="900" b="0" i="0" u="none" strike="noStrike" kern="1200" cap="none" spc="0" normalizeH="0" baseline="0" noProof="0" dirty="0" smtClean="0">
                  <a:ln>
                    <a:noFill/>
                  </a:ln>
                  <a:solidFill>
                    <a:schemeClr val="tx1"/>
                  </a:solidFill>
                  <a:effectLst/>
                  <a:uLnTx/>
                  <a:uFillTx/>
                  <a:cs typeface="+mn-ea"/>
                  <a:sym typeface="+mn-lt"/>
                </a:rPr>
                <a:t>此处添加详细文本描述，建议与标题相关并符合整体语言风格，语言描述尽量简洁生动。</a:t>
              </a:r>
              <a:endParaRPr kumimoji="0" lang="en-US" sz="900" b="0" i="0" u="none" strike="noStrike" kern="1200" cap="none" spc="0" normalizeH="0" baseline="0" noProof="0" dirty="0">
                <a:ln>
                  <a:noFill/>
                </a:ln>
                <a:solidFill>
                  <a:schemeClr val="tx1"/>
                </a:solidFill>
                <a:effectLst/>
                <a:uLnTx/>
                <a:uFillTx/>
                <a:cs typeface="+mn-ea"/>
                <a:sym typeface="+mn-lt"/>
              </a:endParaRPr>
            </a:p>
          </p:txBody>
        </p:sp>
      </p:grpSp>
    </p:spTree>
    <p:extLst>
      <p:ext uri="{BB962C8B-B14F-4D97-AF65-F5344CB8AC3E}">
        <p14:creationId xmlns:p14="http://schemas.microsoft.com/office/powerpoint/2010/main" val="2065547240"/>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4"/>
                                        </p:tgtEl>
                                        <p:attrNameLst>
                                          <p:attrName>ppt_y</p:attrName>
                                        </p:attrNameLst>
                                      </p:cBhvr>
                                      <p:tavLst>
                                        <p:tav tm="0">
                                          <p:val>
                                            <p:strVal val="#ppt_y"/>
                                          </p:val>
                                        </p:tav>
                                        <p:tav tm="100000">
                                          <p:val>
                                            <p:strVal val="#ppt_y"/>
                                          </p:val>
                                        </p:tav>
                                      </p:tavLst>
                                    </p:anim>
                                    <p:anim calcmode="lin" valueType="num">
                                      <p:cBhvr>
                                        <p:cTn id="9" dur="500" fill="hold"/>
                                        <p:tgtEl>
                                          <p:spTgt spid="4"/>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4"/>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4"/>
                                        </p:tgtEl>
                                      </p:cBhvr>
                                    </p:animEffect>
                                  </p:childTnLst>
                                </p:cTn>
                              </p:par>
                            </p:childTnLst>
                          </p:cTn>
                        </p:par>
                      </p:childTnLst>
                    </p:cTn>
                  </p:par>
                  <p:par>
                    <p:cTn id="12" fill="hold">
                      <p:stCondLst>
                        <p:cond delay="indefinite"/>
                      </p:stCondLst>
                      <p:childTnLst>
                        <p:par>
                          <p:cTn id="13" fill="hold">
                            <p:stCondLst>
                              <p:cond delay="0"/>
                            </p:stCondLst>
                            <p:childTnLst>
                              <p:par>
                                <p:cTn id="14" presetID="42" presetClass="entr" presetSubtype="0" fill="hold" nodeType="clickEffect">
                                  <p:stCondLst>
                                    <p:cond delay="0"/>
                                  </p:stCondLst>
                                  <p:childTnLst>
                                    <p:set>
                                      <p:cBhvr>
                                        <p:cTn id="15" dur="1" fill="hold">
                                          <p:stCondLst>
                                            <p:cond delay="0"/>
                                          </p:stCondLst>
                                        </p:cTn>
                                        <p:tgtEl>
                                          <p:spTgt spid="3"/>
                                        </p:tgtEl>
                                        <p:attrNameLst>
                                          <p:attrName>style.visibility</p:attrName>
                                        </p:attrNameLst>
                                      </p:cBhvr>
                                      <p:to>
                                        <p:strVal val="visible"/>
                                      </p:to>
                                    </p:set>
                                    <p:animEffect transition="in" filter="fade">
                                      <p:cBhvr>
                                        <p:cTn id="16" dur="1000"/>
                                        <p:tgtEl>
                                          <p:spTgt spid="3"/>
                                        </p:tgtEl>
                                      </p:cBhvr>
                                    </p:animEffect>
                                    <p:anim calcmode="lin" valueType="num">
                                      <p:cBhvr>
                                        <p:cTn id="17" dur="1000" fill="hold"/>
                                        <p:tgtEl>
                                          <p:spTgt spid="3"/>
                                        </p:tgtEl>
                                        <p:attrNameLst>
                                          <p:attrName>ppt_x</p:attrName>
                                        </p:attrNameLst>
                                      </p:cBhvr>
                                      <p:tavLst>
                                        <p:tav tm="0">
                                          <p:val>
                                            <p:strVal val="#ppt_x"/>
                                          </p:val>
                                        </p:tav>
                                        <p:tav tm="100000">
                                          <p:val>
                                            <p:strVal val="#ppt_x"/>
                                          </p:val>
                                        </p:tav>
                                      </p:tavLst>
                                    </p:anim>
                                    <p:anim calcmode="lin" valueType="num">
                                      <p:cBhvr>
                                        <p:cTn id="18" dur="1000" fill="hold"/>
                                        <p:tgtEl>
                                          <p:spTgt spid="3"/>
                                        </p:tgtEl>
                                        <p:attrNameLst>
                                          <p:attrName>ppt_y</p:attrName>
                                        </p:attrNameLst>
                                      </p:cBhvr>
                                      <p:tavLst>
                                        <p:tav tm="0">
                                          <p:val>
                                            <p:strVal val="#ppt_y+.1"/>
                                          </p:val>
                                        </p:tav>
                                        <p:tav tm="100000">
                                          <p:val>
                                            <p:strVal val="#ppt_y"/>
                                          </p:val>
                                        </p:tav>
                                      </p:tavLst>
                                    </p:anim>
                                  </p:childTnLst>
                                </p:cTn>
                              </p:par>
                              <p:par>
                                <p:cTn id="19" presetID="12" presetClass="entr" presetSubtype="8" fill="hold" nodeType="withEffect">
                                  <p:stCondLst>
                                    <p:cond delay="1500"/>
                                  </p:stCondLst>
                                  <p:childTnLst>
                                    <p:set>
                                      <p:cBhvr>
                                        <p:cTn id="20" dur="1" fill="hold">
                                          <p:stCondLst>
                                            <p:cond delay="0"/>
                                          </p:stCondLst>
                                        </p:cTn>
                                        <p:tgtEl>
                                          <p:spTgt spid="29"/>
                                        </p:tgtEl>
                                        <p:attrNameLst>
                                          <p:attrName>style.visibility</p:attrName>
                                        </p:attrNameLst>
                                      </p:cBhvr>
                                      <p:to>
                                        <p:strVal val="visible"/>
                                      </p:to>
                                    </p:set>
                                    <p:animEffect transition="in" filter="slide(fromLeft)">
                                      <p:cBhvr>
                                        <p:cTn id="21" dur="500"/>
                                        <p:tgtEl>
                                          <p:spTgt spid="29"/>
                                        </p:tgtEl>
                                      </p:cBhvr>
                                    </p:animEffect>
                                  </p:childTnLst>
                                </p:cTn>
                              </p:par>
                              <p:par>
                                <p:cTn id="22" presetID="12" presetClass="entr" presetSubtype="8" fill="hold" nodeType="withEffect">
                                  <p:stCondLst>
                                    <p:cond delay="2000"/>
                                  </p:stCondLst>
                                  <p:childTnLst>
                                    <p:set>
                                      <p:cBhvr>
                                        <p:cTn id="23" dur="1" fill="hold">
                                          <p:stCondLst>
                                            <p:cond delay="0"/>
                                          </p:stCondLst>
                                        </p:cTn>
                                        <p:tgtEl>
                                          <p:spTgt spid="32"/>
                                        </p:tgtEl>
                                        <p:attrNameLst>
                                          <p:attrName>style.visibility</p:attrName>
                                        </p:attrNameLst>
                                      </p:cBhvr>
                                      <p:to>
                                        <p:strVal val="visible"/>
                                      </p:to>
                                    </p:set>
                                    <p:animEffect transition="in" filter="slide(fromLeft)">
                                      <p:cBhvr>
                                        <p:cTn id="24" dur="500"/>
                                        <p:tgtEl>
                                          <p:spTgt spid="32"/>
                                        </p:tgtEl>
                                      </p:cBhvr>
                                    </p:animEffect>
                                  </p:childTnLst>
                                </p:cTn>
                              </p:par>
                              <p:par>
                                <p:cTn id="25" presetID="12" presetClass="entr" presetSubtype="8" fill="hold" nodeType="withEffect">
                                  <p:stCondLst>
                                    <p:cond delay="2500"/>
                                  </p:stCondLst>
                                  <p:childTnLst>
                                    <p:set>
                                      <p:cBhvr>
                                        <p:cTn id="26" dur="1" fill="hold">
                                          <p:stCondLst>
                                            <p:cond delay="0"/>
                                          </p:stCondLst>
                                        </p:cTn>
                                        <p:tgtEl>
                                          <p:spTgt spid="35"/>
                                        </p:tgtEl>
                                        <p:attrNameLst>
                                          <p:attrName>style.visibility</p:attrName>
                                        </p:attrNameLst>
                                      </p:cBhvr>
                                      <p:to>
                                        <p:strVal val="visible"/>
                                      </p:to>
                                    </p:set>
                                    <p:animEffect transition="in" filter="slide(fromLeft)">
                                      <p:cBhvr>
                                        <p:cTn id="27" dur="500"/>
                                        <p:tgtEl>
                                          <p:spTgt spid="35"/>
                                        </p:tgtEl>
                                      </p:cBhvr>
                                    </p:animEffect>
                                  </p:childTnLst>
                                </p:cTn>
                              </p:par>
                              <p:par>
                                <p:cTn id="28" presetID="12" presetClass="entr" presetSubtype="2" fill="hold" nodeType="withEffect">
                                  <p:stCondLst>
                                    <p:cond delay="3000"/>
                                  </p:stCondLst>
                                  <p:childTnLst>
                                    <p:set>
                                      <p:cBhvr>
                                        <p:cTn id="29" dur="1" fill="hold">
                                          <p:stCondLst>
                                            <p:cond delay="0"/>
                                          </p:stCondLst>
                                        </p:cTn>
                                        <p:tgtEl>
                                          <p:spTgt spid="38"/>
                                        </p:tgtEl>
                                        <p:attrNameLst>
                                          <p:attrName>style.visibility</p:attrName>
                                        </p:attrNameLst>
                                      </p:cBhvr>
                                      <p:to>
                                        <p:strVal val="visible"/>
                                      </p:to>
                                    </p:set>
                                    <p:animEffect transition="in" filter="slide(fromRight)">
                                      <p:cBhvr>
                                        <p:cTn id="30" dur="500"/>
                                        <p:tgtEl>
                                          <p:spTgt spid="38"/>
                                        </p:tgtEl>
                                      </p:cBhvr>
                                    </p:animEffect>
                                  </p:childTnLst>
                                </p:cTn>
                              </p:par>
                              <p:par>
                                <p:cTn id="31" presetID="12" presetClass="entr" presetSubtype="2" fill="hold" nodeType="withEffect">
                                  <p:stCondLst>
                                    <p:cond delay="3500"/>
                                  </p:stCondLst>
                                  <p:childTnLst>
                                    <p:set>
                                      <p:cBhvr>
                                        <p:cTn id="32" dur="1" fill="hold">
                                          <p:stCondLst>
                                            <p:cond delay="0"/>
                                          </p:stCondLst>
                                        </p:cTn>
                                        <p:tgtEl>
                                          <p:spTgt spid="41"/>
                                        </p:tgtEl>
                                        <p:attrNameLst>
                                          <p:attrName>style.visibility</p:attrName>
                                        </p:attrNameLst>
                                      </p:cBhvr>
                                      <p:to>
                                        <p:strVal val="visible"/>
                                      </p:to>
                                    </p:set>
                                    <p:animEffect transition="in" filter="slide(fromRight)">
                                      <p:cBhvr>
                                        <p:cTn id="33" dur="500"/>
                                        <p:tgtEl>
                                          <p:spTgt spid="41"/>
                                        </p:tgtEl>
                                      </p:cBhvr>
                                    </p:animEffect>
                                  </p:childTnLst>
                                </p:cTn>
                              </p:par>
                              <p:par>
                                <p:cTn id="34" presetID="12" presetClass="entr" presetSubtype="2" fill="hold" nodeType="withEffect">
                                  <p:stCondLst>
                                    <p:cond delay="3900"/>
                                  </p:stCondLst>
                                  <p:childTnLst>
                                    <p:set>
                                      <p:cBhvr>
                                        <p:cTn id="35" dur="1" fill="hold">
                                          <p:stCondLst>
                                            <p:cond delay="0"/>
                                          </p:stCondLst>
                                        </p:cTn>
                                        <p:tgtEl>
                                          <p:spTgt spid="44"/>
                                        </p:tgtEl>
                                        <p:attrNameLst>
                                          <p:attrName>style.visibility</p:attrName>
                                        </p:attrNameLst>
                                      </p:cBhvr>
                                      <p:to>
                                        <p:strVal val="visible"/>
                                      </p:to>
                                    </p:set>
                                    <p:animEffect transition="in" filter="slide(fromRight)">
                                      <p:cBhvr>
                                        <p:cTn id="36" dur="5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07504" y="51470"/>
            <a:ext cx="3365024" cy="523220"/>
          </a:xfrm>
          <a:prstGeom prst="rect">
            <a:avLst/>
          </a:prstGeom>
        </p:spPr>
        <p:txBody>
          <a:bodyPr wrap="none">
            <a:spAutoFit/>
          </a:bodyPr>
          <a:lstStyle/>
          <a:p>
            <a:r>
              <a:rPr lang="zh-CN" altLang="en-US" sz="2800" b="1" spc="300" dirty="0" smtClean="0">
                <a:solidFill>
                  <a:schemeClr val="accent2">
                    <a:lumMod val="50000"/>
                  </a:schemeClr>
                </a:solidFill>
                <a:cs typeface="+mn-ea"/>
                <a:sym typeface="+mn-lt"/>
              </a:rPr>
              <a:t>单击此处添加标题</a:t>
            </a:r>
            <a:endParaRPr lang="zh-CN" altLang="en-US" sz="2800" b="1" spc="300" dirty="0">
              <a:solidFill>
                <a:schemeClr val="accent2">
                  <a:lumMod val="50000"/>
                </a:schemeClr>
              </a:solidFill>
              <a:cs typeface="+mn-ea"/>
              <a:sym typeface="+mn-lt"/>
            </a:endParaRPr>
          </a:p>
        </p:txBody>
      </p:sp>
      <p:grpSp>
        <p:nvGrpSpPr>
          <p:cNvPr id="3" name="组合 2"/>
          <p:cNvGrpSpPr/>
          <p:nvPr/>
        </p:nvGrpSpPr>
        <p:grpSpPr>
          <a:xfrm>
            <a:off x="899592" y="3005685"/>
            <a:ext cx="1943101" cy="242888"/>
            <a:chOff x="865188" y="3173686"/>
            <a:chExt cx="1943101" cy="242888"/>
          </a:xfrm>
          <a:solidFill>
            <a:schemeClr val="accent2">
              <a:lumMod val="50000"/>
            </a:schemeClr>
          </a:solidFill>
        </p:grpSpPr>
        <p:sp>
          <p:nvSpPr>
            <p:cNvPr id="5" name="Freeform 378"/>
            <p:cNvSpPr>
              <a:spLocks/>
            </p:cNvSpPr>
            <p:nvPr/>
          </p:nvSpPr>
          <p:spPr bwMode="auto">
            <a:xfrm>
              <a:off x="865188" y="3173686"/>
              <a:ext cx="1421408" cy="242888"/>
            </a:xfrm>
            <a:custGeom>
              <a:avLst/>
              <a:gdLst>
                <a:gd name="T0" fmla="*/ 255 w 255"/>
                <a:gd name="T1" fmla="*/ 33 h 65"/>
                <a:gd name="T2" fmla="*/ 239 w 255"/>
                <a:gd name="T3" fmla="*/ 0 h 65"/>
                <a:gd name="T4" fmla="*/ 17 w 255"/>
                <a:gd name="T5" fmla="*/ 0 h 65"/>
                <a:gd name="T6" fmla="*/ 0 w 255"/>
                <a:gd name="T7" fmla="*/ 33 h 65"/>
                <a:gd name="T8" fmla="*/ 0 w 255"/>
                <a:gd name="T9" fmla="*/ 33 h 65"/>
                <a:gd name="T10" fmla="*/ 17 w 255"/>
                <a:gd name="T11" fmla="*/ 65 h 65"/>
                <a:gd name="T12" fmla="*/ 239 w 255"/>
                <a:gd name="T13" fmla="*/ 65 h 65"/>
                <a:gd name="T14" fmla="*/ 255 w 255"/>
                <a:gd name="T15" fmla="*/ 33 h 6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5" h="65">
                  <a:moveTo>
                    <a:pt x="255" y="33"/>
                  </a:moveTo>
                  <a:cubicBezTo>
                    <a:pt x="255" y="15"/>
                    <a:pt x="248" y="0"/>
                    <a:pt x="239" y="0"/>
                  </a:cubicBezTo>
                  <a:cubicBezTo>
                    <a:pt x="17" y="0"/>
                    <a:pt x="17" y="0"/>
                    <a:pt x="17" y="0"/>
                  </a:cubicBezTo>
                  <a:cubicBezTo>
                    <a:pt x="7" y="0"/>
                    <a:pt x="0" y="15"/>
                    <a:pt x="0" y="33"/>
                  </a:cubicBezTo>
                  <a:cubicBezTo>
                    <a:pt x="0" y="33"/>
                    <a:pt x="0" y="33"/>
                    <a:pt x="0" y="33"/>
                  </a:cubicBezTo>
                  <a:cubicBezTo>
                    <a:pt x="0" y="50"/>
                    <a:pt x="7" y="65"/>
                    <a:pt x="17" y="65"/>
                  </a:cubicBezTo>
                  <a:cubicBezTo>
                    <a:pt x="239" y="65"/>
                    <a:pt x="239" y="65"/>
                    <a:pt x="239" y="65"/>
                  </a:cubicBezTo>
                  <a:cubicBezTo>
                    <a:pt x="248" y="65"/>
                    <a:pt x="255" y="50"/>
                    <a:pt x="255" y="33"/>
                  </a:cubicBezTo>
                  <a:close/>
                </a:path>
              </a:pathLst>
            </a:custGeom>
            <a:grpFill/>
            <a:ln>
              <a:noFill/>
            </a:ln>
            <a:extLst/>
          </p:spPr>
          <p:txBody>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zh-CN" altLang="en-US" sz="1600" b="0" i="0" u="none" strike="noStrike" kern="0" cap="none" spc="0" normalizeH="0" baseline="0" noProof="0" smtClean="0">
                <a:ln>
                  <a:noFill/>
                </a:ln>
                <a:solidFill>
                  <a:srgbClr val="C00000"/>
                </a:solidFill>
                <a:effectLst/>
                <a:uLnTx/>
                <a:uFillTx/>
                <a:cs typeface="+mn-ea"/>
                <a:sym typeface="+mn-lt"/>
              </a:endParaRPr>
            </a:p>
          </p:txBody>
        </p:sp>
        <p:sp>
          <p:nvSpPr>
            <p:cNvPr id="6" name="Freeform 379"/>
            <p:cNvSpPr>
              <a:spLocks/>
            </p:cNvSpPr>
            <p:nvPr/>
          </p:nvSpPr>
          <p:spPr bwMode="auto">
            <a:xfrm>
              <a:off x="1847851" y="3173686"/>
              <a:ext cx="960438" cy="242888"/>
            </a:xfrm>
            <a:custGeom>
              <a:avLst/>
              <a:gdLst>
                <a:gd name="T0" fmla="*/ 256 w 256"/>
                <a:gd name="T1" fmla="*/ 33 h 65"/>
                <a:gd name="T2" fmla="*/ 239 w 256"/>
                <a:gd name="T3" fmla="*/ 0 h 65"/>
                <a:gd name="T4" fmla="*/ 17 w 256"/>
                <a:gd name="T5" fmla="*/ 0 h 65"/>
                <a:gd name="T6" fmla="*/ 0 w 256"/>
                <a:gd name="T7" fmla="*/ 33 h 65"/>
                <a:gd name="T8" fmla="*/ 0 w 256"/>
                <a:gd name="T9" fmla="*/ 33 h 65"/>
                <a:gd name="T10" fmla="*/ 17 w 256"/>
                <a:gd name="T11" fmla="*/ 65 h 65"/>
                <a:gd name="T12" fmla="*/ 239 w 256"/>
                <a:gd name="T13" fmla="*/ 65 h 65"/>
                <a:gd name="T14" fmla="*/ 256 w 256"/>
                <a:gd name="T15" fmla="*/ 33 h 6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6" h="65">
                  <a:moveTo>
                    <a:pt x="256" y="33"/>
                  </a:moveTo>
                  <a:cubicBezTo>
                    <a:pt x="256" y="15"/>
                    <a:pt x="248" y="0"/>
                    <a:pt x="239" y="0"/>
                  </a:cubicBezTo>
                  <a:cubicBezTo>
                    <a:pt x="17" y="0"/>
                    <a:pt x="17" y="0"/>
                    <a:pt x="17" y="0"/>
                  </a:cubicBezTo>
                  <a:cubicBezTo>
                    <a:pt x="8" y="0"/>
                    <a:pt x="0" y="15"/>
                    <a:pt x="0" y="33"/>
                  </a:cubicBezTo>
                  <a:cubicBezTo>
                    <a:pt x="0" y="33"/>
                    <a:pt x="0" y="33"/>
                    <a:pt x="0" y="33"/>
                  </a:cubicBezTo>
                  <a:cubicBezTo>
                    <a:pt x="0" y="50"/>
                    <a:pt x="8" y="65"/>
                    <a:pt x="17" y="65"/>
                  </a:cubicBezTo>
                  <a:cubicBezTo>
                    <a:pt x="239" y="65"/>
                    <a:pt x="239" y="65"/>
                    <a:pt x="239" y="65"/>
                  </a:cubicBezTo>
                  <a:cubicBezTo>
                    <a:pt x="248" y="65"/>
                    <a:pt x="256" y="50"/>
                    <a:pt x="256" y="33"/>
                  </a:cubicBezTo>
                  <a:close/>
                </a:path>
              </a:pathLst>
            </a:custGeom>
            <a:grpFill/>
            <a:ln>
              <a:noFill/>
            </a:ln>
            <a:extLst/>
          </p:spPr>
          <p:txBody>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zh-CN" altLang="en-US" sz="1600" b="0" i="0" u="none" strike="noStrike" kern="0" cap="none" spc="0" normalizeH="0" baseline="0" noProof="0" smtClean="0">
                <a:ln>
                  <a:noFill/>
                </a:ln>
                <a:solidFill>
                  <a:srgbClr val="C00000"/>
                </a:solidFill>
                <a:effectLst/>
                <a:uLnTx/>
                <a:uFillTx/>
                <a:cs typeface="+mn-ea"/>
                <a:sym typeface="+mn-lt"/>
              </a:endParaRPr>
            </a:p>
          </p:txBody>
        </p:sp>
      </p:grpSp>
      <p:grpSp>
        <p:nvGrpSpPr>
          <p:cNvPr id="7" name="组合 6"/>
          <p:cNvGrpSpPr/>
          <p:nvPr/>
        </p:nvGrpSpPr>
        <p:grpSpPr>
          <a:xfrm>
            <a:off x="2722042" y="3005685"/>
            <a:ext cx="2692401" cy="242888"/>
            <a:chOff x="2687638" y="3173686"/>
            <a:chExt cx="2692401" cy="242888"/>
          </a:xfrm>
          <a:solidFill>
            <a:schemeClr val="accent2">
              <a:lumMod val="50000"/>
            </a:schemeClr>
          </a:solidFill>
        </p:grpSpPr>
        <p:sp>
          <p:nvSpPr>
            <p:cNvPr id="8" name="Freeform 380"/>
            <p:cNvSpPr>
              <a:spLocks/>
            </p:cNvSpPr>
            <p:nvPr/>
          </p:nvSpPr>
          <p:spPr bwMode="auto">
            <a:xfrm>
              <a:off x="2687638" y="3173686"/>
              <a:ext cx="1919288" cy="242888"/>
            </a:xfrm>
            <a:custGeom>
              <a:avLst/>
              <a:gdLst>
                <a:gd name="T0" fmla="*/ 413 w 413"/>
                <a:gd name="T1" fmla="*/ 33 h 65"/>
                <a:gd name="T2" fmla="*/ 396 w 413"/>
                <a:gd name="T3" fmla="*/ 0 h 65"/>
                <a:gd name="T4" fmla="*/ 17 w 413"/>
                <a:gd name="T5" fmla="*/ 0 h 65"/>
                <a:gd name="T6" fmla="*/ 0 w 413"/>
                <a:gd name="T7" fmla="*/ 33 h 65"/>
                <a:gd name="T8" fmla="*/ 0 w 413"/>
                <a:gd name="T9" fmla="*/ 33 h 65"/>
                <a:gd name="T10" fmla="*/ 17 w 413"/>
                <a:gd name="T11" fmla="*/ 65 h 65"/>
                <a:gd name="T12" fmla="*/ 396 w 413"/>
                <a:gd name="T13" fmla="*/ 65 h 65"/>
                <a:gd name="T14" fmla="*/ 413 w 413"/>
                <a:gd name="T15" fmla="*/ 33 h 6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13" h="65">
                  <a:moveTo>
                    <a:pt x="413" y="33"/>
                  </a:moveTo>
                  <a:cubicBezTo>
                    <a:pt x="413" y="15"/>
                    <a:pt x="405" y="0"/>
                    <a:pt x="396" y="0"/>
                  </a:cubicBezTo>
                  <a:cubicBezTo>
                    <a:pt x="17" y="0"/>
                    <a:pt x="17" y="0"/>
                    <a:pt x="17" y="0"/>
                  </a:cubicBezTo>
                  <a:cubicBezTo>
                    <a:pt x="8" y="0"/>
                    <a:pt x="0" y="15"/>
                    <a:pt x="0" y="33"/>
                  </a:cubicBezTo>
                  <a:cubicBezTo>
                    <a:pt x="0" y="33"/>
                    <a:pt x="0" y="33"/>
                    <a:pt x="0" y="33"/>
                  </a:cubicBezTo>
                  <a:cubicBezTo>
                    <a:pt x="0" y="50"/>
                    <a:pt x="8" y="65"/>
                    <a:pt x="17" y="65"/>
                  </a:cubicBezTo>
                  <a:cubicBezTo>
                    <a:pt x="396" y="65"/>
                    <a:pt x="396" y="65"/>
                    <a:pt x="396" y="65"/>
                  </a:cubicBezTo>
                  <a:cubicBezTo>
                    <a:pt x="405" y="65"/>
                    <a:pt x="413" y="50"/>
                    <a:pt x="413" y="33"/>
                  </a:cubicBezTo>
                  <a:close/>
                </a:path>
              </a:pathLst>
            </a:custGeom>
            <a:grpFill/>
            <a:ln>
              <a:noFill/>
            </a:ln>
            <a:extLst/>
          </p:spPr>
          <p:txBody>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zh-CN" altLang="en-US" sz="1600" b="0" i="0" u="none" strike="noStrike" kern="0" cap="none" spc="0" normalizeH="0" baseline="0" noProof="0" smtClean="0">
                <a:ln>
                  <a:noFill/>
                </a:ln>
                <a:solidFill>
                  <a:srgbClr val="C00000"/>
                </a:solidFill>
                <a:effectLst/>
                <a:uLnTx/>
                <a:uFillTx/>
                <a:cs typeface="+mn-ea"/>
                <a:sym typeface="+mn-lt"/>
              </a:endParaRPr>
            </a:p>
          </p:txBody>
        </p:sp>
        <p:sp>
          <p:nvSpPr>
            <p:cNvPr id="9" name="Freeform 381"/>
            <p:cNvSpPr>
              <a:spLocks/>
            </p:cNvSpPr>
            <p:nvPr/>
          </p:nvSpPr>
          <p:spPr bwMode="auto">
            <a:xfrm>
              <a:off x="3832226" y="3173686"/>
              <a:ext cx="1547813" cy="242888"/>
            </a:xfrm>
            <a:custGeom>
              <a:avLst/>
              <a:gdLst>
                <a:gd name="T0" fmla="*/ 413 w 413"/>
                <a:gd name="T1" fmla="*/ 33 h 65"/>
                <a:gd name="T2" fmla="*/ 396 w 413"/>
                <a:gd name="T3" fmla="*/ 0 h 65"/>
                <a:gd name="T4" fmla="*/ 17 w 413"/>
                <a:gd name="T5" fmla="*/ 0 h 65"/>
                <a:gd name="T6" fmla="*/ 0 w 413"/>
                <a:gd name="T7" fmla="*/ 33 h 65"/>
                <a:gd name="T8" fmla="*/ 0 w 413"/>
                <a:gd name="T9" fmla="*/ 33 h 65"/>
                <a:gd name="T10" fmla="*/ 17 w 413"/>
                <a:gd name="T11" fmla="*/ 65 h 65"/>
                <a:gd name="T12" fmla="*/ 396 w 413"/>
                <a:gd name="T13" fmla="*/ 65 h 65"/>
                <a:gd name="T14" fmla="*/ 413 w 413"/>
                <a:gd name="T15" fmla="*/ 33 h 6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13" h="65">
                  <a:moveTo>
                    <a:pt x="413" y="33"/>
                  </a:moveTo>
                  <a:cubicBezTo>
                    <a:pt x="413" y="15"/>
                    <a:pt x="405" y="0"/>
                    <a:pt x="396" y="0"/>
                  </a:cubicBezTo>
                  <a:cubicBezTo>
                    <a:pt x="17" y="0"/>
                    <a:pt x="17" y="0"/>
                    <a:pt x="17" y="0"/>
                  </a:cubicBezTo>
                  <a:cubicBezTo>
                    <a:pt x="7" y="0"/>
                    <a:pt x="0" y="15"/>
                    <a:pt x="0" y="33"/>
                  </a:cubicBezTo>
                  <a:cubicBezTo>
                    <a:pt x="0" y="33"/>
                    <a:pt x="0" y="33"/>
                    <a:pt x="0" y="33"/>
                  </a:cubicBezTo>
                  <a:cubicBezTo>
                    <a:pt x="0" y="50"/>
                    <a:pt x="7" y="65"/>
                    <a:pt x="17" y="65"/>
                  </a:cubicBezTo>
                  <a:cubicBezTo>
                    <a:pt x="396" y="65"/>
                    <a:pt x="396" y="65"/>
                    <a:pt x="396" y="65"/>
                  </a:cubicBezTo>
                  <a:cubicBezTo>
                    <a:pt x="405" y="65"/>
                    <a:pt x="413" y="50"/>
                    <a:pt x="413" y="33"/>
                  </a:cubicBezTo>
                  <a:close/>
                </a:path>
              </a:pathLst>
            </a:custGeom>
            <a:grpFill/>
            <a:ln>
              <a:noFill/>
            </a:ln>
            <a:extLst/>
          </p:spPr>
          <p:txBody>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zh-CN" altLang="en-US" sz="1600" b="0" i="0" u="none" strike="noStrike" kern="0" cap="none" spc="0" normalizeH="0" baseline="0" noProof="0" smtClean="0">
                <a:ln>
                  <a:noFill/>
                </a:ln>
                <a:solidFill>
                  <a:srgbClr val="C00000"/>
                </a:solidFill>
                <a:effectLst/>
                <a:uLnTx/>
                <a:uFillTx/>
                <a:cs typeface="+mn-ea"/>
                <a:sym typeface="+mn-lt"/>
              </a:endParaRPr>
            </a:p>
          </p:txBody>
        </p:sp>
      </p:grpSp>
      <p:sp>
        <p:nvSpPr>
          <p:cNvPr id="10" name="Freeform 382"/>
          <p:cNvSpPr>
            <a:spLocks/>
          </p:cNvSpPr>
          <p:nvPr/>
        </p:nvSpPr>
        <p:spPr bwMode="auto">
          <a:xfrm>
            <a:off x="5268392" y="3005685"/>
            <a:ext cx="2938462" cy="242888"/>
          </a:xfrm>
          <a:custGeom>
            <a:avLst/>
            <a:gdLst>
              <a:gd name="T0" fmla="*/ 514 w 514"/>
              <a:gd name="T1" fmla="*/ 33 h 65"/>
              <a:gd name="T2" fmla="*/ 497 w 514"/>
              <a:gd name="T3" fmla="*/ 0 h 65"/>
              <a:gd name="T4" fmla="*/ 17 w 514"/>
              <a:gd name="T5" fmla="*/ 0 h 65"/>
              <a:gd name="T6" fmla="*/ 0 w 514"/>
              <a:gd name="T7" fmla="*/ 33 h 65"/>
              <a:gd name="T8" fmla="*/ 0 w 514"/>
              <a:gd name="T9" fmla="*/ 33 h 65"/>
              <a:gd name="T10" fmla="*/ 17 w 514"/>
              <a:gd name="T11" fmla="*/ 65 h 65"/>
              <a:gd name="T12" fmla="*/ 497 w 514"/>
              <a:gd name="T13" fmla="*/ 65 h 65"/>
              <a:gd name="T14" fmla="*/ 514 w 514"/>
              <a:gd name="T15" fmla="*/ 33 h 6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14" h="65">
                <a:moveTo>
                  <a:pt x="514" y="33"/>
                </a:moveTo>
                <a:cubicBezTo>
                  <a:pt x="514" y="15"/>
                  <a:pt x="506" y="0"/>
                  <a:pt x="497" y="0"/>
                </a:cubicBezTo>
                <a:cubicBezTo>
                  <a:pt x="17" y="0"/>
                  <a:pt x="17" y="0"/>
                  <a:pt x="17" y="0"/>
                </a:cubicBezTo>
                <a:cubicBezTo>
                  <a:pt x="7" y="0"/>
                  <a:pt x="0" y="15"/>
                  <a:pt x="0" y="33"/>
                </a:cubicBezTo>
                <a:cubicBezTo>
                  <a:pt x="0" y="33"/>
                  <a:pt x="0" y="33"/>
                  <a:pt x="0" y="33"/>
                </a:cubicBezTo>
                <a:cubicBezTo>
                  <a:pt x="0" y="50"/>
                  <a:pt x="7" y="65"/>
                  <a:pt x="17" y="65"/>
                </a:cubicBezTo>
                <a:cubicBezTo>
                  <a:pt x="497" y="65"/>
                  <a:pt x="497" y="65"/>
                  <a:pt x="497" y="65"/>
                </a:cubicBezTo>
                <a:cubicBezTo>
                  <a:pt x="506" y="65"/>
                  <a:pt x="514" y="50"/>
                  <a:pt x="514" y="33"/>
                </a:cubicBezTo>
                <a:close/>
              </a:path>
            </a:pathLst>
          </a:custGeom>
          <a:solidFill>
            <a:schemeClr val="accent2">
              <a:lumMod val="50000"/>
            </a:schemeClr>
          </a:solidFill>
          <a:ln>
            <a:noFill/>
          </a:ln>
          <a:extLst/>
        </p:spPr>
        <p:txBody>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zh-CN" altLang="en-US" sz="1600" b="0" i="0" u="none" strike="noStrike" kern="0" cap="none" spc="0" normalizeH="0" baseline="0" noProof="0" smtClean="0">
              <a:ln>
                <a:noFill/>
              </a:ln>
              <a:solidFill>
                <a:srgbClr val="C00000"/>
              </a:solidFill>
              <a:effectLst/>
              <a:uLnTx/>
              <a:uFillTx/>
              <a:cs typeface="+mn-ea"/>
              <a:sym typeface="+mn-lt"/>
            </a:endParaRPr>
          </a:p>
        </p:txBody>
      </p:sp>
      <p:grpSp>
        <p:nvGrpSpPr>
          <p:cNvPr id="11" name="组合 10"/>
          <p:cNvGrpSpPr/>
          <p:nvPr/>
        </p:nvGrpSpPr>
        <p:grpSpPr>
          <a:xfrm>
            <a:off x="6599510" y="2865985"/>
            <a:ext cx="525463" cy="522288"/>
            <a:chOff x="6635751" y="3033986"/>
            <a:chExt cx="525463" cy="522288"/>
          </a:xfrm>
        </p:grpSpPr>
        <p:sp>
          <p:nvSpPr>
            <p:cNvPr id="12" name="Oval 414"/>
            <p:cNvSpPr>
              <a:spLocks noChangeArrowheads="1"/>
            </p:cNvSpPr>
            <p:nvPr/>
          </p:nvSpPr>
          <p:spPr bwMode="auto">
            <a:xfrm>
              <a:off x="6635751" y="3033986"/>
              <a:ext cx="525463" cy="522288"/>
            </a:xfrm>
            <a:prstGeom prst="ellipse">
              <a:avLst/>
            </a:prstGeom>
            <a:solidFill>
              <a:schemeClr val="accent2">
                <a:lumMod val="50000"/>
              </a:scheme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smtClean="0">
                <a:ln>
                  <a:noFill/>
                </a:ln>
                <a:solidFill>
                  <a:srgbClr val="C00000"/>
                </a:solidFill>
                <a:effectLst/>
                <a:uLnTx/>
                <a:uFillTx/>
                <a:cs typeface="+mn-ea"/>
                <a:sym typeface="+mn-lt"/>
              </a:endParaRPr>
            </a:p>
          </p:txBody>
        </p:sp>
        <p:sp>
          <p:nvSpPr>
            <p:cNvPr id="13" name="Oval 415"/>
            <p:cNvSpPr>
              <a:spLocks noChangeArrowheads="1"/>
            </p:cNvSpPr>
            <p:nvPr/>
          </p:nvSpPr>
          <p:spPr bwMode="auto">
            <a:xfrm>
              <a:off x="6789738" y="3187974"/>
              <a:ext cx="217488" cy="214313"/>
            </a:xfrm>
            <a:prstGeom prst="ellipse">
              <a:avLst/>
            </a:prstGeom>
            <a:solidFill>
              <a:schemeClr val="bg1"/>
            </a:solidFill>
            <a:ln>
              <a:noFill/>
            </a:ln>
            <a:extLst/>
          </p:spPr>
          <p:txBody>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zh-CN" altLang="en-US" sz="1600" b="0" i="0" u="none" strike="noStrike" kern="0" cap="none" spc="0" normalizeH="0" baseline="0" noProof="0" smtClean="0">
                <a:ln>
                  <a:noFill/>
                </a:ln>
                <a:solidFill>
                  <a:srgbClr val="C00000"/>
                </a:solidFill>
                <a:effectLst/>
                <a:uLnTx/>
                <a:uFillTx/>
                <a:cs typeface="+mn-ea"/>
                <a:sym typeface="+mn-lt"/>
              </a:endParaRPr>
            </a:p>
          </p:txBody>
        </p:sp>
      </p:grpSp>
      <p:grpSp>
        <p:nvGrpSpPr>
          <p:cNvPr id="14" name="组合 13"/>
          <p:cNvGrpSpPr/>
          <p:nvPr/>
        </p:nvGrpSpPr>
        <p:grpSpPr>
          <a:xfrm>
            <a:off x="4117455" y="2865985"/>
            <a:ext cx="523875" cy="522288"/>
            <a:chOff x="4083051" y="3033986"/>
            <a:chExt cx="523875" cy="522288"/>
          </a:xfrm>
        </p:grpSpPr>
        <p:sp>
          <p:nvSpPr>
            <p:cNvPr id="15" name="Oval 416"/>
            <p:cNvSpPr>
              <a:spLocks noChangeArrowheads="1"/>
            </p:cNvSpPr>
            <p:nvPr/>
          </p:nvSpPr>
          <p:spPr bwMode="auto">
            <a:xfrm>
              <a:off x="4083051" y="3033986"/>
              <a:ext cx="523875" cy="522288"/>
            </a:xfrm>
            <a:prstGeom prst="ellipse">
              <a:avLst/>
            </a:prstGeom>
            <a:solidFill>
              <a:schemeClr val="accent2">
                <a:lumMod val="50000"/>
              </a:scheme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smtClean="0">
                <a:ln>
                  <a:noFill/>
                </a:ln>
                <a:solidFill>
                  <a:srgbClr val="C00000"/>
                </a:solidFill>
                <a:effectLst/>
                <a:uLnTx/>
                <a:uFillTx/>
                <a:cs typeface="+mn-ea"/>
                <a:sym typeface="+mn-lt"/>
              </a:endParaRPr>
            </a:p>
          </p:txBody>
        </p:sp>
        <p:sp>
          <p:nvSpPr>
            <p:cNvPr id="16" name="Oval 417"/>
            <p:cNvSpPr>
              <a:spLocks noChangeArrowheads="1"/>
            </p:cNvSpPr>
            <p:nvPr/>
          </p:nvSpPr>
          <p:spPr bwMode="auto">
            <a:xfrm>
              <a:off x="4237038" y="3187974"/>
              <a:ext cx="217488" cy="214313"/>
            </a:xfrm>
            <a:prstGeom prst="ellipse">
              <a:avLst/>
            </a:prstGeom>
            <a:solidFill>
              <a:schemeClr val="bg1"/>
            </a:solidFill>
            <a:ln>
              <a:noFill/>
            </a:ln>
            <a:extLst/>
          </p:spPr>
          <p:txBody>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zh-CN" altLang="en-US" sz="1600" b="0" i="0" u="none" strike="noStrike" kern="0" cap="none" spc="0" normalizeH="0" baseline="0" noProof="0" smtClean="0">
                <a:ln>
                  <a:noFill/>
                </a:ln>
                <a:solidFill>
                  <a:srgbClr val="C00000"/>
                </a:solidFill>
                <a:effectLst/>
                <a:uLnTx/>
                <a:uFillTx/>
                <a:cs typeface="+mn-ea"/>
                <a:sym typeface="+mn-lt"/>
              </a:endParaRPr>
            </a:p>
          </p:txBody>
        </p:sp>
      </p:grpSp>
      <p:grpSp>
        <p:nvGrpSpPr>
          <p:cNvPr id="17" name="组合 16"/>
          <p:cNvGrpSpPr/>
          <p:nvPr/>
        </p:nvGrpSpPr>
        <p:grpSpPr>
          <a:xfrm>
            <a:off x="1602855" y="2865985"/>
            <a:ext cx="523875" cy="522288"/>
            <a:chOff x="1568451" y="3033986"/>
            <a:chExt cx="523875" cy="522288"/>
          </a:xfrm>
        </p:grpSpPr>
        <p:sp>
          <p:nvSpPr>
            <p:cNvPr id="18" name="Oval 416"/>
            <p:cNvSpPr>
              <a:spLocks noChangeArrowheads="1"/>
            </p:cNvSpPr>
            <p:nvPr/>
          </p:nvSpPr>
          <p:spPr bwMode="auto">
            <a:xfrm>
              <a:off x="1568451" y="3033986"/>
              <a:ext cx="523875" cy="522288"/>
            </a:xfrm>
            <a:prstGeom prst="ellipse">
              <a:avLst/>
            </a:prstGeom>
            <a:solidFill>
              <a:schemeClr val="accent2">
                <a:lumMod val="50000"/>
              </a:scheme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smtClean="0">
                <a:ln>
                  <a:noFill/>
                </a:ln>
                <a:solidFill>
                  <a:srgbClr val="C00000"/>
                </a:solidFill>
                <a:effectLst/>
                <a:uLnTx/>
                <a:uFillTx/>
                <a:cs typeface="+mn-ea"/>
                <a:sym typeface="+mn-lt"/>
              </a:endParaRPr>
            </a:p>
          </p:txBody>
        </p:sp>
        <p:sp>
          <p:nvSpPr>
            <p:cNvPr id="19" name="Oval 417"/>
            <p:cNvSpPr>
              <a:spLocks noChangeArrowheads="1"/>
            </p:cNvSpPr>
            <p:nvPr/>
          </p:nvSpPr>
          <p:spPr bwMode="auto">
            <a:xfrm>
              <a:off x="1722438" y="3187974"/>
              <a:ext cx="217488" cy="214313"/>
            </a:xfrm>
            <a:prstGeom prst="ellipse">
              <a:avLst/>
            </a:prstGeom>
            <a:solidFill>
              <a:schemeClr val="bg1"/>
            </a:solidFill>
            <a:ln>
              <a:noFill/>
            </a:ln>
            <a:extLst/>
          </p:spPr>
          <p:txBody>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zh-CN" altLang="en-US" sz="1600" b="0" i="0" u="none" strike="noStrike" kern="0" cap="none" spc="0" normalizeH="0" baseline="0" noProof="0" smtClean="0">
                <a:ln>
                  <a:noFill/>
                </a:ln>
                <a:solidFill>
                  <a:srgbClr val="C00000"/>
                </a:solidFill>
                <a:effectLst/>
                <a:uLnTx/>
                <a:uFillTx/>
                <a:cs typeface="+mn-ea"/>
                <a:sym typeface="+mn-lt"/>
              </a:endParaRPr>
            </a:p>
          </p:txBody>
        </p:sp>
      </p:grpSp>
      <p:sp>
        <p:nvSpPr>
          <p:cNvPr id="20" name="TextBox 692"/>
          <p:cNvSpPr txBox="1"/>
          <p:nvPr/>
        </p:nvSpPr>
        <p:spPr bwMode="auto">
          <a:xfrm>
            <a:off x="1023209" y="3674517"/>
            <a:ext cx="2595582" cy="769441"/>
          </a:xfrm>
          <a:prstGeom prst="rect">
            <a:avLst/>
          </a:prstGeom>
          <a:noFill/>
        </p:spPr>
        <p:txBody>
          <a:bodyPr wrap="none">
            <a:spAutoFit/>
          </a:bodyPr>
          <a:lstStyle>
            <a:defPPr>
              <a:defRPr lang="zh-CN"/>
            </a:defPPr>
            <a:lvl1pPr algn="l" rtl="0" fontAlgn="base">
              <a:spcBef>
                <a:spcPct val="0"/>
              </a:spcBef>
              <a:spcAft>
                <a:spcPct val="0"/>
              </a:spcAft>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fontAlgn="auto">
              <a:spcBef>
                <a:spcPts val="0"/>
              </a:spcBef>
              <a:spcAft>
                <a:spcPts val="0"/>
              </a:spcAft>
              <a:defRPr/>
            </a:pPr>
            <a:r>
              <a:rPr lang="zh-CN" altLang="en-US" sz="4400" spc="300" dirty="0" smtClean="0">
                <a:latin typeface="+mn-lt"/>
                <a:ea typeface="+mn-ea"/>
                <a:cs typeface="+mn-ea"/>
                <a:sym typeface="+mn-lt"/>
              </a:rPr>
              <a:t>添加标题</a:t>
            </a:r>
            <a:endParaRPr lang="zh-CN" altLang="en-US" sz="4400" spc="300" dirty="0">
              <a:latin typeface="+mn-lt"/>
              <a:ea typeface="+mn-ea"/>
              <a:cs typeface="+mn-ea"/>
              <a:sym typeface="+mn-lt"/>
            </a:endParaRPr>
          </a:p>
        </p:txBody>
      </p:sp>
      <p:sp>
        <p:nvSpPr>
          <p:cNvPr id="21" name="矩形 1"/>
          <p:cNvSpPr>
            <a:spLocks noChangeArrowheads="1"/>
          </p:cNvSpPr>
          <p:nvPr/>
        </p:nvSpPr>
        <p:spPr bwMode="auto">
          <a:xfrm>
            <a:off x="3472657" y="3772520"/>
            <a:ext cx="4734197" cy="5770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a:r>
              <a:rPr lang="zh-CN" altLang="en-US" sz="1050" dirty="0" smtClean="0">
                <a:cs typeface="+mn-ea"/>
                <a:sym typeface="+mn-lt"/>
              </a:rPr>
              <a:t>点击添加文字</a:t>
            </a:r>
            <a:r>
              <a:rPr lang="zh-CN" altLang="en-US" sz="1050" dirty="0">
                <a:cs typeface="+mn-ea"/>
                <a:sym typeface="+mn-lt"/>
              </a:rPr>
              <a:t>内容信息点击添加文字内容</a:t>
            </a:r>
            <a:r>
              <a:rPr lang="zh-CN" altLang="en-US" sz="1050" dirty="0" smtClean="0">
                <a:cs typeface="+mn-ea"/>
                <a:sym typeface="+mn-lt"/>
              </a:rPr>
              <a:t>信息</a:t>
            </a:r>
            <a:r>
              <a:rPr lang="zh-CN" altLang="en-US" sz="1050" dirty="0">
                <a:cs typeface="+mn-ea"/>
                <a:sym typeface="+mn-lt"/>
              </a:rPr>
              <a:t>点击添加文字内容</a:t>
            </a:r>
            <a:r>
              <a:rPr lang="zh-CN" altLang="en-US" sz="1050" dirty="0" smtClean="0">
                <a:cs typeface="+mn-ea"/>
                <a:sym typeface="+mn-lt"/>
              </a:rPr>
              <a:t>信息</a:t>
            </a:r>
            <a:r>
              <a:rPr lang="zh-CN" altLang="en-US" sz="1050" dirty="0">
                <a:cs typeface="+mn-ea"/>
                <a:sym typeface="+mn-lt"/>
              </a:rPr>
              <a:t>点击添加文字内容</a:t>
            </a:r>
            <a:r>
              <a:rPr lang="zh-CN" altLang="en-US" sz="1050" dirty="0" smtClean="0">
                <a:cs typeface="+mn-ea"/>
                <a:sym typeface="+mn-lt"/>
              </a:rPr>
              <a:t>信息</a:t>
            </a:r>
            <a:r>
              <a:rPr lang="zh-CN" altLang="en-US" sz="1050" dirty="0">
                <a:cs typeface="+mn-ea"/>
                <a:sym typeface="+mn-lt"/>
              </a:rPr>
              <a:t>点击添加文字内容</a:t>
            </a:r>
            <a:r>
              <a:rPr lang="zh-CN" altLang="en-US" sz="1050" dirty="0" smtClean="0">
                <a:cs typeface="+mn-ea"/>
                <a:sym typeface="+mn-lt"/>
              </a:rPr>
              <a:t>信息</a:t>
            </a:r>
            <a:r>
              <a:rPr lang="zh-CN" altLang="en-US" sz="1050" dirty="0">
                <a:cs typeface="+mn-ea"/>
                <a:sym typeface="+mn-lt"/>
              </a:rPr>
              <a:t>点击添加文字内容</a:t>
            </a:r>
            <a:r>
              <a:rPr lang="zh-CN" altLang="en-US" sz="1050" dirty="0" smtClean="0">
                <a:cs typeface="+mn-ea"/>
                <a:sym typeface="+mn-lt"/>
              </a:rPr>
              <a:t>信息</a:t>
            </a:r>
            <a:r>
              <a:rPr lang="zh-CN" altLang="en-US" sz="1050" dirty="0">
                <a:cs typeface="+mn-ea"/>
                <a:sym typeface="+mn-lt"/>
              </a:rPr>
              <a:t>点击添加文字内容</a:t>
            </a:r>
            <a:r>
              <a:rPr lang="zh-CN" altLang="en-US" sz="1050" dirty="0" smtClean="0">
                <a:cs typeface="+mn-ea"/>
                <a:sym typeface="+mn-lt"/>
              </a:rPr>
              <a:t>信息</a:t>
            </a:r>
            <a:r>
              <a:rPr lang="zh-CN" altLang="en-US" sz="1050" dirty="0">
                <a:cs typeface="+mn-ea"/>
                <a:sym typeface="+mn-lt"/>
              </a:rPr>
              <a:t>点击添加文字内容</a:t>
            </a:r>
            <a:r>
              <a:rPr lang="zh-CN" altLang="en-US" sz="1050" dirty="0" smtClean="0">
                <a:cs typeface="+mn-ea"/>
                <a:sym typeface="+mn-lt"/>
              </a:rPr>
              <a:t>信息</a:t>
            </a:r>
            <a:r>
              <a:rPr lang="zh-CN" altLang="en-US" sz="1050" dirty="0">
                <a:cs typeface="+mn-ea"/>
                <a:sym typeface="+mn-lt"/>
              </a:rPr>
              <a:t>点击添加文字内容</a:t>
            </a:r>
            <a:r>
              <a:rPr lang="zh-CN" altLang="en-US" sz="1050" dirty="0" smtClean="0">
                <a:cs typeface="+mn-ea"/>
                <a:sym typeface="+mn-lt"/>
              </a:rPr>
              <a:t>信息。</a:t>
            </a:r>
            <a:endParaRPr lang="zh-CN" altLang="en-US" sz="1050" dirty="0">
              <a:cs typeface="+mn-ea"/>
              <a:sym typeface="+mn-lt"/>
            </a:endParaRPr>
          </a:p>
        </p:txBody>
      </p:sp>
      <p:grpSp>
        <p:nvGrpSpPr>
          <p:cNvPr id="22" name="组合 21"/>
          <p:cNvGrpSpPr/>
          <p:nvPr/>
        </p:nvGrpSpPr>
        <p:grpSpPr>
          <a:xfrm>
            <a:off x="1920355" y="1035597"/>
            <a:ext cx="1761331" cy="1722438"/>
            <a:chOff x="1885951" y="1203598"/>
            <a:chExt cx="1761331" cy="1722438"/>
          </a:xfrm>
          <a:solidFill>
            <a:schemeClr val="accent2">
              <a:lumMod val="50000"/>
            </a:schemeClr>
          </a:solidFill>
        </p:grpSpPr>
        <p:sp>
          <p:nvSpPr>
            <p:cNvPr id="23" name="Freeform 5"/>
            <p:cNvSpPr>
              <a:spLocks/>
            </p:cNvSpPr>
            <p:nvPr/>
          </p:nvSpPr>
          <p:spPr bwMode="auto">
            <a:xfrm>
              <a:off x="1885951" y="1203598"/>
              <a:ext cx="1704975" cy="1722438"/>
            </a:xfrm>
            <a:custGeom>
              <a:avLst/>
              <a:gdLst>
                <a:gd name="T0" fmla="*/ 225 w 455"/>
                <a:gd name="T1" fmla="*/ 459 h 459"/>
                <a:gd name="T2" fmla="*/ 455 w 455"/>
                <a:gd name="T3" fmla="*/ 230 h 459"/>
                <a:gd name="T4" fmla="*/ 225 w 455"/>
                <a:gd name="T5" fmla="*/ 0 h 459"/>
                <a:gd name="T6" fmla="*/ 0 w 455"/>
                <a:gd name="T7" fmla="*/ 185 h 459"/>
                <a:gd name="T8" fmla="*/ 5 w 455"/>
                <a:gd name="T9" fmla="*/ 459 h 459"/>
                <a:gd name="T10" fmla="*/ 225 w 455"/>
                <a:gd name="T11" fmla="*/ 459 h 459"/>
              </a:gdLst>
              <a:ahLst/>
              <a:cxnLst>
                <a:cxn ang="0">
                  <a:pos x="T0" y="T1"/>
                </a:cxn>
                <a:cxn ang="0">
                  <a:pos x="T2" y="T3"/>
                </a:cxn>
                <a:cxn ang="0">
                  <a:pos x="T4" y="T5"/>
                </a:cxn>
                <a:cxn ang="0">
                  <a:pos x="T6" y="T7"/>
                </a:cxn>
                <a:cxn ang="0">
                  <a:pos x="T8" y="T9"/>
                </a:cxn>
                <a:cxn ang="0">
                  <a:pos x="T10" y="T11"/>
                </a:cxn>
              </a:cxnLst>
              <a:rect l="0" t="0" r="r" b="b"/>
              <a:pathLst>
                <a:path w="455" h="459">
                  <a:moveTo>
                    <a:pt x="225" y="459"/>
                  </a:moveTo>
                  <a:cubicBezTo>
                    <a:pt x="352" y="459"/>
                    <a:pt x="455" y="357"/>
                    <a:pt x="455" y="230"/>
                  </a:cubicBezTo>
                  <a:cubicBezTo>
                    <a:pt x="455" y="103"/>
                    <a:pt x="352" y="0"/>
                    <a:pt x="225" y="0"/>
                  </a:cubicBezTo>
                  <a:cubicBezTo>
                    <a:pt x="114" y="0"/>
                    <a:pt x="20" y="80"/>
                    <a:pt x="0" y="185"/>
                  </a:cubicBezTo>
                  <a:cubicBezTo>
                    <a:pt x="5" y="459"/>
                    <a:pt x="5" y="459"/>
                    <a:pt x="5" y="459"/>
                  </a:cubicBezTo>
                  <a:lnTo>
                    <a:pt x="225" y="459"/>
                  </a:lnTo>
                  <a:close/>
                </a:path>
              </a:pathLst>
            </a:custGeom>
            <a:grpFill/>
            <a:ln>
              <a:noFill/>
            </a:ln>
            <a:extLst/>
          </p:spPr>
          <p:txBody>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zh-CN" altLang="en-US" sz="1600" b="0" i="0" u="none" strike="noStrike" kern="0" cap="none" spc="0" normalizeH="0" baseline="0" noProof="0" smtClean="0">
                <a:ln>
                  <a:noFill/>
                </a:ln>
                <a:solidFill>
                  <a:schemeClr val="bg1"/>
                </a:solidFill>
                <a:effectLst/>
                <a:uLnTx/>
                <a:uFillTx/>
                <a:cs typeface="+mn-ea"/>
                <a:sym typeface="+mn-lt"/>
              </a:endParaRPr>
            </a:p>
          </p:txBody>
        </p:sp>
        <p:sp>
          <p:nvSpPr>
            <p:cNvPr id="24" name="TextBox 692"/>
            <p:cNvSpPr txBox="1"/>
            <p:nvPr/>
          </p:nvSpPr>
          <p:spPr bwMode="auto">
            <a:xfrm>
              <a:off x="2049616" y="1546417"/>
              <a:ext cx="1364476" cy="400110"/>
            </a:xfrm>
            <a:prstGeom prst="rect">
              <a:avLst/>
            </a:prstGeom>
            <a:grpFill/>
          </p:spPr>
          <p:txBody>
            <a:bodyPr wrap="none">
              <a:spAutoFit/>
            </a:bodyPr>
            <a:lstStyle>
              <a:defPPr>
                <a:defRPr lang="zh-CN"/>
              </a:defPPr>
              <a:lvl1pPr algn="l" rtl="0" fontAlgn="base">
                <a:spcBef>
                  <a:spcPct val="0"/>
                </a:spcBef>
                <a:spcAft>
                  <a:spcPct val="0"/>
                </a:spcAft>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fontAlgn="auto">
                <a:spcBef>
                  <a:spcPts val="0"/>
                </a:spcBef>
                <a:spcAft>
                  <a:spcPts val="0"/>
                </a:spcAft>
                <a:defRPr/>
              </a:pPr>
              <a:r>
                <a:rPr lang="zh-CN" altLang="en-US" sz="2000" spc="300" dirty="0" smtClean="0">
                  <a:solidFill>
                    <a:schemeClr val="bg1"/>
                  </a:solidFill>
                  <a:latin typeface="+mn-lt"/>
                  <a:ea typeface="+mn-ea"/>
                  <a:cs typeface="+mn-ea"/>
                  <a:sym typeface="+mn-lt"/>
                </a:rPr>
                <a:t>添加标题</a:t>
              </a:r>
              <a:endParaRPr lang="zh-CN" altLang="en-US" sz="2000" spc="300" dirty="0">
                <a:solidFill>
                  <a:schemeClr val="bg1"/>
                </a:solidFill>
                <a:latin typeface="+mn-lt"/>
                <a:ea typeface="+mn-ea"/>
                <a:cs typeface="+mn-ea"/>
                <a:sym typeface="+mn-lt"/>
              </a:endParaRPr>
            </a:p>
          </p:txBody>
        </p:sp>
        <p:sp>
          <p:nvSpPr>
            <p:cNvPr id="25" name="矩形 1"/>
            <p:cNvSpPr>
              <a:spLocks noChangeArrowheads="1"/>
            </p:cNvSpPr>
            <p:nvPr/>
          </p:nvSpPr>
          <p:spPr bwMode="auto">
            <a:xfrm>
              <a:off x="1950173" y="2021133"/>
              <a:ext cx="1697109" cy="60016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fontAlgn="base">
                <a:spcBef>
                  <a:spcPct val="0"/>
                </a:spcBef>
                <a:spcAft>
                  <a:spcPct val="0"/>
                </a:spcAft>
              </a:pPr>
              <a:r>
                <a:rPr lang="zh-CN" altLang="en-US" sz="1100" dirty="0" smtClean="0">
                  <a:solidFill>
                    <a:schemeClr val="bg1"/>
                  </a:solidFill>
                  <a:cs typeface="+mn-ea"/>
                  <a:sym typeface="+mn-lt"/>
                </a:rPr>
                <a:t>点击添加文字信息内容</a:t>
              </a:r>
              <a:endParaRPr lang="en-US" altLang="zh-CN" sz="1100" dirty="0" smtClean="0">
                <a:solidFill>
                  <a:schemeClr val="bg1"/>
                </a:solidFill>
                <a:cs typeface="+mn-ea"/>
                <a:sym typeface="+mn-lt"/>
              </a:endParaRPr>
            </a:p>
            <a:p>
              <a:r>
                <a:rPr lang="zh-CN" altLang="en-US" sz="1100" dirty="0">
                  <a:solidFill>
                    <a:schemeClr val="bg1"/>
                  </a:solidFill>
                  <a:cs typeface="+mn-ea"/>
                  <a:sym typeface="+mn-lt"/>
                </a:rPr>
                <a:t>点击添加文字信息内容</a:t>
              </a:r>
            </a:p>
            <a:p>
              <a:r>
                <a:rPr lang="zh-CN" altLang="en-US" sz="1100" dirty="0">
                  <a:solidFill>
                    <a:schemeClr val="bg1"/>
                  </a:solidFill>
                  <a:cs typeface="+mn-ea"/>
                  <a:sym typeface="+mn-lt"/>
                </a:rPr>
                <a:t>点击添加文字</a:t>
              </a:r>
              <a:r>
                <a:rPr lang="zh-CN" altLang="en-US" sz="1100" dirty="0" smtClean="0">
                  <a:solidFill>
                    <a:schemeClr val="bg1"/>
                  </a:solidFill>
                  <a:cs typeface="+mn-ea"/>
                  <a:sym typeface="+mn-lt"/>
                </a:rPr>
                <a:t>信息内容</a:t>
              </a:r>
              <a:endParaRPr lang="zh-CN" altLang="en-US" sz="1100" dirty="0">
                <a:solidFill>
                  <a:schemeClr val="bg1"/>
                </a:solidFill>
                <a:cs typeface="+mn-ea"/>
                <a:sym typeface="+mn-lt"/>
              </a:endParaRPr>
            </a:p>
          </p:txBody>
        </p:sp>
        <p:cxnSp>
          <p:nvCxnSpPr>
            <p:cNvPr id="26" name="直接连接符 25"/>
            <p:cNvCxnSpPr/>
            <p:nvPr/>
          </p:nvCxnSpPr>
          <p:spPr>
            <a:xfrm>
              <a:off x="2034376" y="1965577"/>
              <a:ext cx="1388637" cy="0"/>
            </a:xfrm>
            <a:prstGeom prst="line">
              <a:avLst/>
            </a:prstGeom>
            <a:grpFill/>
            <a:ln w="9525" cap="flat" cmpd="sng" algn="ctr">
              <a:solidFill>
                <a:sysClr val="window" lastClr="FFFFFF"/>
              </a:solidFill>
              <a:prstDash val="solid"/>
            </a:ln>
            <a:effectLst/>
          </p:spPr>
        </p:cxnSp>
      </p:grpSp>
      <p:grpSp>
        <p:nvGrpSpPr>
          <p:cNvPr id="27" name="组合 26"/>
          <p:cNvGrpSpPr/>
          <p:nvPr/>
        </p:nvGrpSpPr>
        <p:grpSpPr>
          <a:xfrm>
            <a:off x="4211118" y="1076872"/>
            <a:ext cx="1709738" cy="1722438"/>
            <a:chOff x="4176714" y="1244873"/>
            <a:chExt cx="1709738" cy="1722438"/>
          </a:xfrm>
          <a:solidFill>
            <a:schemeClr val="accent2">
              <a:lumMod val="50000"/>
            </a:schemeClr>
          </a:solidFill>
        </p:grpSpPr>
        <p:sp>
          <p:nvSpPr>
            <p:cNvPr id="28" name="Freeform 6"/>
            <p:cNvSpPr>
              <a:spLocks/>
            </p:cNvSpPr>
            <p:nvPr/>
          </p:nvSpPr>
          <p:spPr bwMode="auto">
            <a:xfrm>
              <a:off x="4176714" y="1244873"/>
              <a:ext cx="1709738" cy="1722438"/>
            </a:xfrm>
            <a:custGeom>
              <a:avLst/>
              <a:gdLst>
                <a:gd name="T0" fmla="*/ 226 w 456"/>
                <a:gd name="T1" fmla="*/ 459 h 459"/>
                <a:gd name="T2" fmla="*/ 456 w 456"/>
                <a:gd name="T3" fmla="*/ 229 h 459"/>
                <a:gd name="T4" fmla="*/ 226 w 456"/>
                <a:gd name="T5" fmla="*/ 0 h 459"/>
                <a:gd name="T6" fmla="*/ 0 w 456"/>
                <a:gd name="T7" fmla="*/ 185 h 459"/>
                <a:gd name="T8" fmla="*/ 5 w 456"/>
                <a:gd name="T9" fmla="*/ 459 h 459"/>
                <a:gd name="T10" fmla="*/ 226 w 456"/>
                <a:gd name="T11" fmla="*/ 459 h 459"/>
              </a:gdLst>
              <a:ahLst/>
              <a:cxnLst>
                <a:cxn ang="0">
                  <a:pos x="T0" y="T1"/>
                </a:cxn>
                <a:cxn ang="0">
                  <a:pos x="T2" y="T3"/>
                </a:cxn>
                <a:cxn ang="0">
                  <a:pos x="T4" y="T5"/>
                </a:cxn>
                <a:cxn ang="0">
                  <a:pos x="T6" y="T7"/>
                </a:cxn>
                <a:cxn ang="0">
                  <a:pos x="T8" y="T9"/>
                </a:cxn>
                <a:cxn ang="0">
                  <a:pos x="T10" y="T11"/>
                </a:cxn>
              </a:cxnLst>
              <a:rect l="0" t="0" r="r" b="b"/>
              <a:pathLst>
                <a:path w="456" h="459">
                  <a:moveTo>
                    <a:pt x="226" y="459"/>
                  </a:moveTo>
                  <a:cubicBezTo>
                    <a:pt x="353" y="459"/>
                    <a:pt x="456" y="356"/>
                    <a:pt x="456" y="229"/>
                  </a:cubicBezTo>
                  <a:cubicBezTo>
                    <a:pt x="456" y="102"/>
                    <a:pt x="353" y="0"/>
                    <a:pt x="226" y="0"/>
                  </a:cubicBezTo>
                  <a:cubicBezTo>
                    <a:pt x="114" y="0"/>
                    <a:pt x="21" y="79"/>
                    <a:pt x="0" y="185"/>
                  </a:cubicBezTo>
                  <a:cubicBezTo>
                    <a:pt x="5" y="459"/>
                    <a:pt x="5" y="459"/>
                    <a:pt x="5" y="459"/>
                  </a:cubicBezTo>
                  <a:lnTo>
                    <a:pt x="226" y="459"/>
                  </a:lnTo>
                  <a:close/>
                </a:path>
              </a:pathLst>
            </a:custGeom>
            <a:grpFill/>
            <a:ln>
              <a:noFill/>
            </a:ln>
            <a:extLst/>
          </p:spPr>
          <p:txBody>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zh-CN" altLang="en-US" sz="1600" b="0" i="0" u="none" strike="noStrike" kern="0" cap="none" spc="0" normalizeH="0" baseline="0" noProof="0" smtClean="0">
                <a:ln>
                  <a:noFill/>
                </a:ln>
                <a:solidFill>
                  <a:schemeClr val="bg1"/>
                </a:solidFill>
                <a:effectLst/>
                <a:uLnTx/>
                <a:uFillTx/>
                <a:cs typeface="+mn-ea"/>
                <a:sym typeface="+mn-lt"/>
              </a:endParaRPr>
            </a:p>
          </p:txBody>
        </p:sp>
        <p:sp>
          <p:nvSpPr>
            <p:cNvPr id="29" name="TextBox 692"/>
            <p:cNvSpPr txBox="1"/>
            <p:nvPr/>
          </p:nvSpPr>
          <p:spPr bwMode="auto">
            <a:xfrm>
              <a:off x="4335616" y="1546417"/>
              <a:ext cx="1364476" cy="400110"/>
            </a:xfrm>
            <a:prstGeom prst="rect">
              <a:avLst/>
            </a:prstGeom>
            <a:grpFill/>
          </p:spPr>
          <p:txBody>
            <a:bodyPr wrap="none">
              <a:spAutoFit/>
            </a:bodyPr>
            <a:lstStyle>
              <a:defPPr>
                <a:defRPr lang="zh-CN"/>
              </a:defPPr>
              <a:lvl1pPr algn="l" rtl="0" fontAlgn="base">
                <a:spcBef>
                  <a:spcPct val="0"/>
                </a:spcBef>
                <a:spcAft>
                  <a:spcPct val="0"/>
                </a:spcAft>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fontAlgn="auto">
                <a:spcBef>
                  <a:spcPts val="0"/>
                </a:spcBef>
                <a:spcAft>
                  <a:spcPts val="0"/>
                </a:spcAft>
                <a:defRPr/>
              </a:pPr>
              <a:r>
                <a:rPr lang="zh-CN" altLang="en-US" sz="2000" spc="300" dirty="0" smtClean="0">
                  <a:solidFill>
                    <a:schemeClr val="bg1"/>
                  </a:solidFill>
                  <a:latin typeface="+mn-lt"/>
                  <a:ea typeface="+mn-ea"/>
                  <a:cs typeface="+mn-ea"/>
                  <a:sym typeface="+mn-lt"/>
                </a:rPr>
                <a:t>添加标题</a:t>
              </a:r>
              <a:endParaRPr lang="zh-CN" altLang="en-US" sz="2000" spc="300" dirty="0">
                <a:solidFill>
                  <a:schemeClr val="bg1"/>
                </a:solidFill>
                <a:latin typeface="+mn-lt"/>
                <a:ea typeface="+mn-ea"/>
                <a:cs typeface="+mn-ea"/>
                <a:sym typeface="+mn-lt"/>
              </a:endParaRPr>
            </a:p>
          </p:txBody>
        </p:sp>
        <p:sp>
          <p:nvSpPr>
            <p:cNvPr id="30" name="矩形 1"/>
            <p:cNvSpPr>
              <a:spLocks noChangeArrowheads="1"/>
            </p:cNvSpPr>
            <p:nvPr/>
          </p:nvSpPr>
          <p:spPr bwMode="auto">
            <a:xfrm>
              <a:off x="4236173" y="2021133"/>
              <a:ext cx="1650279" cy="60016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zh-CN" altLang="en-US" sz="1100" dirty="0">
                  <a:solidFill>
                    <a:schemeClr val="bg1"/>
                  </a:solidFill>
                  <a:cs typeface="+mn-ea"/>
                  <a:sym typeface="+mn-lt"/>
                </a:rPr>
                <a:t>点击添加文字信息内容</a:t>
              </a:r>
              <a:endParaRPr lang="en-US" altLang="zh-CN" sz="1100" dirty="0">
                <a:solidFill>
                  <a:schemeClr val="bg1"/>
                </a:solidFill>
                <a:cs typeface="+mn-ea"/>
                <a:sym typeface="+mn-lt"/>
              </a:endParaRPr>
            </a:p>
            <a:p>
              <a:r>
                <a:rPr lang="zh-CN" altLang="en-US" sz="1100" dirty="0">
                  <a:solidFill>
                    <a:schemeClr val="bg1"/>
                  </a:solidFill>
                  <a:cs typeface="+mn-ea"/>
                  <a:sym typeface="+mn-lt"/>
                </a:rPr>
                <a:t>点击添加文字信息内容</a:t>
              </a:r>
            </a:p>
            <a:p>
              <a:r>
                <a:rPr lang="zh-CN" altLang="en-US" sz="1100" dirty="0">
                  <a:solidFill>
                    <a:schemeClr val="bg1"/>
                  </a:solidFill>
                  <a:cs typeface="+mn-ea"/>
                  <a:sym typeface="+mn-lt"/>
                </a:rPr>
                <a:t>点击添加文字信息内容</a:t>
              </a:r>
            </a:p>
          </p:txBody>
        </p:sp>
        <p:cxnSp>
          <p:nvCxnSpPr>
            <p:cNvPr id="31" name="直接连接符 30"/>
            <p:cNvCxnSpPr/>
            <p:nvPr/>
          </p:nvCxnSpPr>
          <p:spPr>
            <a:xfrm>
              <a:off x="4312756" y="1965577"/>
              <a:ext cx="1388637" cy="0"/>
            </a:xfrm>
            <a:prstGeom prst="line">
              <a:avLst/>
            </a:prstGeom>
            <a:grpFill/>
            <a:ln w="9525" cap="flat" cmpd="sng" algn="ctr">
              <a:solidFill>
                <a:sysClr val="window" lastClr="FFFFFF"/>
              </a:solidFill>
              <a:prstDash val="solid"/>
            </a:ln>
            <a:effectLst/>
          </p:spPr>
        </p:cxnSp>
      </p:grpSp>
      <p:grpSp>
        <p:nvGrpSpPr>
          <p:cNvPr id="32" name="组合 31"/>
          <p:cNvGrpSpPr/>
          <p:nvPr/>
        </p:nvGrpSpPr>
        <p:grpSpPr>
          <a:xfrm>
            <a:off x="6603480" y="1054647"/>
            <a:ext cx="1781746" cy="1725613"/>
            <a:chOff x="6569076" y="1222648"/>
            <a:chExt cx="1781746" cy="1725613"/>
          </a:xfrm>
          <a:solidFill>
            <a:schemeClr val="accent2">
              <a:lumMod val="50000"/>
            </a:schemeClr>
          </a:solidFill>
        </p:grpSpPr>
        <p:sp>
          <p:nvSpPr>
            <p:cNvPr id="33" name="Freeform 7"/>
            <p:cNvSpPr>
              <a:spLocks/>
            </p:cNvSpPr>
            <p:nvPr/>
          </p:nvSpPr>
          <p:spPr bwMode="auto">
            <a:xfrm>
              <a:off x="6569076" y="1222648"/>
              <a:ext cx="1709738" cy="1725613"/>
            </a:xfrm>
            <a:custGeom>
              <a:avLst/>
              <a:gdLst>
                <a:gd name="T0" fmla="*/ 226 w 456"/>
                <a:gd name="T1" fmla="*/ 460 h 460"/>
                <a:gd name="T2" fmla="*/ 456 w 456"/>
                <a:gd name="T3" fmla="*/ 230 h 460"/>
                <a:gd name="T4" fmla="*/ 226 w 456"/>
                <a:gd name="T5" fmla="*/ 0 h 460"/>
                <a:gd name="T6" fmla="*/ 0 w 456"/>
                <a:gd name="T7" fmla="*/ 186 h 460"/>
                <a:gd name="T8" fmla="*/ 5 w 456"/>
                <a:gd name="T9" fmla="*/ 460 h 460"/>
                <a:gd name="T10" fmla="*/ 226 w 456"/>
                <a:gd name="T11" fmla="*/ 460 h 460"/>
              </a:gdLst>
              <a:ahLst/>
              <a:cxnLst>
                <a:cxn ang="0">
                  <a:pos x="T0" y="T1"/>
                </a:cxn>
                <a:cxn ang="0">
                  <a:pos x="T2" y="T3"/>
                </a:cxn>
                <a:cxn ang="0">
                  <a:pos x="T4" y="T5"/>
                </a:cxn>
                <a:cxn ang="0">
                  <a:pos x="T6" y="T7"/>
                </a:cxn>
                <a:cxn ang="0">
                  <a:pos x="T8" y="T9"/>
                </a:cxn>
                <a:cxn ang="0">
                  <a:pos x="T10" y="T11"/>
                </a:cxn>
              </a:cxnLst>
              <a:rect l="0" t="0" r="r" b="b"/>
              <a:pathLst>
                <a:path w="456" h="460">
                  <a:moveTo>
                    <a:pt x="226" y="460"/>
                  </a:moveTo>
                  <a:cubicBezTo>
                    <a:pt x="353" y="460"/>
                    <a:pt x="456" y="357"/>
                    <a:pt x="456" y="230"/>
                  </a:cubicBezTo>
                  <a:cubicBezTo>
                    <a:pt x="456" y="103"/>
                    <a:pt x="353" y="0"/>
                    <a:pt x="226" y="0"/>
                  </a:cubicBezTo>
                  <a:cubicBezTo>
                    <a:pt x="114" y="0"/>
                    <a:pt x="21" y="80"/>
                    <a:pt x="0" y="186"/>
                  </a:cubicBezTo>
                  <a:cubicBezTo>
                    <a:pt x="5" y="460"/>
                    <a:pt x="5" y="460"/>
                    <a:pt x="5" y="460"/>
                  </a:cubicBezTo>
                  <a:lnTo>
                    <a:pt x="226" y="460"/>
                  </a:lnTo>
                  <a:close/>
                </a:path>
              </a:pathLst>
            </a:custGeom>
            <a:grpFill/>
            <a:ln>
              <a:noFill/>
            </a:ln>
            <a:extLst/>
          </p:spPr>
          <p:txBody>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zh-CN" altLang="en-US" sz="1600" b="0" i="0" u="none" strike="noStrike" kern="0" cap="none" spc="0" normalizeH="0" baseline="0" noProof="0" smtClean="0">
                <a:ln>
                  <a:noFill/>
                </a:ln>
                <a:solidFill>
                  <a:schemeClr val="bg1"/>
                </a:solidFill>
                <a:effectLst/>
                <a:uLnTx/>
                <a:uFillTx/>
                <a:cs typeface="+mn-ea"/>
                <a:sym typeface="+mn-lt"/>
              </a:endParaRPr>
            </a:p>
          </p:txBody>
        </p:sp>
        <p:sp>
          <p:nvSpPr>
            <p:cNvPr id="34" name="TextBox 692"/>
            <p:cNvSpPr txBox="1"/>
            <p:nvPr/>
          </p:nvSpPr>
          <p:spPr bwMode="auto">
            <a:xfrm>
              <a:off x="6735916" y="1546417"/>
              <a:ext cx="1364476" cy="400110"/>
            </a:xfrm>
            <a:prstGeom prst="rect">
              <a:avLst/>
            </a:prstGeom>
            <a:grpFill/>
          </p:spPr>
          <p:txBody>
            <a:bodyPr wrap="none">
              <a:spAutoFit/>
            </a:bodyPr>
            <a:lstStyle>
              <a:defPPr>
                <a:defRPr lang="zh-CN"/>
              </a:defPPr>
              <a:lvl1pPr algn="l" rtl="0" fontAlgn="base">
                <a:spcBef>
                  <a:spcPct val="0"/>
                </a:spcBef>
                <a:spcAft>
                  <a:spcPct val="0"/>
                </a:spcAft>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fontAlgn="auto">
                <a:spcBef>
                  <a:spcPts val="0"/>
                </a:spcBef>
                <a:spcAft>
                  <a:spcPts val="0"/>
                </a:spcAft>
                <a:defRPr/>
              </a:pPr>
              <a:r>
                <a:rPr lang="zh-CN" altLang="en-US" sz="2000" spc="300" dirty="0" smtClean="0">
                  <a:solidFill>
                    <a:schemeClr val="bg1"/>
                  </a:solidFill>
                  <a:latin typeface="+mn-lt"/>
                  <a:ea typeface="+mn-ea"/>
                  <a:cs typeface="+mn-ea"/>
                  <a:sym typeface="+mn-lt"/>
                </a:rPr>
                <a:t>添加标题</a:t>
              </a:r>
              <a:endParaRPr lang="zh-CN" altLang="en-US" sz="2000" spc="300" dirty="0">
                <a:solidFill>
                  <a:schemeClr val="bg1"/>
                </a:solidFill>
                <a:latin typeface="+mn-lt"/>
                <a:ea typeface="+mn-ea"/>
                <a:cs typeface="+mn-ea"/>
                <a:sym typeface="+mn-lt"/>
              </a:endParaRPr>
            </a:p>
          </p:txBody>
        </p:sp>
        <p:sp>
          <p:nvSpPr>
            <p:cNvPr id="35" name="矩形 1"/>
            <p:cNvSpPr>
              <a:spLocks noChangeArrowheads="1"/>
            </p:cNvSpPr>
            <p:nvPr/>
          </p:nvSpPr>
          <p:spPr bwMode="auto">
            <a:xfrm>
              <a:off x="6636473" y="2021133"/>
              <a:ext cx="1714349" cy="60016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zh-CN" altLang="en-US" sz="1100" dirty="0">
                  <a:solidFill>
                    <a:schemeClr val="bg1"/>
                  </a:solidFill>
                  <a:cs typeface="+mn-ea"/>
                  <a:sym typeface="+mn-lt"/>
                </a:rPr>
                <a:t>点击添加文字信息内容</a:t>
              </a:r>
              <a:endParaRPr lang="en-US" altLang="zh-CN" sz="1100" dirty="0">
                <a:solidFill>
                  <a:schemeClr val="bg1"/>
                </a:solidFill>
                <a:cs typeface="+mn-ea"/>
                <a:sym typeface="+mn-lt"/>
              </a:endParaRPr>
            </a:p>
            <a:p>
              <a:r>
                <a:rPr lang="zh-CN" altLang="en-US" sz="1100" dirty="0">
                  <a:solidFill>
                    <a:schemeClr val="bg1"/>
                  </a:solidFill>
                  <a:cs typeface="+mn-ea"/>
                  <a:sym typeface="+mn-lt"/>
                </a:rPr>
                <a:t>点击添加文字信息内容</a:t>
              </a:r>
            </a:p>
            <a:p>
              <a:r>
                <a:rPr lang="zh-CN" altLang="en-US" sz="1100" dirty="0">
                  <a:solidFill>
                    <a:schemeClr val="bg1"/>
                  </a:solidFill>
                  <a:cs typeface="+mn-ea"/>
                  <a:sym typeface="+mn-lt"/>
                </a:rPr>
                <a:t>点击添加文字信息内容</a:t>
              </a:r>
            </a:p>
          </p:txBody>
        </p:sp>
        <p:cxnSp>
          <p:nvCxnSpPr>
            <p:cNvPr id="36" name="直接连接符 35"/>
            <p:cNvCxnSpPr/>
            <p:nvPr/>
          </p:nvCxnSpPr>
          <p:spPr>
            <a:xfrm>
              <a:off x="6697816" y="1965577"/>
              <a:ext cx="1388637" cy="0"/>
            </a:xfrm>
            <a:prstGeom prst="line">
              <a:avLst/>
            </a:prstGeom>
            <a:grpFill/>
            <a:ln w="9525" cap="flat" cmpd="sng" algn="ctr">
              <a:solidFill>
                <a:sysClr val="window" lastClr="FFFFFF"/>
              </a:solidFill>
              <a:prstDash val="solid"/>
            </a:ln>
            <a:effectLst/>
          </p:spPr>
        </p:cxnSp>
      </p:grpSp>
    </p:spTree>
    <p:extLst>
      <p:ext uri="{BB962C8B-B14F-4D97-AF65-F5344CB8AC3E}">
        <p14:creationId xmlns:p14="http://schemas.microsoft.com/office/powerpoint/2010/main" val="2065547240"/>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4"/>
                                            </p:tgtEl>
                                            <p:attrNameLst>
                                              <p:attrName>ppt_y</p:attrName>
                                            </p:attrNameLst>
                                          </p:cBhvr>
                                          <p:tavLst>
                                            <p:tav tm="0">
                                              <p:val>
                                                <p:strVal val="#ppt_y"/>
                                              </p:val>
                                            </p:tav>
                                            <p:tav tm="100000">
                                              <p:val>
                                                <p:strVal val="#ppt_y"/>
                                              </p:val>
                                            </p:tav>
                                          </p:tavLst>
                                        </p:anim>
                                        <p:anim calcmode="lin" valueType="num">
                                          <p:cBhvr>
                                            <p:cTn id="9" dur="500" fill="hold"/>
                                            <p:tgtEl>
                                              <p:spTgt spid="4"/>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4"/>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4"/>
                                            </p:tgtEl>
                                          </p:cBhvr>
                                        </p:animEffect>
                                      </p:childTnLst>
                                    </p:cTn>
                                  </p:par>
                                </p:childTnLst>
                              </p:cTn>
                            </p:par>
                            <p:par>
                              <p:cTn id="12" fill="hold">
                                <p:stCondLst>
                                  <p:cond delay="850"/>
                                </p:stCondLst>
                                <p:childTnLst>
                                  <p:par>
                                    <p:cTn id="13" presetID="22" presetClass="entr" presetSubtype="8" fill="hold" nodeType="after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wipe(left)">
                                          <p:cBhvr>
                                            <p:cTn id="15" dur="500"/>
                                            <p:tgtEl>
                                              <p:spTgt spid="3"/>
                                            </p:tgtEl>
                                          </p:cBhvr>
                                        </p:animEffect>
                                      </p:childTnLst>
                                    </p:cTn>
                                  </p:par>
                                </p:childTnLst>
                              </p:cTn>
                            </p:par>
                            <p:par>
                              <p:cTn id="16" fill="hold">
                                <p:stCondLst>
                                  <p:cond delay="1350"/>
                                </p:stCondLst>
                                <p:childTnLst>
                                  <p:par>
                                    <p:cTn id="17" presetID="53" presetClass="entr" presetSubtype="16" fill="hold" nodeType="afterEffect">
                                      <p:stCondLst>
                                        <p:cond delay="0"/>
                                      </p:stCondLst>
                                      <p:childTnLst>
                                        <p:set>
                                          <p:cBhvr>
                                            <p:cTn id="18" dur="1" fill="hold">
                                              <p:stCondLst>
                                                <p:cond delay="0"/>
                                              </p:stCondLst>
                                            </p:cTn>
                                            <p:tgtEl>
                                              <p:spTgt spid="17"/>
                                            </p:tgtEl>
                                            <p:attrNameLst>
                                              <p:attrName>style.visibility</p:attrName>
                                            </p:attrNameLst>
                                          </p:cBhvr>
                                          <p:to>
                                            <p:strVal val="visible"/>
                                          </p:to>
                                        </p:set>
                                        <p:anim calcmode="lin" valueType="num">
                                          <p:cBhvr>
                                            <p:cTn id="19" dur="200" fill="hold"/>
                                            <p:tgtEl>
                                              <p:spTgt spid="17"/>
                                            </p:tgtEl>
                                            <p:attrNameLst>
                                              <p:attrName>ppt_w</p:attrName>
                                            </p:attrNameLst>
                                          </p:cBhvr>
                                          <p:tavLst>
                                            <p:tav tm="0">
                                              <p:val>
                                                <p:fltVal val="0"/>
                                              </p:val>
                                            </p:tav>
                                            <p:tav tm="100000">
                                              <p:val>
                                                <p:strVal val="#ppt_w"/>
                                              </p:val>
                                            </p:tav>
                                          </p:tavLst>
                                        </p:anim>
                                        <p:anim calcmode="lin" valueType="num">
                                          <p:cBhvr>
                                            <p:cTn id="20" dur="200" fill="hold"/>
                                            <p:tgtEl>
                                              <p:spTgt spid="17"/>
                                            </p:tgtEl>
                                            <p:attrNameLst>
                                              <p:attrName>ppt_h</p:attrName>
                                            </p:attrNameLst>
                                          </p:cBhvr>
                                          <p:tavLst>
                                            <p:tav tm="0">
                                              <p:val>
                                                <p:fltVal val="0"/>
                                              </p:val>
                                            </p:tav>
                                            <p:tav tm="100000">
                                              <p:val>
                                                <p:strVal val="#ppt_h"/>
                                              </p:val>
                                            </p:tav>
                                          </p:tavLst>
                                        </p:anim>
                                        <p:animEffect transition="in" filter="fade">
                                          <p:cBhvr>
                                            <p:cTn id="21" dur="200"/>
                                            <p:tgtEl>
                                              <p:spTgt spid="17"/>
                                            </p:tgtEl>
                                          </p:cBhvr>
                                        </p:animEffect>
                                      </p:childTnLst>
                                    </p:cTn>
                                  </p:par>
                                  <p:par>
                                    <p:cTn id="22" presetID="6" presetClass="emph" presetSubtype="0" autoRev="1" fill="hold" nodeType="withEffect">
                                      <p:stCondLst>
                                        <p:cond delay="200"/>
                                      </p:stCondLst>
                                      <p:childTnLst>
                                        <p:animScale>
                                          <p:cBhvr>
                                            <p:cTn id="23" dur="100" fill="hold"/>
                                            <p:tgtEl>
                                              <p:spTgt spid="17"/>
                                            </p:tgtEl>
                                          </p:cBhvr>
                                          <p:by x="130000" y="130000"/>
                                        </p:animScale>
                                      </p:childTnLst>
                                    </p:cTn>
                                  </p:par>
                                </p:childTnLst>
                              </p:cTn>
                            </p:par>
                            <p:par>
                              <p:cTn id="24" fill="hold">
                                <p:stCondLst>
                                  <p:cond delay="1750"/>
                                </p:stCondLst>
                                <p:childTnLst>
                                  <p:par>
                                    <p:cTn id="25" presetID="2" presetClass="entr" presetSubtype="8" fill="hold" nodeType="afterEffect" p14:presetBounceEnd="63333">
                                      <p:stCondLst>
                                        <p:cond delay="0"/>
                                      </p:stCondLst>
                                      <p:childTnLst>
                                        <p:set>
                                          <p:cBhvr>
                                            <p:cTn id="26" dur="1" fill="hold">
                                              <p:stCondLst>
                                                <p:cond delay="0"/>
                                              </p:stCondLst>
                                            </p:cTn>
                                            <p:tgtEl>
                                              <p:spTgt spid="22"/>
                                            </p:tgtEl>
                                            <p:attrNameLst>
                                              <p:attrName>style.visibility</p:attrName>
                                            </p:attrNameLst>
                                          </p:cBhvr>
                                          <p:to>
                                            <p:strVal val="visible"/>
                                          </p:to>
                                        </p:set>
                                        <p:anim calcmode="lin" valueType="num" p14:bounceEnd="63333">
                                          <p:cBhvr additive="base">
                                            <p:cTn id="27" dur="300" fill="hold"/>
                                            <p:tgtEl>
                                              <p:spTgt spid="22"/>
                                            </p:tgtEl>
                                            <p:attrNameLst>
                                              <p:attrName>ppt_x</p:attrName>
                                            </p:attrNameLst>
                                          </p:cBhvr>
                                          <p:tavLst>
                                            <p:tav tm="0">
                                              <p:val>
                                                <p:strVal val="0-#ppt_w/2"/>
                                              </p:val>
                                            </p:tav>
                                            <p:tav tm="100000">
                                              <p:val>
                                                <p:strVal val="#ppt_x"/>
                                              </p:val>
                                            </p:tav>
                                          </p:tavLst>
                                        </p:anim>
                                        <p:anim calcmode="lin" valueType="num" p14:bounceEnd="63333">
                                          <p:cBhvr additive="base">
                                            <p:cTn id="28" dur="300" fill="hold"/>
                                            <p:tgtEl>
                                              <p:spTgt spid="22"/>
                                            </p:tgtEl>
                                            <p:attrNameLst>
                                              <p:attrName>ppt_y</p:attrName>
                                            </p:attrNameLst>
                                          </p:cBhvr>
                                          <p:tavLst>
                                            <p:tav tm="0">
                                              <p:val>
                                                <p:strVal val="#ppt_y"/>
                                              </p:val>
                                            </p:tav>
                                            <p:tav tm="100000">
                                              <p:val>
                                                <p:strVal val="#ppt_y"/>
                                              </p:val>
                                            </p:tav>
                                          </p:tavLst>
                                        </p:anim>
                                      </p:childTnLst>
                                    </p:cTn>
                                  </p:par>
                                </p:childTnLst>
                              </p:cTn>
                            </p:par>
                            <p:par>
                              <p:cTn id="29" fill="hold">
                                <p:stCondLst>
                                  <p:cond delay="2050"/>
                                </p:stCondLst>
                                <p:childTnLst>
                                  <p:par>
                                    <p:cTn id="30" presetID="22" presetClass="entr" presetSubtype="8" fill="hold" nodeType="afterEffect">
                                      <p:stCondLst>
                                        <p:cond delay="0"/>
                                      </p:stCondLst>
                                      <p:childTnLst>
                                        <p:set>
                                          <p:cBhvr>
                                            <p:cTn id="31" dur="1" fill="hold">
                                              <p:stCondLst>
                                                <p:cond delay="0"/>
                                              </p:stCondLst>
                                            </p:cTn>
                                            <p:tgtEl>
                                              <p:spTgt spid="7"/>
                                            </p:tgtEl>
                                            <p:attrNameLst>
                                              <p:attrName>style.visibility</p:attrName>
                                            </p:attrNameLst>
                                          </p:cBhvr>
                                          <p:to>
                                            <p:strVal val="visible"/>
                                          </p:to>
                                        </p:set>
                                        <p:animEffect transition="in" filter="wipe(left)">
                                          <p:cBhvr>
                                            <p:cTn id="32" dur="500"/>
                                            <p:tgtEl>
                                              <p:spTgt spid="7"/>
                                            </p:tgtEl>
                                          </p:cBhvr>
                                        </p:animEffect>
                                      </p:childTnLst>
                                    </p:cTn>
                                  </p:par>
                                </p:childTnLst>
                              </p:cTn>
                            </p:par>
                            <p:par>
                              <p:cTn id="33" fill="hold">
                                <p:stCondLst>
                                  <p:cond delay="2550"/>
                                </p:stCondLst>
                                <p:childTnLst>
                                  <p:par>
                                    <p:cTn id="34" presetID="53" presetClass="entr" presetSubtype="16" fill="hold" nodeType="afterEffect">
                                      <p:stCondLst>
                                        <p:cond delay="0"/>
                                      </p:stCondLst>
                                      <p:childTnLst>
                                        <p:set>
                                          <p:cBhvr>
                                            <p:cTn id="35" dur="1" fill="hold">
                                              <p:stCondLst>
                                                <p:cond delay="0"/>
                                              </p:stCondLst>
                                            </p:cTn>
                                            <p:tgtEl>
                                              <p:spTgt spid="14"/>
                                            </p:tgtEl>
                                            <p:attrNameLst>
                                              <p:attrName>style.visibility</p:attrName>
                                            </p:attrNameLst>
                                          </p:cBhvr>
                                          <p:to>
                                            <p:strVal val="visible"/>
                                          </p:to>
                                        </p:set>
                                        <p:anim calcmode="lin" valueType="num">
                                          <p:cBhvr>
                                            <p:cTn id="36" dur="200" fill="hold"/>
                                            <p:tgtEl>
                                              <p:spTgt spid="14"/>
                                            </p:tgtEl>
                                            <p:attrNameLst>
                                              <p:attrName>ppt_w</p:attrName>
                                            </p:attrNameLst>
                                          </p:cBhvr>
                                          <p:tavLst>
                                            <p:tav tm="0">
                                              <p:val>
                                                <p:fltVal val="0"/>
                                              </p:val>
                                            </p:tav>
                                            <p:tav tm="100000">
                                              <p:val>
                                                <p:strVal val="#ppt_w"/>
                                              </p:val>
                                            </p:tav>
                                          </p:tavLst>
                                        </p:anim>
                                        <p:anim calcmode="lin" valueType="num">
                                          <p:cBhvr>
                                            <p:cTn id="37" dur="200" fill="hold"/>
                                            <p:tgtEl>
                                              <p:spTgt spid="14"/>
                                            </p:tgtEl>
                                            <p:attrNameLst>
                                              <p:attrName>ppt_h</p:attrName>
                                            </p:attrNameLst>
                                          </p:cBhvr>
                                          <p:tavLst>
                                            <p:tav tm="0">
                                              <p:val>
                                                <p:fltVal val="0"/>
                                              </p:val>
                                            </p:tav>
                                            <p:tav tm="100000">
                                              <p:val>
                                                <p:strVal val="#ppt_h"/>
                                              </p:val>
                                            </p:tav>
                                          </p:tavLst>
                                        </p:anim>
                                        <p:animEffect transition="in" filter="fade">
                                          <p:cBhvr>
                                            <p:cTn id="38" dur="200"/>
                                            <p:tgtEl>
                                              <p:spTgt spid="14"/>
                                            </p:tgtEl>
                                          </p:cBhvr>
                                        </p:animEffect>
                                      </p:childTnLst>
                                    </p:cTn>
                                  </p:par>
                                  <p:par>
                                    <p:cTn id="39" presetID="6" presetClass="emph" presetSubtype="0" autoRev="1" fill="hold" nodeType="withEffect">
                                      <p:stCondLst>
                                        <p:cond delay="200"/>
                                      </p:stCondLst>
                                      <p:childTnLst>
                                        <p:animScale>
                                          <p:cBhvr>
                                            <p:cTn id="40" dur="100" fill="hold"/>
                                            <p:tgtEl>
                                              <p:spTgt spid="14"/>
                                            </p:tgtEl>
                                          </p:cBhvr>
                                          <p:by x="130000" y="130000"/>
                                        </p:animScale>
                                      </p:childTnLst>
                                    </p:cTn>
                                  </p:par>
                                </p:childTnLst>
                              </p:cTn>
                            </p:par>
                            <p:par>
                              <p:cTn id="41" fill="hold">
                                <p:stCondLst>
                                  <p:cond delay="2950"/>
                                </p:stCondLst>
                                <p:childTnLst>
                                  <p:par>
                                    <p:cTn id="42" presetID="2" presetClass="entr" presetSubtype="8" fill="hold" nodeType="afterEffect" p14:presetBounceEnd="63333">
                                      <p:stCondLst>
                                        <p:cond delay="0"/>
                                      </p:stCondLst>
                                      <p:childTnLst>
                                        <p:set>
                                          <p:cBhvr>
                                            <p:cTn id="43" dur="1" fill="hold">
                                              <p:stCondLst>
                                                <p:cond delay="0"/>
                                              </p:stCondLst>
                                            </p:cTn>
                                            <p:tgtEl>
                                              <p:spTgt spid="27"/>
                                            </p:tgtEl>
                                            <p:attrNameLst>
                                              <p:attrName>style.visibility</p:attrName>
                                            </p:attrNameLst>
                                          </p:cBhvr>
                                          <p:to>
                                            <p:strVal val="visible"/>
                                          </p:to>
                                        </p:set>
                                        <p:anim calcmode="lin" valueType="num" p14:bounceEnd="63333">
                                          <p:cBhvr additive="base">
                                            <p:cTn id="44" dur="300" fill="hold"/>
                                            <p:tgtEl>
                                              <p:spTgt spid="27"/>
                                            </p:tgtEl>
                                            <p:attrNameLst>
                                              <p:attrName>ppt_x</p:attrName>
                                            </p:attrNameLst>
                                          </p:cBhvr>
                                          <p:tavLst>
                                            <p:tav tm="0">
                                              <p:val>
                                                <p:strVal val="0-#ppt_w/2"/>
                                              </p:val>
                                            </p:tav>
                                            <p:tav tm="100000">
                                              <p:val>
                                                <p:strVal val="#ppt_x"/>
                                              </p:val>
                                            </p:tav>
                                          </p:tavLst>
                                        </p:anim>
                                        <p:anim calcmode="lin" valueType="num" p14:bounceEnd="63333">
                                          <p:cBhvr additive="base">
                                            <p:cTn id="45" dur="300" fill="hold"/>
                                            <p:tgtEl>
                                              <p:spTgt spid="27"/>
                                            </p:tgtEl>
                                            <p:attrNameLst>
                                              <p:attrName>ppt_y</p:attrName>
                                            </p:attrNameLst>
                                          </p:cBhvr>
                                          <p:tavLst>
                                            <p:tav tm="0">
                                              <p:val>
                                                <p:strVal val="#ppt_y"/>
                                              </p:val>
                                            </p:tav>
                                            <p:tav tm="100000">
                                              <p:val>
                                                <p:strVal val="#ppt_y"/>
                                              </p:val>
                                            </p:tav>
                                          </p:tavLst>
                                        </p:anim>
                                      </p:childTnLst>
                                    </p:cTn>
                                  </p:par>
                                </p:childTnLst>
                              </p:cTn>
                            </p:par>
                            <p:par>
                              <p:cTn id="46" fill="hold">
                                <p:stCondLst>
                                  <p:cond delay="3250"/>
                                </p:stCondLst>
                                <p:childTnLst>
                                  <p:par>
                                    <p:cTn id="47" presetID="22" presetClass="entr" presetSubtype="8" fill="hold" grpId="0" nodeType="afterEffect">
                                      <p:stCondLst>
                                        <p:cond delay="0"/>
                                      </p:stCondLst>
                                      <p:childTnLst>
                                        <p:set>
                                          <p:cBhvr>
                                            <p:cTn id="48" dur="1" fill="hold">
                                              <p:stCondLst>
                                                <p:cond delay="0"/>
                                              </p:stCondLst>
                                            </p:cTn>
                                            <p:tgtEl>
                                              <p:spTgt spid="10"/>
                                            </p:tgtEl>
                                            <p:attrNameLst>
                                              <p:attrName>style.visibility</p:attrName>
                                            </p:attrNameLst>
                                          </p:cBhvr>
                                          <p:to>
                                            <p:strVal val="visible"/>
                                          </p:to>
                                        </p:set>
                                        <p:animEffect transition="in" filter="wipe(left)">
                                          <p:cBhvr>
                                            <p:cTn id="49" dur="500"/>
                                            <p:tgtEl>
                                              <p:spTgt spid="10"/>
                                            </p:tgtEl>
                                          </p:cBhvr>
                                        </p:animEffect>
                                      </p:childTnLst>
                                    </p:cTn>
                                  </p:par>
                                </p:childTnLst>
                              </p:cTn>
                            </p:par>
                            <p:par>
                              <p:cTn id="50" fill="hold">
                                <p:stCondLst>
                                  <p:cond delay="3750"/>
                                </p:stCondLst>
                                <p:childTnLst>
                                  <p:par>
                                    <p:cTn id="51" presetID="53" presetClass="entr" presetSubtype="16" fill="hold" nodeType="afterEffect">
                                      <p:stCondLst>
                                        <p:cond delay="0"/>
                                      </p:stCondLst>
                                      <p:childTnLst>
                                        <p:set>
                                          <p:cBhvr>
                                            <p:cTn id="52" dur="1" fill="hold">
                                              <p:stCondLst>
                                                <p:cond delay="0"/>
                                              </p:stCondLst>
                                            </p:cTn>
                                            <p:tgtEl>
                                              <p:spTgt spid="11"/>
                                            </p:tgtEl>
                                            <p:attrNameLst>
                                              <p:attrName>style.visibility</p:attrName>
                                            </p:attrNameLst>
                                          </p:cBhvr>
                                          <p:to>
                                            <p:strVal val="visible"/>
                                          </p:to>
                                        </p:set>
                                        <p:anim calcmode="lin" valueType="num">
                                          <p:cBhvr>
                                            <p:cTn id="53" dur="200" fill="hold"/>
                                            <p:tgtEl>
                                              <p:spTgt spid="11"/>
                                            </p:tgtEl>
                                            <p:attrNameLst>
                                              <p:attrName>ppt_w</p:attrName>
                                            </p:attrNameLst>
                                          </p:cBhvr>
                                          <p:tavLst>
                                            <p:tav tm="0">
                                              <p:val>
                                                <p:fltVal val="0"/>
                                              </p:val>
                                            </p:tav>
                                            <p:tav tm="100000">
                                              <p:val>
                                                <p:strVal val="#ppt_w"/>
                                              </p:val>
                                            </p:tav>
                                          </p:tavLst>
                                        </p:anim>
                                        <p:anim calcmode="lin" valueType="num">
                                          <p:cBhvr>
                                            <p:cTn id="54" dur="200" fill="hold"/>
                                            <p:tgtEl>
                                              <p:spTgt spid="11"/>
                                            </p:tgtEl>
                                            <p:attrNameLst>
                                              <p:attrName>ppt_h</p:attrName>
                                            </p:attrNameLst>
                                          </p:cBhvr>
                                          <p:tavLst>
                                            <p:tav tm="0">
                                              <p:val>
                                                <p:fltVal val="0"/>
                                              </p:val>
                                            </p:tav>
                                            <p:tav tm="100000">
                                              <p:val>
                                                <p:strVal val="#ppt_h"/>
                                              </p:val>
                                            </p:tav>
                                          </p:tavLst>
                                        </p:anim>
                                        <p:animEffect transition="in" filter="fade">
                                          <p:cBhvr>
                                            <p:cTn id="55" dur="200"/>
                                            <p:tgtEl>
                                              <p:spTgt spid="11"/>
                                            </p:tgtEl>
                                          </p:cBhvr>
                                        </p:animEffect>
                                      </p:childTnLst>
                                    </p:cTn>
                                  </p:par>
                                  <p:par>
                                    <p:cTn id="56" presetID="6" presetClass="emph" presetSubtype="0" autoRev="1" fill="hold" nodeType="withEffect">
                                      <p:stCondLst>
                                        <p:cond delay="200"/>
                                      </p:stCondLst>
                                      <p:childTnLst>
                                        <p:animScale>
                                          <p:cBhvr>
                                            <p:cTn id="57" dur="100" fill="hold"/>
                                            <p:tgtEl>
                                              <p:spTgt spid="11"/>
                                            </p:tgtEl>
                                          </p:cBhvr>
                                          <p:by x="130000" y="130000"/>
                                        </p:animScale>
                                      </p:childTnLst>
                                    </p:cTn>
                                  </p:par>
                                </p:childTnLst>
                              </p:cTn>
                            </p:par>
                            <p:par>
                              <p:cTn id="58" fill="hold">
                                <p:stCondLst>
                                  <p:cond delay="4150"/>
                                </p:stCondLst>
                                <p:childTnLst>
                                  <p:par>
                                    <p:cTn id="59" presetID="2" presetClass="entr" presetSubtype="8" fill="hold" nodeType="afterEffect" p14:presetBounceEnd="63333">
                                      <p:stCondLst>
                                        <p:cond delay="0"/>
                                      </p:stCondLst>
                                      <p:childTnLst>
                                        <p:set>
                                          <p:cBhvr>
                                            <p:cTn id="60" dur="1" fill="hold">
                                              <p:stCondLst>
                                                <p:cond delay="0"/>
                                              </p:stCondLst>
                                            </p:cTn>
                                            <p:tgtEl>
                                              <p:spTgt spid="32"/>
                                            </p:tgtEl>
                                            <p:attrNameLst>
                                              <p:attrName>style.visibility</p:attrName>
                                            </p:attrNameLst>
                                          </p:cBhvr>
                                          <p:to>
                                            <p:strVal val="visible"/>
                                          </p:to>
                                        </p:set>
                                        <p:anim calcmode="lin" valueType="num" p14:bounceEnd="63333">
                                          <p:cBhvr additive="base">
                                            <p:cTn id="61" dur="300" fill="hold"/>
                                            <p:tgtEl>
                                              <p:spTgt spid="32"/>
                                            </p:tgtEl>
                                            <p:attrNameLst>
                                              <p:attrName>ppt_x</p:attrName>
                                            </p:attrNameLst>
                                          </p:cBhvr>
                                          <p:tavLst>
                                            <p:tav tm="0">
                                              <p:val>
                                                <p:strVal val="0-#ppt_w/2"/>
                                              </p:val>
                                            </p:tav>
                                            <p:tav tm="100000">
                                              <p:val>
                                                <p:strVal val="#ppt_x"/>
                                              </p:val>
                                            </p:tav>
                                          </p:tavLst>
                                        </p:anim>
                                        <p:anim calcmode="lin" valueType="num" p14:bounceEnd="63333">
                                          <p:cBhvr additive="base">
                                            <p:cTn id="62" dur="300" fill="hold"/>
                                            <p:tgtEl>
                                              <p:spTgt spid="32"/>
                                            </p:tgtEl>
                                            <p:attrNameLst>
                                              <p:attrName>ppt_y</p:attrName>
                                            </p:attrNameLst>
                                          </p:cBhvr>
                                          <p:tavLst>
                                            <p:tav tm="0">
                                              <p:val>
                                                <p:strVal val="#ppt_y"/>
                                              </p:val>
                                            </p:tav>
                                            <p:tav tm="100000">
                                              <p:val>
                                                <p:strVal val="#ppt_y"/>
                                              </p:val>
                                            </p:tav>
                                          </p:tavLst>
                                        </p:anim>
                                      </p:childTnLst>
                                    </p:cTn>
                                  </p:par>
                                </p:childTnLst>
                              </p:cTn>
                            </p:par>
                            <p:par>
                              <p:cTn id="63" fill="hold">
                                <p:stCondLst>
                                  <p:cond delay="4450"/>
                                </p:stCondLst>
                                <p:childTnLst>
                                  <p:par>
                                    <p:cTn id="64" presetID="2" presetClass="entr" presetSubtype="8" fill="hold" grpId="0" nodeType="afterEffect" p14:presetBounceEnd="63333">
                                      <p:stCondLst>
                                        <p:cond delay="0"/>
                                      </p:stCondLst>
                                      <p:childTnLst>
                                        <p:set>
                                          <p:cBhvr>
                                            <p:cTn id="65" dur="1" fill="hold">
                                              <p:stCondLst>
                                                <p:cond delay="0"/>
                                              </p:stCondLst>
                                            </p:cTn>
                                            <p:tgtEl>
                                              <p:spTgt spid="20"/>
                                            </p:tgtEl>
                                            <p:attrNameLst>
                                              <p:attrName>style.visibility</p:attrName>
                                            </p:attrNameLst>
                                          </p:cBhvr>
                                          <p:to>
                                            <p:strVal val="visible"/>
                                          </p:to>
                                        </p:set>
                                        <p:anim calcmode="lin" valueType="num" p14:bounceEnd="63333">
                                          <p:cBhvr additive="base">
                                            <p:cTn id="66" dur="300" fill="hold"/>
                                            <p:tgtEl>
                                              <p:spTgt spid="20"/>
                                            </p:tgtEl>
                                            <p:attrNameLst>
                                              <p:attrName>ppt_x</p:attrName>
                                            </p:attrNameLst>
                                          </p:cBhvr>
                                          <p:tavLst>
                                            <p:tav tm="0">
                                              <p:val>
                                                <p:strVal val="0-#ppt_w/2"/>
                                              </p:val>
                                            </p:tav>
                                            <p:tav tm="100000">
                                              <p:val>
                                                <p:strVal val="#ppt_x"/>
                                              </p:val>
                                            </p:tav>
                                          </p:tavLst>
                                        </p:anim>
                                        <p:anim calcmode="lin" valueType="num" p14:bounceEnd="63333">
                                          <p:cBhvr additive="base">
                                            <p:cTn id="67" dur="300" fill="hold"/>
                                            <p:tgtEl>
                                              <p:spTgt spid="20"/>
                                            </p:tgtEl>
                                            <p:attrNameLst>
                                              <p:attrName>ppt_y</p:attrName>
                                            </p:attrNameLst>
                                          </p:cBhvr>
                                          <p:tavLst>
                                            <p:tav tm="0">
                                              <p:val>
                                                <p:strVal val="#ppt_y"/>
                                              </p:val>
                                            </p:tav>
                                            <p:tav tm="100000">
                                              <p:val>
                                                <p:strVal val="#ppt_y"/>
                                              </p:val>
                                            </p:tav>
                                          </p:tavLst>
                                        </p:anim>
                                      </p:childTnLst>
                                    </p:cTn>
                                  </p:par>
                                </p:childTnLst>
                              </p:cTn>
                            </p:par>
                            <p:par>
                              <p:cTn id="68" fill="hold">
                                <p:stCondLst>
                                  <p:cond delay="4750"/>
                                </p:stCondLst>
                                <p:childTnLst>
                                  <p:par>
                                    <p:cTn id="69" presetID="2" presetClass="entr" presetSubtype="2" fill="hold" grpId="0" nodeType="afterEffect" p14:presetBounceEnd="63333">
                                      <p:stCondLst>
                                        <p:cond delay="0"/>
                                      </p:stCondLst>
                                      <p:childTnLst>
                                        <p:set>
                                          <p:cBhvr>
                                            <p:cTn id="70" dur="1" fill="hold">
                                              <p:stCondLst>
                                                <p:cond delay="0"/>
                                              </p:stCondLst>
                                            </p:cTn>
                                            <p:tgtEl>
                                              <p:spTgt spid="21"/>
                                            </p:tgtEl>
                                            <p:attrNameLst>
                                              <p:attrName>style.visibility</p:attrName>
                                            </p:attrNameLst>
                                          </p:cBhvr>
                                          <p:to>
                                            <p:strVal val="visible"/>
                                          </p:to>
                                        </p:set>
                                        <p:anim calcmode="lin" valueType="num" p14:bounceEnd="63333">
                                          <p:cBhvr additive="base">
                                            <p:cTn id="71" dur="300" fill="hold"/>
                                            <p:tgtEl>
                                              <p:spTgt spid="21"/>
                                            </p:tgtEl>
                                            <p:attrNameLst>
                                              <p:attrName>ppt_x</p:attrName>
                                            </p:attrNameLst>
                                          </p:cBhvr>
                                          <p:tavLst>
                                            <p:tav tm="0">
                                              <p:val>
                                                <p:strVal val="1+#ppt_w/2"/>
                                              </p:val>
                                            </p:tav>
                                            <p:tav tm="100000">
                                              <p:val>
                                                <p:strVal val="#ppt_x"/>
                                              </p:val>
                                            </p:tav>
                                          </p:tavLst>
                                        </p:anim>
                                        <p:anim calcmode="lin" valueType="num" p14:bounceEnd="63333">
                                          <p:cBhvr additive="base">
                                            <p:cTn id="72" dur="300" fill="hold"/>
                                            <p:tgtEl>
                                              <p:spTgt spid="2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0" grpId="0" animBg="1"/>
          <p:bldP spid="20" grpId="0"/>
          <p:bldP spid="21"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4"/>
                                            </p:tgtEl>
                                            <p:attrNameLst>
                                              <p:attrName>ppt_y</p:attrName>
                                            </p:attrNameLst>
                                          </p:cBhvr>
                                          <p:tavLst>
                                            <p:tav tm="0">
                                              <p:val>
                                                <p:strVal val="#ppt_y"/>
                                              </p:val>
                                            </p:tav>
                                            <p:tav tm="100000">
                                              <p:val>
                                                <p:strVal val="#ppt_y"/>
                                              </p:val>
                                            </p:tav>
                                          </p:tavLst>
                                        </p:anim>
                                        <p:anim calcmode="lin" valueType="num">
                                          <p:cBhvr>
                                            <p:cTn id="9" dur="500" fill="hold"/>
                                            <p:tgtEl>
                                              <p:spTgt spid="4"/>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4"/>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4"/>
                                            </p:tgtEl>
                                          </p:cBhvr>
                                        </p:animEffect>
                                      </p:childTnLst>
                                    </p:cTn>
                                  </p:par>
                                </p:childTnLst>
                              </p:cTn>
                            </p:par>
                            <p:par>
                              <p:cTn id="12" fill="hold">
                                <p:stCondLst>
                                  <p:cond delay="850"/>
                                </p:stCondLst>
                                <p:childTnLst>
                                  <p:par>
                                    <p:cTn id="13" presetID="22" presetClass="entr" presetSubtype="8" fill="hold" nodeType="after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wipe(left)">
                                          <p:cBhvr>
                                            <p:cTn id="15" dur="500"/>
                                            <p:tgtEl>
                                              <p:spTgt spid="3"/>
                                            </p:tgtEl>
                                          </p:cBhvr>
                                        </p:animEffect>
                                      </p:childTnLst>
                                    </p:cTn>
                                  </p:par>
                                </p:childTnLst>
                              </p:cTn>
                            </p:par>
                            <p:par>
                              <p:cTn id="16" fill="hold">
                                <p:stCondLst>
                                  <p:cond delay="1350"/>
                                </p:stCondLst>
                                <p:childTnLst>
                                  <p:par>
                                    <p:cTn id="17" presetID="53" presetClass="entr" presetSubtype="16" fill="hold" nodeType="afterEffect">
                                      <p:stCondLst>
                                        <p:cond delay="0"/>
                                      </p:stCondLst>
                                      <p:childTnLst>
                                        <p:set>
                                          <p:cBhvr>
                                            <p:cTn id="18" dur="1" fill="hold">
                                              <p:stCondLst>
                                                <p:cond delay="0"/>
                                              </p:stCondLst>
                                            </p:cTn>
                                            <p:tgtEl>
                                              <p:spTgt spid="17"/>
                                            </p:tgtEl>
                                            <p:attrNameLst>
                                              <p:attrName>style.visibility</p:attrName>
                                            </p:attrNameLst>
                                          </p:cBhvr>
                                          <p:to>
                                            <p:strVal val="visible"/>
                                          </p:to>
                                        </p:set>
                                        <p:anim calcmode="lin" valueType="num">
                                          <p:cBhvr>
                                            <p:cTn id="19" dur="200" fill="hold"/>
                                            <p:tgtEl>
                                              <p:spTgt spid="17"/>
                                            </p:tgtEl>
                                            <p:attrNameLst>
                                              <p:attrName>ppt_w</p:attrName>
                                            </p:attrNameLst>
                                          </p:cBhvr>
                                          <p:tavLst>
                                            <p:tav tm="0">
                                              <p:val>
                                                <p:fltVal val="0"/>
                                              </p:val>
                                            </p:tav>
                                            <p:tav tm="100000">
                                              <p:val>
                                                <p:strVal val="#ppt_w"/>
                                              </p:val>
                                            </p:tav>
                                          </p:tavLst>
                                        </p:anim>
                                        <p:anim calcmode="lin" valueType="num">
                                          <p:cBhvr>
                                            <p:cTn id="20" dur="200" fill="hold"/>
                                            <p:tgtEl>
                                              <p:spTgt spid="17"/>
                                            </p:tgtEl>
                                            <p:attrNameLst>
                                              <p:attrName>ppt_h</p:attrName>
                                            </p:attrNameLst>
                                          </p:cBhvr>
                                          <p:tavLst>
                                            <p:tav tm="0">
                                              <p:val>
                                                <p:fltVal val="0"/>
                                              </p:val>
                                            </p:tav>
                                            <p:tav tm="100000">
                                              <p:val>
                                                <p:strVal val="#ppt_h"/>
                                              </p:val>
                                            </p:tav>
                                          </p:tavLst>
                                        </p:anim>
                                        <p:animEffect transition="in" filter="fade">
                                          <p:cBhvr>
                                            <p:cTn id="21" dur="200"/>
                                            <p:tgtEl>
                                              <p:spTgt spid="17"/>
                                            </p:tgtEl>
                                          </p:cBhvr>
                                        </p:animEffect>
                                      </p:childTnLst>
                                    </p:cTn>
                                  </p:par>
                                  <p:par>
                                    <p:cTn id="22" presetID="6" presetClass="emph" presetSubtype="0" autoRev="1" fill="hold" nodeType="withEffect">
                                      <p:stCondLst>
                                        <p:cond delay="200"/>
                                      </p:stCondLst>
                                      <p:childTnLst>
                                        <p:animScale>
                                          <p:cBhvr>
                                            <p:cTn id="23" dur="100" fill="hold"/>
                                            <p:tgtEl>
                                              <p:spTgt spid="17"/>
                                            </p:tgtEl>
                                          </p:cBhvr>
                                          <p:by x="130000" y="130000"/>
                                        </p:animScale>
                                      </p:childTnLst>
                                    </p:cTn>
                                  </p:par>
                                </p:childTnLst>
                              </p:cTn>
                            </p:par>
                            <p:par>
                              <p:cTn id="24" fill="hold">
                                <p:stCondLst>
                                  <p:cond delay="1750"/>
                                </p:stCondLst>
                                <p:childTnLst>
                                  <p:par>
                                    <p:cTn id="25" presetID="2" presetClass="entr" presetSubtype="8" fill="hold" nodeType="afterEffect">
                                      <p:stCondLst>
                                        <p:cond delay="0"/>
                                      </p:stCondLst>
                                      <p:childTnLst>
                                        <p:set>
                                          <p:cBhvr>
                                            <p:cTn id="26" dur="1" fill="hold">
                                              <p:stCondLst>
                                                <p:cond delay="0"/>
                                              </p:stCondLst>
                                            </p:cTn>
                                            <p:tgtEl>
                                              <p:spTgt spid="22"/>
                                            </p:tgtEl>
                                            <p:attrNameLst>
                                              <p:attrName>style.visibility</p:attrName>
                                            </p:attrNameLst>
                                          </p:cBhvr>
                                          <p:to>
                                            <p:strVal val="visible"/>
                                          </p:to>
                                        </p:set>
                                        <p:anim calcmode="lin" valueType="num">
                                          <p:cBhvr additive="base">
                                            <p:cTn id="27" dur="300" fill="hold"/>
                                            <p:tgtEl>
                                              <p:spTgt spid="22"/>
                                            </p:tgtEl>
                                            <p:attrNameLst>
                                              <p:attrName>ppt_x</p:attrName>
                                            </p:attrNameLst>
                                          </p:cBhvr>
                                          <p:tavLst>
                                            <p:tav tm="0">
                                              <p:val>
                                                <p:strVal val="0-#ppt_w/2"/>
                                              </p:val>
                                            </p:tav>
                                            <p:tav tm="100000">
                                              <p:val>
                                                <p:strVal val="#ppt_x"/>
                                              </p:val>
                                            </p:tav>
                                          </p:tavLst>
                                        </p:anim>
                                        <p:anim calcmode="lin" valueType="num">
                                          <p:cBhvr additive="base">
                                            <p:cTn id="28" dur="300" fill="hold"/>
                                            <p:tgtEl>
                                              <p:spTgt spid="22"/>
                                            </p:tgtEl>
                                            <p:attrNameLst>
                                              <p:attrName>ppt_y</p:attrName>
                                            </p:attrNameLst>
                                          </p:cBhvr>
                                          <p:tavLst>
                                            <p:tav tm="0">
                                              <p:val>
                                                <p:strVal val="#ppt_y"/>
                                              </p:val>
                                            </p:tav>
                                            <p:tav tm="100000">
                                              <p:val>
                                                <p:strVal val="#ppt_y"/>
                                              </p:val>
                                            </p:tav>
                                          </p:tavLst>
                                        </p:anim>
                                      </p:childTnLst>
                                    </p:cTn>
                                  </p:par>
                                </p:childTnLst>
                              </p:cTn>
                            </p:par>
                            <p:par>
                              <p:cTn id="29" fill="hold">
                                <p:stCondLst>
                                  <p:cond delay="2050"/>
                                </p:stCondLst>
                                <p:childTnLst>
                                  <p:par>
                                    <p:cTn id="30" presetID="22" presetClass="entr" presetSubtype="8" fill="hold" nodeType="afterEffect">
                                      <p:stCondLst>
                                        <p:cond delay="0"/>
                                      </p:stCondLst>
                                      <p:childTnLst>
                                        <p:set>
                                          <p:cBhvr>
                                            <p:cTn id="31" dur="1" fill="hold">
                                              <p:stCondLst>
                                                <p:cond delay="0"/>
                                              </p:stCondLst>
                                            </p:cTn>
                                            <p:tgtEl>
                                              <p:spTgt spid="7"/>
                                            </p:tgtEl>
                                            <p:attrNameLst>
                                              <p:attrName>style.visibility</p:attrName>
                                            </p:attrNameLst>
                                          </p:cBhvr>
                                          <p:to>
                                            <p:strVal val="visible"/>
                                          </p:to>
                                        </p:set>
                                        <p:animEffect transition="in" filter="wipe(left)">
                                          <p:cBhvr>
                                            <p:cTn id="32" dur="500"/>
                                            <p:tgtEl>
                                              <p:spTgt spid="7"/>
                                            </p:tgtEl>
                                          </p:cBhvr>
                                        </p:animEffect>
                                      </p:childTnLst>
                                    </p:cTn>
                                  </p:par>
                                </p:childTnLst>
                              </p:cTn>
                            </p:par>
                            <p:par>
                              <p:cTn id="33" fill="hold">
                                <p:stCondLst>
                                  <p:cond delay="2550"/>
                                </p:stCondLst>
                                <p:childTnLst>
                                  <p:par>
                                    <p:cTn id="34" presetID="53" presetClass="entr" presetSubtype="16" fill="hold" nodeType="afterEffect">
                                      <p:stCondLst>
                                        <p:cond delay="0"/>
                                      </p:stCondLst>
                                      <p:childTnLst>
                                        <p:set>
                                          <p:cBhvr>
                                            <p:cTn id="35" dur="1" fill="hold">
                                              <p:stCondLst>
                                                <p:cond delay="0"/>
                                              </p:stCondLst>
                                            </p:cTn>
                                            <p:tgtEl>
                                              <p:spTgt spid="14"/>
                                            </p:tgtEl>
                                            <p:attrNameLst>
                                              <p:attrName>style.visibility</p:attrName>
                                            </p:attrNameLst>
                                          </p:cBhvr>
                                          <p:to>
                                            <p:strVal val="visible"/>
                                          </p:to>
                                        </p:set>
                                        <p:anim calcmode="lin" valueType="num">
                                          <p:cBhvr>
                                            <p:cTn id="36" dur="200" fill="hold"/>
                                            <p:tgtEl>
                                              <p:spTgt spid="14"/>
                                            </p:tgtEl>
                                            <p:attrNameLst>
                                              <p:attrName>ppt_w</p:attrName>
                                            </p:attrNameLst>
                                          </p:cBhvr>
                                          <p:tavLst>
                                            <p:tav tm="0">
                                              <p:val>
                                                <p:fltVal val="0"/>
                                              </p:val>
                                            </p:tav>
                                            <p:tav tm="100000">
                                              <p:val>
                                                <p:strVal val="#ppt_w"/>
                                              </p:val>
                                            </p:tav>
                                          </p:tavLst>
                                        </p:anim>
                                        <p:anim calcmode="lin" valueType="num">
                                          <p:cBhvr>
                                            <p:cTn id="37" dur="200" fill="hold"/>
                                            <p:tgtEl>
                                              <p:spTgt spid="14"/>
                                            </p:tgtEl>
                                            <p:attrNameLst>
                                              <p:attrName>ppt_h</p:attrName>
                                            </p:attrNameLst>
                                          </p:cBhvr>
                                          <p:tavLst>
                                            <p:tav tm="0">
                                              <p:val>
                                                <p:fltVal val="0"/>
                                              </p:val>
                                            </p:tav>
                                            <p:tav tm="100000">
                                              <p:val>
                                                <p:strVal val="#ppt_h"/>
                                              </p:val>
                                            </p:tav>
                                          </p:tavLst>
                                        </p:anim>
                                        <p:animEffect transition="in" filter="fade">
                                          <p:cBhvr>
                                            <p:cTn id="38" dur="200"/>
                                            <p:tgtEl>
                                              <p:spTgt spid="14"/>
                                            </p:tgtEl>
                                          </p:cBhvr>
                                        </p:animEffect>
                                      </p:childTnLst>
                                    </p:cTn>
                                  </p:par>
                                  <p:par>
                                    <p:cTn id="39" presetID="6" presetClass="emph" presetSubtype="0" autoRev="1" fill="hold" nodeType="withEffect">
                                      <p:stCondLst>
                                        <p:cond delay="200"/>
                                      </p:stCondLst>
                                      <p:childTnLst>
                                        <p:animScale>
                                          <p:cBhvr>
                                            <p:cTn id="40" dur="100" fill="hold"/>
                                            <p:tgtEl>
                                              <p:spTgt spid="14"/>
                                            </p:tgtEl>
                                          </p:cBhvr>
                                          <p:by x="130000" y="130000"/>
                                        </p:animScale>
                                      </p:childTnLst>
                                    </p:cTn>
                                  </p:par>
                                </p:childTnLst>
                              </p:cTn>
                            </p:par>
                            <p:par>
                              <p:cTn id="41" fill="hold">
                                <p:stCondLst>
                                  <p:cond delay="2950"/>
                                </p:stCondLst>
                                <p:childTnLst>
                                  <p:par>
                                    <p:cTn id="42" presetID="2" presetClass="entr" presetSubtype="8" fill="hold" nodeType="afterEffect">
                                      <p:stCondLst>
                                        <p:cond delay="0"/>
                                      </p:stCondLst>
                                      <p:childTnLst>
                                        <p:set>
                                          <p:cBhvr>
                                            <p:cTn id="43" dur="1" fill="hold">
                                              <p:stCondLst>
                                                <p:cond delay="0"/>
                                              </p:stCondLst>
                                            </p:cTn>
                                            <p:tgtEl>
                                              <p:spTgt spid="27"/>
                                            </p:tgtEl>
                                            <p:attrNameLst>
                                              <p:attrName>style.visibility</p:attrName>
                                            </p:attrNameLst>
                                          </p:cBhvr>
                                          <p:to>
                                            <p:strVal val="visible"/>
                                          </p:to>
                                        </p:set>
                                        <p:anim calcmode="lin" valueType="num">
                                          <p:cBhvr additive="base">
                                            <p:cTn id="44" dur="300" fill="hold"/>
                                            <p:tgtEl>
                                              <p:spTgt spid="27"/>
                                            </p:tgtEl>
                                            <p:attrNameLst>
                                              <p:attrName>ppt_x</p:attrName>
                                            </p:attrNameLst>
                                          </p:cBhvr>
                                          <p:tavLst>
                                            <p:tav tm="0">
                                              <p:val>
                                                <p:strVal val="0-#ppt_w/2"/>
                                              </p:val>
                                            </p:tav>
                                            <p:tav tm="100000">
                                              <p:val>
                                                <p:strVal val="#ppt_x"/>
                                              </p:val>
                                            </p:tav>
                                          </p:tavLst>
                                        </p:anim>
                                        <p:anim calcmode="lin" valueType="num">
                                          <p:cBhvr additive="base">
                                            <p:cTn id="45" dur="300" fill="hold"/>
                                            <p:tgtEl>
                                              <p:spTgt spid="27"/>
                                            </p:tgtEl>
                                            <p:attrNameLst>
                                              <p:attrName>ppt_y</p:attrName>
                                            </p:attrNameLst>
                                          </p:cBhvr>
                                          <p:tavLst>
                                            <p:tav tm="0">
                                              <p:val>
                                                <p:strVal val="#ppt_y"/>
                                              </p:val>
                                            </p:tav>
                                            <p:tav tm="100000">
                                              <p:val>
                                                <p:strVal val="#ppt_y"/>
                                              </p:val>
                                            </p:tav>
                                          </p:tavLst>
                                        </p:anim>
                                      </p:childTnLst>
                                    </p:cTn>
                                  </p:par>
                                </p:childTnLst>
                              </p:cTn>
                            </p:par>
                            <p:par>
                              <p:cTn id="46" fill="hold">
                                <p:stCondLst>
                                  <p:cond delay="3250"/>
                                </p:stCondLst>
                                <p:childTnLst>
                                  <p:par>
                                    <p:cTn id="47" presetID="22" presetClass="entr" presetSubtype="8" fill="hold" grpId="0" nodeType="afterEffect">
                                      <p:stCondLst>
                                        <p:cond delay="0"/>
                                      </p:stCondLst>
                                      <p:childTnLst>
                                        <p:set>
                                          <p:cBhvr>
                                            <p:cTn id="48" dur="1" fill="hold">
                                              <p:stCondLst>
                                                <p:cond delay="0"/>
                                              </p:stCondLst>
                                            </p:cTn>
                                            <p:tgtEl>
                                              <p:spTgt spid="10"/>
                                            </p:tgtEl>
                                            <p:attrNameLst>
                                              <p:attrName>style.visibility</p:attrName>
                                            </p:attrNameLst>
                                          </p:cBhvr>
                                          <p:to>
                                            <p:strVal val="visible"/>
                                          </p:to>
                                        </p:set>
                                        <p:animEffect transition="in" filter="wipe(left)">
                                          <p:cBhvr>
                                            <p:cTn id="49" dur="500"/>
                                            <p:tgtEl>
                                              <p:spTgt spid="10"/>
                                            </p:tgtEl>
                                          </p:cBhvr>
                                        </p:animEffect>
                                      </p:childTnLst>
                                    </p:cTn>
                                  </p:par>
                                </p:childTnLst>
                              </p:cTn>
                            </p:par>
                            <p:par>
                              <p:cTn id="50" fill="hold">
                                <p:stCondLst>
                                  <p:cond delay="3750"/>
                                </p:stCondLst>
                                <p:childTnLst>
                                  <p:par>
                                    <p:cTn id="51" presetID="53" presetClass="entr" presetSubtype="16" fill="hold" nodeType="afterEffect">
                                      <p:stCondLst>
                                        <p:cond delay="0"/>
                                      </p:stCondLst>
                                      <p:childTnLst>
                                        <p:set>
                                          <p:cBhvr>
                                            <p:cTn id="52" dur="1" fill="hold">
                                              <p:stCondLst>
                                                <p:cond delay="0"/>
                                              </p:stCondLst>
                                            </p:cTn>
                                            <p:tgtEl>
                                              <p:spTgt spid="11"/>
                                            </p:tgtEl>
                                            <p:attrNameLst>
                                              <p:attrName>style.visibility</p:attrName>
                                            </p:attrNameLst>
                                          </p:cBhvr>
                                          <p:to>
                                            <p:strVal val="visible"/>
                                          </p:to>
                                        </p:set>
                                        <p:anim calcmode="lin" valueType="num">
                                          <p:cBhvr>
                                            <p:cTn id="53" dur="200" fill="hold"/>
                                            <p:tgtEl>
                                              <p:spTgt spid="11"/>
                                            </p:tgtEl>
                                            <p:attrNameLst>
                                              <p:attrName>ppt_w</p:attrName>
                                            </p:attrNameLst>
                                          </p:cBhvr>
                                          <p:tavLst>
                                            <p:tav tm="0">
                                              <p:val>
                                                <p:fltVal val="0"/>
                                              </p:val>
                                            </p:tav>
                                            <p:tav tm="100000">
                                              <p:val>
                                                <p:strVal val="#ppt_w"/>
                                              </p:val>
                                            </p:tav>
                                          </p:tavLst>
                                        </p:anim>
                                        <p:anim calcmode="lin" valueType="num">
                                          <p:cBhvr>
                                            <p:cTn id="54" dur="200" fill="hold"/>
                                            <p:tgtEl>
                                              <p:spTgt spid="11"/>
                                            </p:tgtEl>
                                            <p:attrNameLst>
                                              <p:attrName>ppt_h</p:attrName>
                                            </p:attrNameLst>
                                          </p:cBhvr>
                                          <p:tavLst>
                                            <p:tav tm="0">
                                              <p:val>
                                                <p:fltVal val="0"/>
                                              </p:val>
                                            </p:tav>
                                            <p:tav tm="100000">
                                              <p:val>
                                                <p:strVal val="#ppt_h"/>
                                              </p:val>
                                            </p:tav>
                                          </p:tavLst>
                                        </p:anim>
                                        <p:animEffect transition="in" filter="fade">
                                          <p:cBhvr>
                                            <p:cTn id="55" dur="200"/>
                                            <p:tgtEl>
                                              <p:spTgt spid="11"/>
                                            </p:tgtEl>
                                          </p:cBhvr>
                                        </p:animEffect>
                                      </p:childTnLst>
                                    </p:cTn>
                                  </p:par>
                                  <p:par>
                                    <p:cTn id="56" presetID="6" presetClass="emph" presetSubtype="0" autoRev="1" fill="hold" nodeType="withEffect">
                                      <p:stCondLst>
                                        <p:cond delay="200"/>
                                      </p:stCondLst>
                                      <p:childTnLst>
                                        <p:animScale>
                                          <p:cBhvr>
                                            <p:cTn id="57" dur="100" fill="hold"/>
                                            <p:tgtEl>
                                              <p:spTgt spid="11"/>
                                            </p:tgtEl>
                                          </p:cBhvr>
                                          <p:by x="130000" y="130000"/>
                                        </p:animScale>
                                      </p:childTnLst>
                                    </p:cTn>
                                  </p:par>
                                </p:childTnLst>
                              </p:cTn>
                            </p:par>
                            <p:par>
                              <p:cTn id="58" fill="hold">
                                <p:stCondLst>
                                  <p:cond delay="4150"/>
                                </p:stCondLst>
                                <p:childTnLst>
                                  <p:par>
                                    <p:cTn id="59" presetID="2" presetClass="entr" presetSubtype="8" fill="hold" nodeType="afterEffect">
                                      <p:stCondLst>
                                        <p:cond delay="0"/>
                                      </p:stCondLst>
                                      <p:childTnLst>
                                        <p:set>
                                          <p:cBhvr>
                                            <p:cTn id="60" dur="1" fill="hold">
                                              <p:stCondLst>
                                                <p:cond delay="0"/>
                                              </p:stCondLst>
                                            </p:cTn>
                                            <p:tgtEl>
                                              <p:spTgt spid="32"/>
                                            </p:tgtEl>
                                            <p:attrNameLst>
                                              <p:attrName>style.visibility</p:attrName>
                                            </p:attrNameLst>
                                          </p:cBhvr>
                                          <p:to>
                                            <p:strVal val="visible"/>
                                          </p:to>
                                        </p:set>
                                        <p:anim calcmode="lin" valueType="num">
                                          <p:cBhvr additive="base">
                                            <p:cTn id="61" dur="300" fill="hold"/>
                                            <p:tgtEl>
                                              <p:spTgt spid="32"/>
                                            </p:tgtEl>
                                            <p:attrNameLst>
                                              <p:attrName>ppt_x</p:attrName>
                                            </p:attrNameLst>
                                          </p:cBhvr>
                                          <p:tavLst>
                                            <p:tav tm="0">
                                              <p:val>
                                                <p:strVal val="0-#ppt_w/2"/>
                                              </p:val>
                                            </p:tav>
                                            <p:tav tm="100000">
                                              <p:val>
                                                <p:strVal val="#ppt_x"/>
                                              </p:val>
                                            </p:tav>
                                          </p:tavLst>
                                        </p:anim>
                                        <p:anim calcmode="lin" valueType="num">
                                          <p:cBhvr additive="base">
                                            <p:cTn id="62" dur="300" fill="hold"/>
                                            <p:tgtEl>
                                              <p:spTgt spid="32"/>
                                            </p:tgtEl>
                                            <p:attrNameLst>
                                              <p:attrName>ppt_y</p:attrName>
                                            </p:attrNameLst>
                                          </p:cBhvr>
                                          <p:tavLst>
                                            <p:tav tm="0">
                                              <p:val>
                                                <p:strVal val="#ppt_y"/>
                                              </p:val>
                                            </p:tav>
                                            <p:tav tm="100000">
                                              <p:val>
                                                <p:strVal val="#ppt_y"/>
                                              </p:val>
                                            </p:tav>
                                          </p:tavLst>
                                        </p:anim>
                                      </p:childTnLst>
                                    </p:cTn>
                                  </p:par>
                                </p:childTnLst>
                              </p:cTn>
                            </p:par>
                            <p:par>
                              <p:cTn id="63" fill="hold">
                                <p:stCondLst>
                                  <p:cond delay="4450"/>
                                </p:stCondLst>
                                <p:childTnLst>
                                  <p:par>
                                    <p:cTn id="64" presetID="2" presetClass="entr" presetSubtype="8" fill="hold" grpId="0" nodeType="afterEffect">
                                      <p:stCondLst>
                                        <p:cond delay="0"/>
                                      </p:stCondLst>
                                      <p:childTnLst>
                                        <p:set>
                                          <p:cBhvr>
                                            <p:cTn id="65" dur="1" fill="hold">
                                              <p:stCondLst>
                                                <p:cond delay="0"/>
                                              </p:stCondLst>
                                            </p:cTn>
                                            <p:tgtEl>
                                              <p:spTgt spid="20"/>
                                            </p:tgtEl>
                                            <p:attrNameLst>
                                              <p:attrName>style.visibility</p:attrName>
                                            </p:attrNameLst>
                                          </p:cBhvr>
                                          <p:to>
                                            <p:strVal val="visible"/>
                                          </p:to>
                                        </p:set>
                                        <p:anim calcmode="lin" valueType="num">
                                          <p:cBhvr additive="base">
                                            <p:cTn id="66" dur="300" fill="hold"/>
                                            <p:tgtEl>
                                              <p:spTgt spid="20"/>
                                            </p:tgtEl>
                                            <p:attrNameLst>
                                              <p:attrName>ppt_x</p:attrName>
                                            </p:attrNameLst>
                                          </p:cBhvr>
                                          <p:tavLst>
                                            <p:tav tm="0">
                                              <p:val>
                                                <p:strVal val="0-#ppt_w/2"/>
                                              </p:val>
                                            </p:tav>
                                            <p:tav tm="100000">
                                              <p:val>
                                                <p:strVal val="#ppt_x"/>
                                              </p:val>
                                            </p:tav>
                                          </p:tavLst>
                                        </p:anim>
                                        <p:anim calcmode="lin" valueType="num">
                                          <p:cBhvr additive="base">
                                            <p:cTn id="67" dur="300" fill="hold"/>
                                            <p:tgtEl>
                                              <p:spTgt spid="20"/>
                                            </p:tgtEl>
                                            <p:attrNameLst>
                                              <p:attrName>ppt_y</p:attrName>
                                            </p:attrNameLst>
                                          </p:cBhvr>
                                          <p:tavLst>
                                            <p:tav tm="0">
                                              <p:val>
                                                <p:strVal val="#ppt_y"/>
                                              </p:val>
                                            </p:tav>
                                            <p:tav tm="100000">
                                              <p:val>
                                                <p:strVal val="#ppt_y"/>
                                              </p:val>
                                            </p:tav>
                                          </p:tavLst>
                                        </p:anim>
                                      </p:childTnLst>
                                    </p:cTn>
                                  </p:par>
                                </p:childTnLst>
                              </p:cTn>
                            </p:par>
                            <p:par>
                              <p:cTn id="68" fill="hold">
                                <p:stCondLst>
                                  <p:cond delay="4750"/>
                                </p:stCondLst>
                                <p:childTnLst>
                                  <p:par>
                                    <p:cTn id="69" presetID="2" presetClass="entr" presetSubtype="2" fill="hold" grpId="0" nodeType="afterEffect">
                                      <p:stCondLst>
                                        <p:cond delay="0"/>
                                      </p:stCondLst>
                                      <p:childTnLst>
                                        <p:set>
                                          <p:cBhvr>
                                            <p:cTn id="70" dur="1" fill="hold">
                                              <p:stCondLst>
                                                <p:cond delay="0"/>
                                              </p:stCondLst>
                                            </p:cTn>
                                            <p:tgtEl>
                                              <p:spTgt spid="21"/>
                                            </p:tgtEl>
                                            <p:attrNameLst>
                                              <p:attrName>style.visibility</p:attrName>
                                            </p:attrNameLst>
                                          </p:cBhvr>
                                          <p:to>
                                            <p:strVal val="visible"/>
                                          </p:to>
                                        </p:set>
                                        <p:anim calcmode="lin" valueType="num">
                                          <p:cBhvr additive="base">
                                            <p:cTn id="71" dur="300" fill="hold"/>
                                            <p:tgtEl>
                                              <p:spTgt spid="21"/>
                                            </p:tgtEl>
                                            <p:attrNameLst>
                                              <p:attrName>ppt_x</p:attrName>
                                            </p:attrNameLst>
                                          </p:cBhvr>
                                          <p:tavLst>
                                            <p:tav tm="0">
                                              <p:val>
                                                <p:strVal val="1+#ppt_w/2"/>
                                              </p:val>
                                            </p:tav>
                                            <p:tav tm="100000">
                                              <p:val>
                                                <p:strVal val="#ppt_x"/>
                                              </p:val>
                                            </p:tav>
                                          </p:tavLst>
                                        </p:anim>
                                        <p:anim calcmode="lin" valueType="num">
                                          <p:cBhvr additive="base">
                                            <p:cTn id="72" dur="300" fill="hold"/>
                                            <p:tgtEl>
                                              <p:spTgt spid="2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0" grpId="0" animBg="1"/>
          <p:bldP spid="20" grpId="0"/>
          <p:bldP spid="21" grpId="0"/>
        </p:bldLst>
      </p:timing>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07504" y="51470"/>
            <a:ext cx="3365024" cy="523220"/>
          </a:xfrm>
          <a:prstGeom prst="rect">
            <a:avLst/>
          </a:prstGeom>
        </p:spPr>
        <p:txBody>
          <a:bodyPr wrap="none">
            <a:spAutoFit/>
          </a:bodyPr>
          <a:lstStyle/>
          <a:p>
            <a:r>
              <a:rPr lang="zh-CN" altLang="en-US" sz="2800" b="1" spc="300" dirty="0" smtClean="0">
                <a:solidFill>
                  <a:schemeClr val="accent2">
                    <a:lumMod val="50000"/>
                  </a:schemeClr>
                </a:solidFill>
                <a:cs typeface="+mn-ea"/>
                <a:sym typeface="+mn-lt"/>
              </a:rPr>
              <a:t>单击此处添加标题</a:t>
            </a:r>
            <a:endParaRPr lang="zh-CN" altLang="en-US" sz="2800" b="1" spc="300" dirty="0">
              <a:solidFill>
                <a:schemeClr val="accent2">
                  <a:lumMod val="50000"/>
                </a:schemeClr>
              </a:solidFill>
              <a:cs typeface="+mn-ea"/>
              <a:sym typeface="+mn-lt"/>
            </a:endParaRPr>
          </a:p>
        </p:txBody>
      </p:sp>
      <p:sp>
        <p:nvSpPr>
          <p:cNvPr id="3" name="右箭头 2"/>
          <p:cNvSpPr>
            <a:spLocks noChangeArrowheads="1"/>
          </p:cNvSpPr>
          <p:nvPr/>
        </p:nvSpPr>
        <p:spPr bwMode="auto">
          <a:xfrm>
            <a:off x="2898775" y="1667148"/>
            <a:ext cx="3400425" cy="371475"/>
          </a:xfrm>
          <a:prstGeom prst="rightArrow">
            <a:avLst>
              <a:gd name="adj1" fmla="val 50000"/>
              <a:gd name="adj2" fmla="val 50092"/>
            </a:avLst>
          </a:prstGeom>
          <a:solidFill>
            <a:schemeClr val="accent2">
              <a:lumMod val="50000"/>
            </a:schemeClr>
          </a:solidFill>
          <a:ln>
            <a:noFill/>
          </a:ln>
          <a:effectLst>
            <a:outerShdw dist="38100" algn="l" rotWithShape="0">
              <a:srgbClr val="000000">
                <a:alpha val="39999"/>
              </a:srgbClr>
            </a:outerShdw>
          </a:effectLst>
          <a:extLst/>
        </p:spPr>
        <p:txBody>
          <a:bodyPr anchor="ctr"/>
          <a:lstStyle/>
          <a:p>
            <a:pPr eaLnBrk="1" fontAlgn="auto" hangingPunct="1">
              <a:lnSpc>
                <a:spcPct val="120000"/>
              </a:lnSpc>
              <a:spcBef>
                <a:spcPts val="0"/>
              </a:spcBef>
              <a:spcAft>
                <a:spcPts val="0"/>
              </a:spcAft>
              <a:buClrTx/>
              <a:buSzTx/>
              <a:defRPr/>
            </a:pPr>
            <a:endParaRPr lang="zh-CN" altLang="en-US" sz="1800" b="1" kern="0" dirty="0">
              <a:solidFill>
                <a:srgbClr val="C00000"/>
              </a:solidFill>
              <a:cs typeface="+mn-ea"/>
              <a:sym typeface="+mn-lt"/>
            </a:endParaRPr>
          </a:p>
        </p:txBody>
      </p:sp>
      <p:sp>
        <p:nvSpPr>
          <p:cNvPr id="5" name="右箭头 4"/>
          <p:cNvSpPr>
            <a:spLocks noChangeArrowheads="1"/>
          </p:cNvSpPr>
          <p:nvPr/>
        </p:nvSpPr>
        <p:spPr bwMode="auto">
          <a:xfrm flipH="1">
            <a:off x="3024188" y="2224360"/>
            <a:ext cx="3521075" cy="369888"/>
          </a:xfrm>
          <a:prstGeom prst="rightArrow">
            <a:avLst>
              <a:gd name="adj1" fmla="val 50000"/>
              <a:gd name="adj2" fmla="val 50064"/>
            </a:avLst>
          </a:prstGeom>
          <a:solidFill>
            <a:schemeClr val="accent2">
              <a:lumMod val="50000"/>
            </a:schemeClr>
          </a:solidFill>
          <a:ln>
            <a:noFill/>
          </a:ln>
          <a:effectLst>
            <a:outerShdw dist="38100" algn="l" rotWithShape="0">
              <a:srgbClr val="000000">
                <a:alpha val="39999"/>
              </a:srgbClr>
            </a:outerShdw>
          </a:effectLst>
          <a:extLst/>
        </p:spPr>
        <p:txBody>
          <a:bodyPr anchor="ctr"/>
          <a:lstStyle/>
          <a:p>
            <a:pPr eaLnBrk="1" fontAlgn="auto" hangingPunct="1">
              <a:lnSpc>
                <a:spcPct val="120000"/>
              </a:lnSpc>
              <a:spcBef>
                <a:spcPts val="0"/>
              </a:spcBef>
              <a:spcAft>
                <a:spcPts val="0"/>
              </a:spcAft>
              <a:buClrTx/>
              <a:buSzTx/>
              <a:defRPr/>
            </a:pPr>
            <a:endParaRPr lang="zh-CN" altLang="en-US" sz="1800" b="1" kern="0" dirty="0">
              <a:solidFill>
                <a:srgbClr val="C00000"/>
              </a:solidFill>
              <a:cs typeface="+mn-ea"/>
              <a:sym typeface="+mn-lt"/>
            </a:endParaRPr>
          </a:p>
        </p:txBody>
      </p:sp>
      <p:sp>
        <p:nvSpPr>
          <p:cNvPr id="6" name="椭圆 5"/>
          <p:cNvSpPr>
            <a:spLocks noChangeArrowheads="1"/>
          </p:cNvSpPr>
          <p:nvPr/>
        </p:nvSpPr>
        <p:spPr bwMode="auto">
          <a:xfrm>
            <a:off x="1231900" y="1203598"/>
            <a:ext cx="1792288" cy="1792287"/>
          </a:xfrm>
          <a:prstGeom prst="ellipse">
            <a:avLst/>
          </a:prstGeom>
          <a:solidFill>
            <a:schemeClr val="accent2">
              <a:lumMod val="50000"/>
            </a:schemeClr>
          </a:solidFill>
          <a:ln>
            <a:noFill/>
          </a:ln>
          <a:effectLst>
            <a:outerShdw dist="38100" algn="l" rotWithShape="0">
              <a:srgbClr val="000000">
                <a:alpha val="39999"/>
              </a:srgbClr>
            </a:outerShdw>
          </a:effectLst>
          <a:extLst/>
        </p:spPr>
        <p:txBody>
          <a:bodyPr anchor="ct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zh-CN" altLang="en-US" sz="1800" b="1" i="0" u="none" strike="noStrike" kern="0" cap="none" spc="0" normalizeH="0" baseline="0" noProof="0" dirty="0">
                <a:ln>
                  <a:noFill/>
                </a:ln>
                <a:solidFill>
                  <a:srgbClr val="FFFFFF"/>
                </a:solidFill>
                <a:effectLst/>
                <a:uLnTx/>
                <a:uFillTx/>
                <a:cs typeface="+mn-ea"/>
                <a:sym typeface="+mn-lt"/>
              </a:rPr>
              <a:t>单击此处添加标题</a:t>
            </a:r>
          </a:p>
        </p:txBody>
      </p:sp>
      <p:sp>
        <p:nvSpPr>
          <p:cNvPr id="7" name="椭圆 6"/>
          <p:cNvSpPr>
            <a:spLocks noChangeArrowheads="1"/>
          </p:cNvSpPr>
          <p:nvPr/>
        </p:nvSpPr>
        <p:spPr bwMode="auto">
          <a:xfrm>
            <a:off x="6359525" y="1203598"/>
            <a:ext cx="1793875" cy="1792287"/>
          </a:xfrm>
          <a:prstGeom prst="ellipse">
            <a:avLst/>
          </a:prstGeom>
          <a:solidFill>
            <a:schemeClr val="accent2">
              <a:lumMod val="50000"/>
            </a:schemeClr>
          </a:solidFill>
          <a:ln>
            <a:noFill/>
          </a:ln>
          <a:effectLst>
            <a:outerShdw dist="38100" algn="l" rotWithShape="0">
              <a:srgbClr val="000000">
                <a:alpha val="39999"/>
              </a:srgbClr>
            </a:outerShdw>
          </a:effectLst>
          <a:extLst/>
        </p:spPr>
        <p:txBody>
          <a:bodyPr anchor="ct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zh-CN" altLang="en-US" sz="1800" b="1" i="0" u="none" strike="noStrike" kern="0" cap="none" spc="0" normalizeH="0" baseline="0" noProof="0" dirty="0">
                <a:ln>
                  <a:noFill/>
                </a:ln>
                <a:solidFill>
                  <a:srgbClr val="FFFFFF"/>
                </a:solidFill>
                <a:effectLst/>
                <a:uLnTx/>
                <a:uFillTx/>
                <a:cs typeface="+mn-ea"/>
                <a:sym typeface="+mn-lt"/>
              </a:rPr>
              <a:t>单击此处添加标题</a:t>
            </a:r>
          </a:p>
        </p:txBody>
      </p:sp>
      <p:sp>
        <p:nvSpPr>
          <p:cNvPr id="8" name="矩形 7"/>
          <p:cNvSpPr/>
          <p:nvPr/>
        </p:nvSpPr>
        <p:spPr>
          <a:xfrm>
            <a:off x="3857625" y="1544910"/>
            <a:ext cx="1420813" cy="1173163"/>
          </a:xfrm>
          <a:prstGeom prst="rect">
            <a:avLst/>
          </a:prstGeom>
          <a:gradFill>
            <a:gsLst>
              <a:gs pos="33000">
                <a:srgbClr val="F9F9F9"/>
              </a:gs>
              <a:gs pos="100000">
                <a:srgbClr val="D7D7D7"/>
              </a:gs>
            </a:gsLst>
            <a:lin ang="5400000" scaled="0"/>
          </a:gradFill>
          <a:ln w="3175" cap="flat" cmpd="sng" algn="ctr">
            <a:solidFill>
              <a:srgbClr val="D7D7D7"/>
            </a:solidFill>
            <a:prstDash val="solid"/>
          </a:ln>
          <a:effectLst>
            <a:outerShdw blurRad="50800" dist="38100" sx="97000" sy="97000" algn="ctr" rotWithShape="0">
              <a:srgbClr val="000000">
                <a:alpha val="40000"/>
              </a:srgbClr>
            </a:outerShdw>
          </a:effectLst>
        </p:spPr>
        <p:txBody>
          <a:bodyPr anchor="ctr"/>
          <a:lstStyle/>
          <a:p>
            <a:pPr algn="ctr" eaLnBrk="1" fontAlgn="auto" hangingPunct="1">
              <a:lnSpc>
                <a:spcPct val="120000"/>
              </a:lnSpc>
              <a:spcBef>
                <a:spcPts val="0"/>
              </a:spcBef>
              <a:spcAft>
                <a:spcPts val="0"/>
              </a:spcAft>
              <a:buClrTx/>
              <a:buSzTx/>
              <a:defRPr/>
            </a:pPr>
            <a:r>
              <a:rPr lang="zh-CN" altLang="en-US" sz="2000" b="1" kern="0" dirty="0" smtClean="0">
                <a:solidFill>
                  <a:schemeClr val="bg1">
                    <a:lumMod val="65000"/>
                  </a:schemeClr>
                </a:solidFill>
                <a:cs typeface="+mn-ea"/>
                <a:sym typeface="+mn-lt"/>
              </a:rPr>
              <a:t>单击此处    添加</a:t>
            </a:r>
            <a:r>
              <a:rPr lang="zh-CN" altLang="en-US" sz="2000" b="1" kern="0" dirty="0">
                <a:solidFill>
                  <a:schemeClr val="bg1">
                    <a:lumMod val="65000"/>
                  </a:schemeClr>
                </a:solidFill>
                <a:cs typeface="+mn-ea"/>
                <a:sym typeface="+mn-lt"/>
              </a:rPr>
              <a:t>标题</a:t>
            </a:r>
          </a:p>
        </p:txBody>
      </p:sp>
      <p:sp>
        <p:nvSpPr>
          <p:cNvPr id="9" name="下箭头 8"/>
          <p:cNvSpPr>
            <a:spLocks noChangeArrowheads="1"/>
          </p:cNvSpPr>
          <p:nvPr/>
        </p:nvSpPr>
        <p:spPr bwMode="auto">
          <a:xfrm>
            <a:off x="4191000" y="3032398"/>
            <a:ext cx="804863" cy="555625"/>
          </a:xfrm>
          <a:prstGeom prst="downArrow">
            <a:avLst>
              <a:gd name="adj1" fmla="val 50000"/>
              <a:gd name="adj2" fmla="val 50000"/>
            </a:avLst>
          </a:prstGeom>
          <a:solidFill>
            <a:schemeClr val="accent2">
              <a:lumMod val="50000"/>
            </a:schemeClr>
          </a:solidFill>
          <a:ln>
            <a:noFill/>
          </a:ln>
          <a:effectLst>
            <a:outerShdw dist="38100" algn="l" rotWithShape="0">
              <a:srgbClr val="000000">
                <a:alpha val="39999"/>
              </a:srgbClr>
            </a:outerShdw>
          </a:effectLst>
          <a:extLst/>
        </p:spPr>
        <p:txBody>
          <a:bodyPr anchor="ctr"/>
          <a:lstStyle/>
          <a:p>
            <a:pPr eaLnBrk="1" fontAlgn="auto" hangingPunct="1">
              <a:lnSpc>
                <a:spcPct val="120000"/>
              </a:lnSpc>
              <a:spcBef>
                <a:spcPts val="0"/>
              </a:spcBef>
              <a:spcAft>
                <a:spcPts val="0"/>
              </a:spcAft>
              <a:buClrTx/>
              <a:buSzTx/>
              <a:defRPr/>
            </a:pPr>
            <a:endParaRPr lang="zh-CN" altLang="en-US" sz="1800" b="1" kern="0" dirty="0">
              <a:solidFill>
                <a:srgbClr val="C00000"/>
              </a:solidFill>
              <a:cs typeface="+mn-ea"/>
              <a:sym typeface="+mn-lt"/>
            </a:endParaRPr>
          </a:p>
        </p:txBody>
      </p:sp>
      <p:sp>
        <p:nvSpPr>
          <p:cNvPr id="10" name="TextBox 9"/>
          <p:cNvSpPr txBox="1"/>
          <p:nvPr/>
        </p:nvSpPr>
        <p:spPr bwMode="auto">
          <a:xfrm>
            <a:off x="1293813" y="3184798"/>
            <a:ext cx="1482725" cy="1304203"/>
          </a:xfrm>
          <a:prstGeom prst="rect">
            <a:avLst/>
          </a:prstGeom>
          <a:noFill/>
        </p:spPr>
        <p:txBody>
          <a:bodyPr>
            <a:spAutoFit/>
          </a:bodyPr>
          <a:lstStyle/>
          <a:p>
            <a:pPr eaLnBrk="1" fontAlgn="auto" hangingPunct="1">
              <a:lnSpc>
                <a:spcPct val="150000"/>
              </a:lnSpc>
              <a:spcBef>
                <a:spcPts val="0"/>
              </a:spcBef>
              <a:spcAft>
                <a:spcPts val="0"/>
              </a:spcAft>
              <a:buClrTx/>
              <a:buSzTx/>
              <a:defRPr/>
            </a:pPr>
            <a:r>
              <a:rPr lang="zh-CN" altLang="en-US" sz="1050" kern="0" dirty="0">
                <a:cs typeface="+mn-ea"/>
                <a:sym typeface="+mn-lt"/>
              </a:rPr>
              <a:t>单击此处添加段落文本单击此处添加段落文本单击此处添加段落文本单击此处添加段落文本</a:t>
            </a:r>
          </a:p>
        </p:txBody>
      </p:sp>
      <p:sp>
        <p:nvSpPr>
          <p:cNvPr id="11" name="TextBox 10"/>
          <p:cNvSpPr txBox="1"/>
          <p:nvPr/>
        </p:nvSpPr>
        <p:spPr bwMode="auto">
          <a:xfrm>
            <a:off x="6477000" y="3245123"/>
            <a:ext cx="1484313" cy="1304203"/>
          </a:xfrm>
          <a:prstGeom prst="rect">
            <a:avLst/>
          </a:prstGeom>
          <a:noFill/>
        </p:spPr>
        <p:txBody>
          <a:bodyPr>
            <a:spAutoFit/>
          </a:bodyPr>
          <a:lstStyle/>
          <a:p>
            <a:pPr eaLnBrk="1" fontAlgn="auto" hangingPunct="1">
              <a:lnSpc>
                <a:spcPct val="150000"/>
              </a:lnSpc>
              <a:spcBef>
                <a:spcPts val="0"/>
              </a:spcBef>
              <a:spcAft>
                <a:spcPts val="0"/>
              </a:spcAft>
              <a:buClrTx/>
              <a:buSzTx/>
              <a:defRPr/>
            </a:pPr>
            <a:r>
              <a:rPr lang="zh-CN" altLang="en-US" sz="1050" kern="0" dirty="0">
                <a:cs typeface="+mn-ea"/>
                <a:sym typeface="+mn-lt"/>
              </a:rPr>
              <a:t>单击此处添加段落文本单击此处添加段落文本单击此处添加段落文本单击此处添加段落文本</a:t>
            </a:r>
          </a:p>
        </p:txBody>
      </p:sp>
      <p:sp>
        <p:nvSpPr>
          <p:cNvPr id="12" name="TextBox 19"/>
          <p:cNvSpPr txBox="1">
            <a:spLocks noChangeArrowheads="1"/>
          </p:cNvSpPr>
          <p:nvPr/>
        </p:nvSpPr>
        <p:spPr bwMode="auto">
          <a:xfrm>
            <a:off x="4056063" y="3768998"/>
            <a:ext cx="1125537" cy="757130"/>
          </a:xfrm>
          <a:prstGeom prst="rect">
            <a:avLst/>
          </a:prstGeom>
          <a:noFill/>
          <a:ln>
            <a:noFill/>
          </a:ln>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fontAlgn="auto" hangingPunct="1">
              <a:lnSpc>
                <a:spcPct val="120000"/>
              </a:lnSpc>
              <a:spcBef>
                <a:spcPts val="0"/>
              </a:spcBef>
              <a:spcAft>
                <a:spcPts val="0"/>
              </a:spcAft>
              <a:buClrTx/>
              <a:buSzTx/>
              <a:defRPr/>
            </a:pPr>
            <a:r>
              <a:rPr lang="zh-CN" altLang="en-US" b="1" kern="0" dirty="0">
                <a:latin typeface="+mn-lt"/>
                <a:ea typeface="+mn-ea"/>
                <a:cs typeface="+mn-ea"/>
                <a:sym typeface="+mn-lt"/>
              </a:rPr>
              <a:t>单击此处添加标题</a:t>
            </a:r>
          </a:p>
        </p:txBody>
      </p:sp>
    </p:spTree>
    <p:extLst>
      <p:ext uri="{BB962C8B-B14F-4D97-AF65-F5344CB8AC3E}">
        <p14:creationId xmlns:p14="http://schemas.microsoft.com/office/powerpoint/2010/main" val="2065547240"/>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4"/>
                                        </p:tgtEl>
                                        <p:attrNameLst>
                                          <p:attrName>ppt_y</p:attrName>
                                        </p:attrNameLst>
                                      </p:cBhvr>
                                      <p:tavLst>
                                        <p:tav tm="0">
                                          <p:val>
                                            <p:strVal val="#ppt_y"/>
                                          </p:val>
                                        </p:tav>
                                        <p:tav tm="100000">
                                          <p:val>
                                            <p:strVal val="#ppt_y"/>
                                          </p:val>
                                        </p:tav>
                                      </p:tavLst>
                                    </p:anim>
                                    <p:anim calcmode="lin" valueType="num">
                                      <p:cBhvr>
                                        <p:cTn id="9" dur="500" fill="hold"/>
                                        <p:tgtEl>
                                          <p:spTgt spid="4"/>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4"/>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4"/>
                                        </p:tgtEl>
                                      </p:cBhvr>
                                    </p:animEffect>
                                  </p:childTnLst>
                                </p:cTn>
                              </p:par>
                            </p:childTnLst>
                          </p:cTn>
                        </p:par>
                        <p:par>
                          <p:cTn id="12" fill="hold">
                            <p:stCondLst>
                              <p:cond delay="850"/>
                            </p:stCondLst>
                            <p:childTnLst>
                              <p:par>
                                <p:cTn id="13" presetID="49" presetClass="entr" presetSubtype="0" decel="100000"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 calcmode="lin" valueType="num">
                                      <p:cBhvr>
                                        <p:cTn id="15" dur="500" fill="hold"/>
                                        <p:tgtEl>
                                          <p:spTgt spid="6"/>
                                        </p:tgtEl>
                                        <p:attrNameLst>
                                          <p:attrName>ppt_w</p:attrName>
                                        </p:attrNameLst>
                                      </p:cBhvr>
                                      <p:tavLst>
                                        <p:tav tm="0">
                                          <p:val>
                                            <p:fltVal val="0"/>
                                          </p:val>
                                        </p:tav>
                                        <p:tav tm="100000">
                                          <p:val>
                                            <p:strVal val="#ppt_w"/>
                                          </p:val>
                                        </p:tav>
                                      </p:tavLst>
                                    </p:anim>
                                    <p:anim calcmode="lin" valueType="num">
                                      <p:cBhvr>
                                        <p:cTn id="16" dur="500" fill="hold"/>
                                        <p:tgtEl>
                                          <p:spTgt spid="6"/>
                                        </p:tgtEl>
                                        <p:attrNameLst>
                                          <p:attrName>ppt_h</p:attrName>
                                        </p:attrNameLst>
                                      </p:cBhvr>
                                      <p:tavLst>
                                        <p:tav tm="0">
                                          <p:val>
                                            <p:fltVal val="0"/>
                                          </p:val>
                                        </p:tav>
                                        <p:tav tm="100000">
                                          <p:val>
                                            <p:strVal val="#ppt_h"/>
                                          </p:val>
                                        </p:tav>
                                      </p:tavLst>
                                    </p:anim>
                                    <p:anim calcmode="lin" valueType="num">
                                      <p:cBhvr>
                                        <p:cTn id="17" dur="500" fill="hold"/>
                                        <p:tgtEl>
                                          <p:spTgt spid="6"/>
                                        </p:tgtEl>
                                        <p:attrNameLst>
                                          <p:attrName>style.rotation</p:attrName>
                                        </p:attrNameLst>
                                      </p:cBhvr>
                                      <p:tavLst>
                                        <p:tav tm="0">
                                          <p:val>
                                            <p:fltVal val="360"/>
                                          </p:val>
                                        </p:tav>
                                        <p:tav tm="100000">
                                          <p:val>
                                            <p:fltVal val="0"/>
                                          </p:val>
                                        </p:tav>
                                      </p:tavLst>
                                    </p:anim>
                                    <p:animEffect transition="in" filter="fade">
                                      <p:cBhvr>
                                        <p:cTn id="18" dur="500"/>
                                        <p:tgtEl>
                                          <p:spTgt spid="6"/>
                                        </p:tgtEl>
                                      </p:cBhvr>
                                    </p:animEffect>
                                  </p:childTnLst>
                                </p:cTn>
                              </p:par>
                              <p:par>
                                <p:cTn id="19" presetID="49" presetClass="entr" presetSubtype="0" decel="100000" fill="hold" grpId="0" nodeType="withEffect">
                                  <p:stCondLst>
                                    <p:cond delay="0"/>
                                  </p:stCondLst>
                                  <p:childTnLst>
                                    <p:set>
                                      <p:cBhvr>
                                        <p:cTn id="20" dur="1" fill="hold">
                                          <p:stCondLst>
                                            <p:cond delay="0"/>
                                          </p:stCondLst>
                                        </p:cTn>
                                        <p:tgtEl>
                                          <p:spTgt spid="7"/>
                                        </p:tgtEl>
                                        <p:attrNameLst>
                                          <p:attrName>style.visibility</p:attrName>
                                        </p:attrNameLst>
                                      </p:cBhvr>
                                      <p:to>
                                        <p:strVal val="visible"/>
                                      </p:to>
                                    </p:set>
                                    <p:anim calcmode="lin" valueType="num">
                                      <p:cBhvr>
                                        <p:cTn id="21" dur="500" fill="hold"/>
                                        <p:tgtEl>
                                          <p:spTgt spid="7"/>
                                        </p:tgtEl>
                                        <p:attrNameLst>
                                          <p:attrName>ppt_w</p:attrName>
                                        </p:attrNameLst>
                                      </p:cBhvr>
                                      <p:tavLst>
                                        <p:tav tm="0">
                                          <p:val>
                                            <p:fltVal val="0"/>
                                          </p:val>
                                        </p:tav>
                                        <p:tav tm="100000">
                                          <p:val>
                                            <p:strVal val="#ppt_w"/>
                                          </p:val>
                                        </p:tav>
                                      </p:tavLst>
                                    </p:anim>
                                    <p:anim calcmode="lin" valueType="num">
                                      <p:cBhvr>
                                        <p:cTn id="22" dur="500" fill="hold"/>
                                        <p:tgtEl>
                                          <p:spTgt spid="7"/>
                                        </p:tgtEl>
                                        <p:attrNameLst>
                                          <p:attrName>ppt_h</p:attrName>
                                        </p:attrNameLst>
                                      </p:cBhvr>
                                      <p:tavLst>
                                        <p:tav tm="0">
                                          <p:val>
                                            <p:fltVal val="0"/>
                                          </p:val>
                                        </p:tav>
                                        <p:tav tm="100000">
                                          <p:val>
                                            <p:strVal val="#ppt_h"/>
                                          </p:val>
                                        </p:tav>
                                      </p:tavLst>
                                    </p:anim>
                                    <p:anim calcmode="lin" valueType="num">
                                      <p:cBhvr>
                                        <p:cTn id="23" dur="500" fill="hold"/>
                                        <p:tgtEl>
                                          <p:spTgt spid="7"/>
                                        </p:tgtEl>
                                        <p:attrNameLst>
                                          <p:attrName>style.rotation</p:attrName>
                                        </p:attrNameLst>
                                      </p:cBhvr>
                                      <p:tavLst>
                                        <p:tav tm="0">
                                          <p:val>
                                            <p:fltVal val="360"/>
                                          </p:val>
                                        </p:tav>
                                        <p:tav tm="100000">
                                          <p:val>
                                            <p:fltVal val="0"/>
                                          </p:val>
                                        </p:tav>
                                      </p:tavLst>
                                    </p:anim>
                                    <p:animEffect transition="in" filter="fade">
                                      <p:cBhvr>
                                        <p:cTn id="24" dur="500"/>
                                        <p:tgtEl>
                                          <p:spTgt spid="7"/>
                                        </p:tgtEl>
                                      </p:cBhvr>
                                    </p:animEffect>
                                  </p:childTnLst>
                                </p:cTn>
                              </p:par>
                            </p:childTnLst>
                          </p:cTn>
                        </p:par>
                        <p:par>
                          <p:cTn id="25" fill="hold">
                            <p:stCondLst>
                              <p:cond delay="1350"/>
                            </p:stCondLst>
                            <p:childTnLst>
                              <p:par>
                                <p:cTn id="26" presetID="12" presetClass="entr" presetSubtype="8" fill="hold" grpId="0" nodeType="afterEffect">
                                  <p:stCondLst>
                                    <p:cond delay="0"/>
                                  </p:stCondLst>
                                  <p:childTnLst>
                                    <p:set>
                                      <p:cBhvr>
                                        <p:cTn id="27" dur="1" fill="hold">
                                          <p:stCondLst>
                                            <p:cond delay="0"/>
                                          </p:stCondLst>
                                        </p:cTn>
                                        <p:tgtEl>
                                          <p:spTgt spid="3"/>
                                        </p:tgtEl>
                                        <p:attrNameLst>
                                          <p:attrName>style.visibility</p:attrName>
                                        </p:attrNameLst>
                                      </p:cBhvr>
                                      <p:to>
                                        <p:strVal val="visible"/>
                                      </p:to>
                                    </p:set>
                                    <p:animEffect transition="in" filter="slide(fromLeft)">
                                      <p:cBhvr>
                                        <p:cTn id="28" dur="500"/>
                                        <p:tgtEl>
                                          <p:spTgt spid="3"/>
                                        </p:tgtEl>
                                      </p:cBhvr>
                                    </p:animEffect>
                                  </p:childTnLst>
                                </p:cTn>
                              </p:par>
                              <p:par>
                                <p:cTn id="29" presetID="12" presetClass="entr" presetSubtype="2" fill="hold" grpId="0" nodeType="withEffect">
                                  <p:stCondLst>
                                    <p:cond delay="0"/>
                                  </p:stCondLst>
                                  <p:childTnLst>
                                    <p:set>
                                      <p:cBhvr>
                                        <p:cTn id="30" dur="1" fill="hold">
                                          <p:stCondLst>
                                            <p:cond delay="0"/>
                                          </p:stCondLst>
                                        </p:cTn>
                                        <p:tgtEl>
                                          <p:spTgt spid="5"/>
                                        </p:tgtEl>
                                        <p:attrNameLst>
                                          <p:attrName>style.visibility</p:attrName>
                                        </p:attrNameLst>
                                      </p:cBhvr>
                                      <p:to>
                                        <p:strVal val="visible"/>
                                      </p:to>
                                    </p:set>
                                    <p:animEffect transition="in" filter="slide(fromRight)">
                                      <p:cBhvr>
                                        <p:cTn id="31" dur="500"/>
                                        <p:tgtEl>
                                          <p:spTgt spid="5"/>
                                        </p:tgtEl>
                                      </p:cBhvr>
                                    </p:animEffect>
                                  </p:childTnLst>
                                </p:cTn>
                              </p:par>
                            </p:childTnLst>
                          </p:cTn>
                        </p:par>
                        <p:par>
                          <p:cTn id="32" fill="hold">
                            <p:stCondLst>
                              <p:cond delay="1850"/>
                            </p:stCondLst>
                            <p:childTnLst>
                              <p:par>
                                <p:cTn id="33" presetID="17" presetClass="entr" presetSubtype="10" fill="hold" grpId="0" nodeType="afterEffect">
                                  <p:stCondLst>
                                    <p:cond delay="0"/>
                                  </p:stCondLst>
                                  <p:childTnLst>
                                    <p:set>
                                      <p:cBhvr>
                                        <p:cTn id="34" dur="1" fill="hold">
                                          <p:stCondLst>
                                            <p:cond delay="0"/>
                                          </p:stCondLst>
                                        </p:cTn>
                                        <p:tgtEl>
                                          <p:spTgt spid="8"/>
                                        </p:tgtEl>
                                        <p:attrNameLst>
                                          <p:attrName>style.visibility</p:attrName>
                                        </p:attrNameLst>
                                      </p:cBhvr>
                                      <p:to>
                                        <p:strVal val="visible"/>
                                      </p:to>
                                    </p:set>
                                    <p:anim calcmode="lin" valueType="num">
                                      <p:cBhvr>
                                        <p:cTn id="35" dur="500" fill="hold"/>
                                        <p:tgtEl>
                                          <p:spTgt spid="8"/>
                                        </p:tgtEl>
                                        <p:attrNameLst>
                                          <p:attrName>ppt_w</p:attrName>
                                        </p:attrNameLst>
                                      </p:cBhvr>
                                      <p:tavLst>
                                        <p:tav tm="0">
                                          <p:val>
                                            <p:fltVal val="0"/>
                                          </p:val>
                                        </p:tav>
                                        <p:tav tm="100000">
                                          <p:val>
                                            <p:strVal val="#ppt_w"/>
                                          </p:val>
                                        </p:tav>
                                      </p:tavLst>
                                    </p:anim>
                                    <p:anim calcmode="lin" valueType="num">
                                      <p:cBhvr>
                                        <p:cTn id="36" dur="500" fill="hold"/>
                                        <p:tgtEl>
                                          <p:spTgt spid="8"/>
                                        </p:tgtEl>
                                        <p:attrNameLst>
                                          <p:attrName>ppt_h</p:attrName>
                                        </p:attrNameLst>
                                      </p:cBhvr>
                                      <p:tavLst>
                                        <p:tav tm="0">
                                          <p:val>
                                            <p:strVal val="#ppt_h"/>
                                          </p:val>
                                        </p:tav>
                                        <p:tav tm="100000">
                                          <p:val>
                                            <p:strVal val="#ppt_h"/>
                                          </p:val>
                                        </p:tav>
                                      </p:tavLst>
                                    </p:anim>
                                  </p:childTnLst>
                                </p:cTn>
                              </p:par>
                            </p:childTnLst>
                          </p:cTn>
                        </p:par>
                        <p:par>
                          <p:cTn id="37" fill="hold">
                            <p:stCondLst>
                              <p:cond delay="2350"/>
                            </p:stCondLst>
                            <p:childTnLst>
                              <p:par>
                                <p:cTn id="38" presetID="47" presetClass="entr" presetSubtype="0" fill="hold" grpId="0" nodeType="afterEffect">
                                  <p:stCondLst>
                                    <p:cond delay="0"/>
                                  </p:stCondLst>
                                  <p:childTnLst>
                                    <p:set>
                                      <p:cBhvr>
                                        <p:cTn id="39" dur="1" fill="hold">
                                          <p:stCondLst>
                                            <p:cond delay="0"/>
                                          </p:stCondLst>
                                        </p:cTn>
                                        <p:tgtEl>
                                          <p:spTgt spid="9"/>
                                        </p:tgtEl>
                                        <p:attrNameLst>
                                          <p:attrName>style.visibility</p:attrName>
                                        </p:attrNameLst>
                                      </p:cBhvr>
                                      <p:to>
                                        <p:strVal val="visible"/>
                                      </p:to>
                                    </p:set>
                                    <p:animEffect transition="in" filter="fade">
                                      <p:cBhvr>
                                        <p:cTn id="40" dur="1000"/>
                                        <p:tgtEl>
                                          <p:spTgt spid="9"/>
                                        </p:tgtEl>
                                      </p:cBhvr>
                                    </p:animEffect>
                                    <p:anim calcmode="lin" valueType="num">
                                      <p:cBhvr>
                                        <p:cTn id="41" dur="1000" fill="hold"/>
                                        <p:tgtEl>
                                          <p:spTgt spid="9"/>
                                        </p:tgtEl>
                                        <p:attrNameLst>
                                          <p:attrName>ppt_x</p:attrName>
                                        </p:attrNameLst>
                                      </p:cBhvr>
                                      <p:tavLst>
                                        <p:tav tm="0">
                                          <p:val>
                                            <p:strVal val="#ppt_x"/>
                                          </p:val>
                                        </p:tav>
                                        <p:tav tm="100000">
                                          <p:val>
                                            <p:strVal val="#ppt_x"/>
                                          </p:val>
                                        </p:tav>
                                      </p:tavLst>
                                    </p:anim>
                                    <p:anim calcmode="lin" valueType="num">
                                      <p:cBhvr>
                                        <p:cTn id="42" dur="1000" fill="hold"/>
                                        <p:tgtEl>
                                          <p:spTgt spid="9"/>
                                        </p:tgtEl>
                                        <p:attrNameLst>
                                          <p:attrName>ppt_y</p:attrName>
                                        </p:attrNameLst>
                                      </p:cBhvr>
                                      <p:tavLst>
                                        <p:tav tm="0">
                                          <p:val>
                                            <p:strVal val="#ppt_y-.1"/>
                                          </p:val>
                                        </p:tav>
                                        <p:tav tm="100000">
                                          <p:val>
                                            <p:strVal val="#ppt_y"/>
                                          </p:val>
                                        </p:tav>
                                      </p:tavLst>
                                    </p:anim>
                                  </p:childTnLst>
                                </p:cTn>
                              </p:par>
                            </p:childTnLst>
                          </p:cTn>
                        </p:par>
                        <p:par>
                          <p:cTn id="43" fill="hold">
                            <p:stCondLst>
                              <p:cond delay="3350"/>
                            </p:stCondLst>
                            <p:childTnLst>
                              <p:par>
                                <p:cTn id="44" presetID="8" presetClass="entr" presetSubtype="16" fill="hold" grpId="0" nodeType="afterEffect">
                                  <p:stCondLst>
                                    <p:cond delay="0"/>
                                  </p:stCondLst>
                                  <p:childTnLst>
                                    <p:set>
                                      <p:cBhvr>
                                        <p:cTn id="45" dur="1" fill="hold">
                                          <p:stCondLst>
                                            <p:cond delay="0"/>
                                          </p:stCondLst>
                                        </p:cTn>
                                        <p:tgtEl>
                                          <p:spTgt spid="12"/>
                                        </p:tgtEl>
                                        <p:attrNameLst>
                                          <p:attrName>style.visibility</p:attrName>
                                        </p:attrNameLst>
                                      </p:cBhvr>
                                      <p:to>
                                        <p:strVal val="visible"/>
                                      </p:to>
                                    </p:set>
                                    <p:animEffect transition="in" filter="diamond(in)">
                                      <p:cBhvr>
                                        <p:cTn id="46" dur="500"/>
                                        <p:tgtEl>
                                          <p:spTgt spid="12"/>
                                        </p:tgtEl>
                                      </p:cBhvr>
                                    </p:animEffect>
                                  </p:childTnLst>
                                </p:cTn>
                              </p:par>
                              <p:par>
                                <p:cTn id="47" presetID="8" presetClass="entr" presetSubtype="16" fill="hold" grpId="0" nodeType="withEffect">
                                  <p:stCondLst>
                                    <p:cond delay="0"/>
                                  </p:stCondLst>
                                  <p:childTnLst>
                                    <p:set>
                                      <p:cBhvr>
                                        <p:cTn id="48" dur="1" fill="hold">
                                          <p:stCondLst>
                                            <p:cond delay="0"/>
                                          </p:stCondLst>
                                        </p:cTn>
                                        <p:tgtEl>
                                          <p:spTgt spid="10"/>
                                        </p:tgtEl>
                                        <p:attrNameLst>
                                          <p:attrName>style.visibility</p:attrName>
                                        </p:attrNameLst>
                                      </p:cBhvr>
                                      <p:to>
                                        <p:strVal val="visible"/>
                                      </p:to>
                                    </p:set>
                                    <p:animEffect transition="in" filter="diamond(in)">
                                      <p:cBhvr>
                                        <p:cTn id="49" dur="500"/>
                                        <p:tgtEl>
                                          <p:spTgt spid="10"/>
                                        </p:tgtEl>
                                      </p:cBhvr>
                                    </p:animEffect>
                                  </p:childTnLst>
                                </p:cTn>
                              </p:par>
                              <p:par>
                                <p:cTn id="50" presetID="8" presetClass="entr" presetSubtype="16" fill="hold" grpId="0" nodeType="withEffect">
                                  <p:stCondLst>
                                    <p:cond delay="0"/>
                                  </p:stCondLst>
                                  <p:childTnLst>
                                    <p:set>
                                      <p:cBhvr>
                                        <p:cTn id="51" dur="1" fill="hold">
                                          <p:stCondLst>
                                            <p:cond delay="0"/>
                                          </p:stCondLst>
                                        </p:cTn>
                                        <p:tgtEl>
                                          <p:spTgt spid="11"/>
                                        </p:tgtEl>
                                        <p:attrNameLst>
                                          <p:attrName>style.visibility</p:attrName>
                                        </p:attrNameLst>
                                      </p:cBhvr>
                                      <p:to>
                                        <p:strVal val="visible"/>
                                      </p:to>
                                    </p:set>
                                    <p:animEffect transition="in" filter="diamond(in)">
                                      <p:cBhvr>
                                        <p:cTn id="52"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3" grpId="0" animBg="1"/>
      <p:bldP spid="5" grpId="0" animBg="1"/>
      <p:bldP spid="6" grpId="0" animBg="1"/>
      <p:bldP spid="7" grpId="0" animBg="1"/>
      <p:bldP spid="8" grpId="0" animBg="1"/>
      <p:bldP spid="9" grpId="0" animBg="1"/>
      <p:bldP spid="10" grpId="0"/>
      <p:bldP spid="11" grpId="0"/>
      <p:bldP spid="12"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07504" y="51470"/>
            <a:ext cx="3365024" cy="523220"/>
          </a:xfrm>
          <a:prstGeom prst="rect">
            <a:avLst/>
          </a:prstGeom>
        </p:spPr>
        <p:txBody>
          <a:bodyPr wrap="none">
            <a:spAutoFit/>
          </a:bodyPr>
          <a:lstStyle/>
          <a:p>
            <a:r>
              <a:rPr lang="zh-CN" altLang="en-US" sz="2800" b="1" spc="300" dirty="0" smtClean="0">
                <a:solidFill>
                  <a:schemeClr val="accent2">
                    <a:lumMod val="50000"/>
                  </a:schemeClr>
                </a:solidFill>
                <a:cs typeface="+mn-ea"/>
                <a:sym typeface="+mn-lt"/>
              </a:rPr>
              <a:t>单击此处添加标题</a:t>
            </a:r>
            <a:endParaRPr lang="zh-CN" altLang="en-US" sz="2800" b="1" spc="300" dirty="0">
              <a:solidFill>
                <a:schemeClr val="accent2">
                  <a:lumMod val="50000"/>
                </a:schemeClr>
              </a:solidFill>
              <a:cs typeface="+mn-ea"/>
              <a:sym typeface="+mn-lt"/>
            </a:endParaRPr>
          </a:p>
        </p:txBody>
      </p:sp>
      <p:sp>
        <p:nvSpPr>
          <p:cNvPr id="3" name="Oval 2"/>
          <p:cNvSpPr>
            <a:spLocks noChangeArrowheads="1"/>
          </p:cNvSpPr>
          <p:nvPr/>
        </p:nvSpPr>
        <p:spPr bwMode="auto">
          <a:xfrm>
            <a:off x="3533006" y="1708373"/>
            <a:ext cx="2025650" cy="2025650"/>
          </a:xfrm>
          <a:prstGeom prst="ellipse">
            <a:avLst/>
          </a:prstGeom>
          <a:solidFill>
            <a:srgbClr val="FFFFFF">
              <a:alpha val="10196"/>
            </a:srgbClr>
          </a:solidFill>
          <a:ln w="19050" cap="rnd" algn="ctr">
            <a:solidFill>
              <a:schemeClr val="accent2">
                <a:lumMod val="50000"/>
              </a:schemeClr>
            </a:solidFill>
            <a:prstDash val="sysDot"/>
            <a:round/>
            <a:headEnd/>
            <a:tailEnd/>
          </a:ln>
        </p:spPr>
        <p:txBody>
          <a:bodyPr wrap="none" lIns="100803" tIns="50402" rIns="100803" bIns="50402"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C00000"/>
              </a:solidFill>
              <a:effectLst/>
              <a:uLnTx/>
              <a:uFillTx/>
              <a:cs typeface="+mn-ea"/>
              <a:sym typeface="+mn-lt"/>
            </a:endParaRPr>
          </a:p>
        </p:txBody>
      </p:sp>
      <p:sp>
        <p:nvSpPr>
          <p:cNvPr id="5" name="Freeform 6"/>
          <p:cNvSpPr>
            <a:spLocks/>
          </p:cNvSpPr>
          <p:nvPr/>
        </p:nvSpPr>
        <p:spPr bwMode="auto">
          <a:xfrm rot="5400000">
            <a:off x="2022394" y="1369443"/>
            <a:ext cx="3743325" cy="2360612"/>
          </a:xfrm>
          <a:custGeom>
            <a:avLst/>
            <a:gdLst>
              <a:gd name="T0" fmla="*/ 224 w 2848"/>
              <a:gd name="T1" fmla="*/ 484 h 1795"/>
              <a:gd name="T2" fmla="*/ 231 w 2848"/>
              <a:gd name="T3" fmla="*/ 587 h 1795"/>
              <a:gd name="T4" fmla="*/ 246 w 2848"/>
              <a:gd name="T5" fmla="*/ 687 h 1795"/>
              <a:gd name="T6" fmla="*/ 267 w 2848"/>
              <a:gd name="T7" fmla="*/ 785 h 1795"/>
              <a:gd name="T8" fmla="*/ 295 w 2848"/>
              <a:gd name="T9" fmla="*/ 881 h 1795"/>
              <a:gd name="T10" fmla="*/ 329 w 2848"/>
              <a:gd name="T11" fmla="*/ 973 h 1795"/>
              <a:gd name="T12" fmla="*/ 371 w 2848"/>
              <a:gd name="T13" fmla="*/ 1062 h 1795"/>
              <a:gd name="T14" fmla="*/ 419 w 2848"/>
              <a:gd name="T15" fmla="*/ 1147 h 1795"/>
              <a:gd name="T16" fmla="*/ 472 w 2848"/>
              <a:gd name="T17" fmla="*/ 1228 h 1795"/>
              <a:gd name="T18" fmla="*/ 531 w 2848"/>
              <a:gd name="T19" fmla="*/ 1305 h 1795"/>
              <a:gd name="T20" fmla="*/ 595 w 2848"/>
              <a:gd name="T21" fmla="*/ 1377 h 1795"/>
              <a:gd name="T22" fmla="*/ 665 w 2848"/>
              <a:gd name="T23" fmla="*/ 1445 h 1795"/>
              <a:gd name="T24" fmla="*/ 739 w 2848"/>
              <a:gd name="T25" fmla="*/ 1508 h 1795"/>
              <a:gd name="T26" fmla="*/ 817 w 2848"/>
              <a:gd name="T27" fmla="*/ 1565 h 1795"/>
              <a:gd name="T28" fmla="*/ 900 w 2848"/>
              <a:gd name="T29" fmla="*/ 1617 h 1795"/>
              <a:gd name="T30" fmla="*/ 986 w 2848"/>
              <a:gd name="T31" fmla="*/ 1662 h 1795"/>
              <a:gd name="T32" fmla="*/ 1076 w 2848"/>
              <a:gd name="T33" fmla="*/ 1702 h 1795"/>
              <a:gd name="T34" fmla="*/ 1169 w 2848"/>
              <a:gd name="T35" fmla="*/ 1734 h 1795"/>
              <a:gd name="T36" fmla="*/ 1266 w 2848"/>
              <a:gd name="T37" fmla="*/ 1761 h 1795"/>
              <a:gd name="T38" fmla="*/ 1365 w 2848"/>
              <a:gd name="T39" fmla="*/ 1780 h 1795"/>
              <a:gd name="T40" fmla="*/ 1467 w 2848"/>
              <a:gd name="T41" fmla="*/ 1790 h 1795"/>
              <a:gd name="T42" fmla="*/ 1569 w 2848"/>
              <a:gd name="T43" fmla="*/ 1795 h 1795"/>
              <a:gd name="T44" fmla="*/ 1680 w 2848"/>
              <a:gd name="T45" fmla="*/ 1790 h 1795"/>
              <a:gd name="T46" fmla="*/ 1842 w 2848"/>
              <a:gd name="T47" fmla="*/ 1767 h 1795"/>
              <a:gd name="T48" fmla="*/ 1997 w 2848"/>
              <a:gd name="T49" fmla="*/ 1725 h 1795"/>
              <a:gd name="T50" fmla="*/ 2143 w 2848"/>
              <a:gd name="T51" fmla="*/ 1666 h 1795"/>
              <a:gd name="T52" fmla="*/ 2281 w 2848"/>
              <a:gd name="T53" fmla="*/ 1592 h 1795"/>
              <a:gd name="T54" fmla="*/ 2408 w 2848"/>
              <a:gd name="T55" fmla="*/ 1501 h 1795"/>
              <a:gd name="T56" fmla="*/ 2525 w 2848"/>
              <a:gd name="T57" fmla="*/ 1397 h 1795"/>
              <a:gd name="T58" fmla="*/ 2627 w 2848"/>
              <a:gd name="T59" fmla="*/ 1280 h 1795"/>
              <a:gd name="T60" fmla="*/ 2716 w 2848"/>
              <a:gd name="T61" fmla="*/ 1153 h 1795"/>
              <a:gd name="T62" fmla="*/ 2790 w 2848"/>
              <a:gd name="T63" fmla="*/ 1015 h 1795"/>
              <a:gd name="T64" fmla="*/ 2848 w 2848"/>
              <a:gd name="T65" fmla="*/ 867 h 1795"/>
              <a:gd name="T66" fmla="*/ 2721 w 2848"/>
              <a:gd name="T67" fmla="*/ 994 h 1795"/>
              <a:gd name="T68" fmla="*/ 2691 w 2848"/>
              <a:gd name="T69" fmla="*/ 1003 h 1795"/>
              <a:gd name="T70" fmla="*/ 2671 w 2848"/>
              <a:gd name="T71" fmla="*/ 999 h 1795"/>
              <a:gd name="T72" fmla="*/ 2415 w 2848"/>
              <a:gd name="T73" fmla="*/ 749 h 1795"/>
              <a:gd name="T74" fmla="*/ 2390 w 2848"/>
              <a:gd name="T75" fmla="*/ 813 h 1795"/>
              <a:gd name="T76" fmla="*/ 2343 w 2848"/>
              <a:gd name="T77" fmla="*/ 905 h 1795"/>
              <a:gd name="T78" fmla="*/ 2286 w 2848"/>
              <a:gd name="T79" fmla="*/ 990 h 1795"/>
              <a:gd name="T80" fmla="*/ 2220 w 2848"/>
              <a:gd name="T81" fmla="*/ 1066 h 1795"/>
              <a:gd name="T82" fmla="*/ 2146 w 2848"/>
              <a:gd name="T83" fmla="*/ 1136 h 1795"/>
              <a:gd name="T84" fmla="*/ 2064 w 2848"/>
              <a:gd name="T85" fmla="*/ 1198 h 1795"/>
              <a:gd name="T86" fmla="*/ 1976 w 2848"/>
              <a:gd name="T87" fmla="*/ 1249 h 1795"/>
              <a:gd name="T88" fmla="*/ 1882 w 2848"/>
              <a:gd name="T89" fmla="*/ 1291 h 1795"/>
              <a:gd name="T90" fmla="*/ 1782 w 2848"/>
              <a:gd name="T91" fmla="*/ 1320 h 1795"/>
              <a:gd name="T92" fmla="*/ 1678 w 2848"/>
              <a:gd name="T93" fmla="*/ 1339 h 1795"/>
              <a:gd name="T94" fmla="*/ 1569 w 2848"/>
              <a:gd name="T95" fmla="*/ 1346 h 1795"/>
              <a:gd name="T96" fmla="*/ 1478 w 2848"/>
              <a:gd name="T97" fmla="*/ 1342 h 1795"/>
              <a:gd name="T98" fmla="*/ 1345 w 2848"/>
              <a:gd name="T99" fmla="*/ 1318 h 1795"/>
              <a:gd name="T100" fmla="*/ 1221 w 2848"/>
              <a:gd name="T101" fmla="*/ 1275 h 1795"/>
              <a:gd name="T102" fmla="*/ 1104 w 2848"/>
              <a:gd name="T103" fmla="*/ 1216 h 1795"/>
              <a:gd name="T104" fmla="*/ 999 w 2848"/>
              <a:gd name="T105" fmla="*/ 1141 h 1795"/>
              <a:gd name="T106" fmla="*/ 906 w 2848"/>
              <a:gd name="T107" fmla="*/ 1052 h 1795"/>
              <a:gd name="T108" fmla="*/ 825 w 2848"/>
              <a:gd name="T109" fmla="*/ 951 h 1795"/>
              <a:gd name="T110" fmla="*/ 760 w 2848"/>
              <a:gd name="T111" fmla="*/ 839 h 1795"/>
              <a:gd name="T112" fmla="*/ 713 w 2848"/>
              <a:gd name="T113" fmla="*/ 716 h 1795"/>
              <a:gd name="T114" fmla="*/ 683 w 2848"/>
              <a:gd name="T115" fmla="*/ 586 h 1795"/>
              <a:gd name="T116" fmla="*/ 673 w 2848"/>
              <a:gd name="T117" fmla="*/ 449 h 1795"/>
              <a:gd name="T118" fmla="*/ 0 w 2848"/>
              <a:gd name="T119" fmla="*/ 449 h 17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848" h="1795">
                <a:moveTo>
                  <a:pt x="224" y="449"/>
                </a:moveTo>
                <a:lnTo>
                  <a:pt x="224" y="449"/>
                </a:lnTo>
                <a:lnTo>
                  <a:pt x="224" y="484"/>
                </a:lnTo>
                <a:lnTo>
                  <a:pt x="226" y="519"/>
                </a:lnTo>
                <a:lnTo>
                  <a:pt x="228" y="553"/>
                </a:lnTo>
                <a:lnTo>
                  <a:pt x="231" y="587"/>
                </a:lnTo>
                <a:lnTo>
                  <a:pt x="235" y="620"/>
                </a:lnTo>
                <a:lnTo>
                  <a:pt x="240" y="654"/>
                </a:lnTo>
                <a:lnTo>
                  <a:pt x="246" y="687"/>
                </a:lnTo>
                <a:lnTo>
                  <a:pt x="252" y="720"/>
                </a:lnTo>
                <a:lnTo>
                  <a:pt x="259" y="754"/>
                </a:lnTo>
                <a:lnTo>
                  <a:pt x="267" y="785"/>
                </a:lnTo>
                <a:lnTo>
                  <a:pt x="275" y="817"/>
                </a:lnTo>
                <a:lnTo>
                  <a:pt x="285" y="849"/>
                </a:lnTo>
                <a:lnTo>
                  <a:pt x="295" y="881"/>
                </a:lnTo>
                <a:lnTo>
                  <a:pt x="306" y="912"/>
                </a:lnTo>
                <a:lnTo>
                  <a:pt x="318" y="942"/>
                </a:lnTo>
                <a:lnTo>
                  <a:pt x="329" y="973"/>
                </a:lnTo>
                <a:lnTo>
                  <a:pt x="342" y="1003"/>
                </a:lnTo>
                <a:lnTo>
                  <a:pt x="357" y="1032"/>
                </a:lnTo>
                <a:lnTo>
                  <a:pt x="371" y="1062"/>
                </a:lnTo>
                <a:lnTo>
                  <a:pt x="386" y="1090"/>
                </a:lnTo>
                <a:lnTo>
                  <a:pt x="403" y="1118"/>
                </a:lnTo>
                <a:lnTo>
                  <a:pt x="419" y="1147"/>
                </a:lnTo>
                <a:lnTo>
                  <a:pt x="436" y="1174"/>
                </a:lnTo>
                <a:lnTo>
                  <a:pt x="453" y="1201"/>
                </a:lnTo>
                <a:lnTo>
                  <a:pt x="472" y="1228"/>
                </a:lnTo>
                <a:lnTo>
                  <a:pt x="491" y="1254"/>
                </a:lnTo>
                <a:lnTo>
                  <a:pt x="511" y="1280"/>
                </a:lnTo>
                <a:lnTo>
                  <a:pt x="531" y="1305"/>
                </a:lnTo>
                <a:lnTo>
                  <a:pt x="553" y="1330"/>
                </a:lnTo>
                <a:lnTo>
                  <a:pt x="574" y="1353"/>
                </a:lnTo>
                <a:lnTo>
                  <a:pt x="595" y="1377"/>
                </a:lnTo>
                <a:lnTo>
                  <a:pt x="618" y="1401"/>
                </a:lnTo>
                <a:lnTo>
                  <a:pt x="641" y="1423"/>
                </a:lnTo>
                <a:lnTo>
                  <a:pt x="665" y="1445"/>
                </a:lnTo>
                <a:lnTo>
                  <a:pt x="690" y="1467"/>
                </a:lnTo>
                <a:lnTo>
                  <a:pt x="713" y="1487"/>
                </a:lnTo>
                <a:lnTo>
                  <a:pt x="739" y="1508"/>
                </a:lnTo>
                <a:lnTo>
                  <a:pt x="764" y="1527"/>
                </a:lnTo>
                <a:lnTo>
                  <a:pt x="791" y="1546"/>
                </a:lnTo>
                <a:lnTo>
                  <a:pt x="817" y="1565"/>
                </a:lnTo>
                <a:lnTo>
                  <a:pt x="844" y="1582"/>
                </a:lnTo>
                <a:lnTo>
                  <a:pt x="872" y="1600"/>
                </a:lnTo>
                <a:lnTo>
                  <a:pt x="900" y="1617"/>
                </a:lnTo>
                <a:lnTo>
                  <a:pt x="928" y="1632"/>
                </a:lnTo>
                <a:lnTo>
                  <a:pt x="957" y="1647"/>
                </a:lnTo>
                <a:lnTo>
                  <a:pt x="986" y="1662"/>
                </a:lnTo>
                <a:lnTo>
                  <a:pt x="1016" y="1676"/>
                </a:lnTo>
                <a:lnTo>
                  <a:pt x="1046" y="1689"/>
                </a:lnTo>
                <a:lnTo>
                  <a:pt x="1076" y="1702"/>
                </a:lnTo>
                <a:lnTo>
                  <a:pt x="1106" y="1714"/>
                </a:lnTo>
                <a:lnTo>
                  <a:pt x="1138" y="1724"/>
                </a:lnTo>
                <a:lnTo>
                  <a:pt x="1169" y="1734"/>
                </a:lnTo>
                <a:lnTo>
                  <a:pt x="1201" y="1743"/>
                </a:lnTo>
                <a:lnTo>
                  <a:pt x="1233" y="1752"/>
                </a:lnTo>
                <a:lnTo>
                  <a:pt x="1266" y="1761"/>
                </a:lnTo>
                <a:lnTo>
                  <a:pt x="1299" y="1768"/>
                </a:lnTo>
                <a:lnTo>
                  <a:pt x="1332" y="1774"/>
                </a:lnTo>
                <a:lnTo>
                  <a:pt x="1365" y="1780"/>
                </a:lnTo>
                <a:lnTo>
                  <a:pt x="1398" y="1784"/>
                </a:lnTo>
                <a:lnTo>
                  <a:pt x="1432" y="1788"/>
                </a:lnTo>
                <a:lnTo>
                  <a:pt x="1467" y="1790"/>
                </a:lnTo>
                <a:lnTo>
                  <a:pt x="1501" y="1793"/>
                </a:lnTo>
                <a:lnTo>
                  <a:pt x="1535" y="1794"/>
                </a:lnTo>
                <a:lnTo>
                  <a:pt x="1569" y="1795"/>
                </a:lnTo>
                <a:lnTo>
                  <a:pt x="1569" y="1795"/>
                </a:lnTo>
                <a:lnTo>
                  <a:pt x="1625" y="1794"/>
                </a:lnTo>
                <a:lnTo>
                  <a:pt x="1680" y="1790"/>
                </a:lnTo>
                <a:lnTo>
                  <a:pt x="1735" y="1784"/>
                </a:lnTo>
                <a:lnTo>
                  <a:pt x="1789" y="1777"/>
                </a:lnTo>
                <a:lnTo>
                  <a:pt x="1842" y="1767"/>
                </a:lnTo>
                <a:lnTo>
                  <a:pt x="1894" y="1755"/>
                </a:lnTo>
                <a:lnTo>
                  <a:pt x="1946" y="1742"/>
                </a:lnTo>
                <a:lnTo>
                  <a:pt x="1997" y="1725"/>
                </a:lnTo>
                <a:lnTo>
                  <a:pt x="2046" y="1708"/>
                </a:lnTo>
                <a:lnTo>
                  <a:pt x="2096" y="1688"/>
                </a:lnTo>
                <a:lnTo>
                  <a:pt x="2143" y="1666"/>
                </a:lnTo>
                <a:lnTo>
                  <a:pt x="2191" y="1643"/>
                </a:lnTo>
                <a:lnTo>
                  <a:pt x="2237" y="1618"/>
                </a:lnTo>
                <a:lnTo>
                  <a:pt x="2281" y="1592"/>
                </a:lnTo>
                <a:lnTo>
                  <a:pt x="2325" y="1562"/>
                </a:lnTo>
                <a:lnTo>
                  <a:pt x="2368" y="1533"/>
                </a:lnTo>
                <a:lnTo>
                  <a:pt x="2408" y="1501"/>
                </a:lnTo>
                <a:lnTo>
                  <a:pt x="2448" y="1468"/>
                </a:lnTo>
                <a:lnTo>
                  <a:pt x="2487" y="1434"/>
                </a:lnTo>
                <a:lnTo>
                  <a:pt x="2525" y="1397"/>
                </a:lnTo>
                <a:lnTo>
                  <a:pt x="2560" y="1359"/>
                </a:lnTo>
                <a:lnTo>
                  <a:pt x="2594" y="1322"/>
                </a:lnTo>
                <a:lnTo>
                  <a:pt x="2627" y="1280"/>
                </a:lnTo>
                <a:lnTo>
                  <a:pt x="2658" y="1239"/>
                </a:lnTo>
                <a:lnTo>
                  <a:pt x="2689" y="1196"/>
                </a:lnTo>
                <a:lnTo>
                  <a:pt x="2716" y="1153"/>
                </a:lnTo>
                <a:lnTo>
                  <a:pt x="2743" y="1108"/>
                </a:lnTo>
                <a:lnTo>
                  <a:pt x="2768" y="1062"/>
                </a:lnTo>
                <a:lnTo>
                  <a:pt x="2790" y="1015"/>
                </a:lnTo>
                <a:lnTo>
                  <a:pt x="2812" y="966"/>
                </a:lnTo>
                <a:lnTo>
                  <a:pt x="2832" y="918"/>
                </a:lnTo>
                <a:lnTo>
                  <a:pt x="2848" y="867"/>
                </a:lnTo>
                <a:lnTo>
                  <a:pt x="2728" y="987"/>
                </a:lnTo>
                <a:lnTo>
                  <a:pt x="2728" y="987"/>
                </a:lnTo>
                <a:lnTo>
                  <a:pt x="2721" y="994"/>
                </a:lnTo>
                <a:lnTo>
                  <a:pt x="2711" y="999"/>
                </a:lnTo>
                <a:lnTo>
                  <a:pt x="2702" y="1002"/>
                </a:lnTo>
                <a:lnTo>
                  <a:pt x="2691" y="1003"/>
                </a:lnTo>
                <a:lnTo>
                  <a:pt x="2691" y="1003"/>
                </a:lnTo>
                <a:lnTo>
                  <a:pt x="2681" y="1002"/>
                </a:lnTo>
                <a:lnTo>
                  <a:pt x="2671" y="999"/>
                </a:lnTo>
                <a:lnTo>
                  <a:pt x="2662" y="994"/>
                </a:lnTo>
                <a:lnTo>
                  <a:pt x="2653" y="987"/>
                </a:lnTo>
                <a:lnTo>
                  <a:pt x="2415" y="749"/>
                </a:lnTo>
                <a:lnTo>
                  <a:pt x="2415" y="749"/>
                </a:lnTo>
                <a:lnTo>
                  <a:pt x="2403" y="782"/>
                </a:lnTo>
                <a:lnTo>
                  <a:pt x="2390" y="813"/>
                </a:lnTo>
                <a:lnTo>
                  <a:pt x="2375" y="844"/>
                </a:lnTo>
                <a:lnTo>
                  <a:pt x="2359" y="875"/>
                </a:lnTo>
                <a:lnTo>
                  <a:pt x="2343" y="905"/>
                </a:lnTo>
                <a:lnTo>
                  <a:pt x="2325" y="933"/>
                </a:lnTo>
                <a:lnTo>
                  <a:pt x="2306" y="961"/>
                </a:lnTo>
                <a:lnTo>
                  <a:pt x="2286" y="990"/>
                </a:lnTo>
                <a:lnTo>
                  <a:pt x="2265" y="1016"/>
                </a:lnTo>
                <a:lnTo>
                  <a:pt x="2243" y="1042"/>
                </a:lnTo>
                <a:lnTo>
                  <a:pt x="2220" y="1066"/>
                </a:lnTo>
                <a:lnTo>
                  <a:pt x="2196" y="1091"/>
                </a:lnTo>
                <a:lnTo>
                  <a:pt x="2172" y="1114"/>
                </a:lnTo>
                <a:lnTo>
                  <a:pt x="2146" y="1136"/>
                </a:lnTo>
                <a:lnTo>
                  <a:pt x="2120" y="1157"/>
                </a:lnTo>
                <a:lnTo>
                  <a:pt x="2093" y="1179"/>
                </a:lnTo>
                <a:lnTo>
                  <a:pt x="2064" y="1198"/>
                </a:lnTo>
                <a:lnTo>
                  <a:pt x="2036" y="1215"/>
                </a:lnTo>
                <a:lnTo>
                  <a:pt x="2006" y="1233"/>
                </a:lnTo>
                <a:lnTo>
                  <a:pt x="1976" y="1249"/>
                </a:lnTo>
                <a:lnTo>
                  <a:pt x="1945" y="1264"/>
                </a:lnTo>
                <a:lnTo>
                  <a:pt x="1914" y="1278"/>
                </a:lnTo>
                <a:lnTo>
                  <a:pt x="1882" y="1291"/>
                </a:lnTo>
                <a:lnTo>
                  <a:pt x="1849" y="1301"/>
                </a:lnTo>
                <a:lnTo>
                  <a:pt x="1816" y="1312"/>
                </a:lnTo>
                <a:lnTo>
                  <a:pt x="1782" y="1320"/>
                </a:lnTo>
                <a:lnTo>
                  <a:pt x="1748" y="1329"/>
                </a:lnTo>
                <a:lnTo>
                  <a:pt x="1713" y="1334"/>
                </a:lnTo>
                <a:lnTo>
                  <a:pt x="1678" y="1339"/>
                </a:lnTo>
                <a:lnTo>
                  <a:pt x="1643" y="1343"/>
                </a:lnTo>
                <a:lnTo>
                  <a:pt x="1606" y="1345"/>
                </a:lnTo>
                <a:lnTo>
                  <a:pt x="1569" y="1346"/>
                </a:lnTo>
                <a:lnTo>
                  <a:pt x="1569" y="1346"/>
                </a:lnTo>
                <a:lnTo>
                  <a:pt x="1523" y="1345"/>
                </a:lnTo>
                <a:lnTo>
                  <a:pt x="1478" y="1342"/>
                </a:lnTo>
                <a:lnTo>
                  <a:pt x="1434" y="1336"/>
                </a:lnTo>
                <a:lnTo>
                  <a:pt x="1389" y="1327"/>
                </a:lnTo>
                <a:lnTo>
                  <a:pt x="1345" y="1318"/>
                </a:lnTo>
                <a:lnTo>
                  <a:pt x="1303" y="1306"/>
                </a:lnTo>
                <a:lnTo>
                  <a:pt x="1261" y="1292"/>
                </a:lnTo>
                <a:lnTo>
                  <a:pt x="1221" y="1275"/>
                </a:lnTo>
                <a:lnTo>
                  <a:pt x="1181" y="1258"/>
                </a:lnTo>
                <a:lnTo>
                  <a:pt x="1142" y="1238"/>
                </a:lnTo>
                <a:lnTo>
                  <a:pt x="1104" y="1216"/>
                </a:lnTo>
                <a:lnTo>
                  <a:pt x="1069" y="1193"/>
                </a:lnTo>
                <a:lnTo>
                  <a:pt x="1033" y="1168"/>
                </a:lnTo>
                <a:lnTo>
                  <a:pt x="999" y="1141"/>
                </a:lnTo>
                <a:lnTo>
                  <a:pt x="966" y="1114"/>
                </a:lnTo>
                <a:lnTo>
                  <a:pt x="935" y="1083"/>
                </a:lnTo>
                <a:lnTo>
                  <a:pt x="906" y="1052"/>
                </a:lnTo>
                <a:lnTo>
                  <a:pt x="877" y="1019"/>
                </a:lnTo>
                <a:lnTo>
                  <a:pt x="850" y="986"/>
                </a:lnTo>
                <a:lnTo>
                  <a:pt x="825" y="951"/>
                </a:lnTo>
                <a:lnTo>
                  <a:pt x="803" y="914"/>
                </a:lnTo>
                <a:lnTo>
                  <a:pt x="781" y="876"/>
                </a:lnTo>
                <a:lnTo>
                  <a:pt x="760" y="839"/>
                </a:lnTo>
                <a:lnTo>
                  <a:pt x="743" y="798"/>
                </a:lnTo>
                <a:lnTo>
                  <a:pt x="727" y="757"/>
                </a:lnTo>
                <a:lnTo>
                  <a:pt x="713" y="716"/>
                </a:lnTo>
                <a:lnTo>
                  <a:pt x="700" y="673"/>
                </a:lnTo>
                <a:lnTo>
                  <a:pt x="691" y="630"/>
                </a:lnTo>
                <a:lnTo>
                  <a:pt x="683" y="586"/>
                </a:lnTo>
                <a:lnTo>
                  <a:pt x="677" y="541"/>
                </a:lnTo>
                <a:lnTo>
                  <a:pt x="674" y="495"/>
                </a:lnTo>
                <a:lnTo>
                  <a:pt x="673" y="449"/>
                </a:lnTo>
                <a:lnTo>
                  <a:pt x="897" y="449"/>
                </a:lnTo>
                <a:lnTo>
                  <a:pt x="449" y="0"/>
                </a:lnTo>
                <a:lnTo>
                  <a:pt x="0" y="449"/>
                </a:lnTo>
                <a:lnTo>
                  <a:pt x="224" y="449"/>
                </a:lnTo>
                <a:close/>
              </a:path>
            </a:pathLst>
          </a:custGeom>
          <a:solidFill>
            <a:schemeClr val="accent2">
              <a:lumMod val="50000"/>
            </a:schemeClr>
          </a:solidFill>
          <a:ln>
            <a:noFill/>
          </a:ln>
          <a:effectLst/>
          <a:extLst/>
        </p:spPr>
        <p:txBody>
          <a:bodyPr wrap="none" lIns="100803" tIns="50402" rIns="100803" bIns="50402"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C00000"/>
              </a:solidFill>
              <a:effectLst/>
              <a:uLnTx/>
              <a:uFillTx/>
              <a:cs typeface="+mn-ea"/>
              <a:sym typeface="+mn-lt"/>
            </a:endParaRPr>
          </a:p>
        </p:txBody>
      </p:sp>
      <p:sp>
        <p:nvSpPr>
          <p:cNvPr id="6" name="Freeform 7"/>
          <p:cNvSpPr>
            <a:spLocks/>
          </p:cNvSpPr>
          <p:nvPr/>
        </p:nvSpPr>
        <p:spPr bwMode="auto">
          <a:xfrm rot="5400000">
            <a:off x="3266306" y="1752823"/>
            <a:ext cx="3743325" cy="2359025"/>
          </a:xfrm>
          <a:custGeom>
            <a:avLst/>
            <a:gdLst>
              <a:gd name="T0" fmla="*/ 2147483647 w 2849"/>
              <a:gd name="T1" fmla="*/ 2147483647 h 1794"/>
              <a:gd name="T2" fmla="*/ 2147483647 w 2849"/>
              <a:gd name="T3" fmla="*/ 2088860183 h 1794"/>
              <a:gd name="T4" fmla="*/ 2147483647 w 2849"/>
              <a:gd name="T5" fmla="*/ 1912483007 h 1794"/>
              <a:gd name="T6" fmla="*/ 2147483647 w 2849"/>
              <a:gd name="T7" fmla="*/ 1743022479 h 1794"/>
              <a:gd name="T8" fmla="*/ 2147483647 w 2849"/>
              <a:gd name="T9" fmla="*/ 1580478600 h 1794"/>
              <a:gd name="T10" fmla="*/ 2147483647 w 2849"/>
              <a:gd name="T11" fmla="*/ 1421394360 h 1794"/>
              <a:gd name="T12" fmla="*/ 2147483647 w 2849"/>
              <a:gd name="T13" fmla="*/ 1265766801 h 1794"/>
              <a:gd name="T14" fmla="*/ 2147483647 w 2849"/>
              <a:gd name="T15" fmla="*/ 1118785382 h 1794"/>
              <a:gd name="T16" fmla="*/ 2147483647 w 2849"/>
              <a:gd name="T17" fmla="*/ 980449774 h 1794"/>
              <a:gd name="T18" fmla="*/ 2147483647 w 2849"/>
              <a:gd name="T19" fmla="*/ 845573806 h 1794"/>
              <a:gd name="T20" fmla="*/ 2147483647 w 2849"/>
              <a:gd name="T21" fmla="*/ 721071496 h 1794"/>
              <a:gd name="T22" fmla="*/ 2147483647 w 2849"/>
              <a:gd name="T23" fmla="*/ 605216148 h 1794"/>
              <a:gd name="T24" fmla="*/ 2147483647 w 2849"/>
              <a:gd name="T25" fmla="*/ 496277613 h 1794"/>
              <a:gd name="T26" fmla="*/ 2147483647 w 2849"/>
              <a:gd name="T27" fmla="*/ 395984889 h 1794"/>
              <a:gd name="T28" fmla="*/ 2147483647 w 2849"/>
              <a:gd name="T29" fmla="*/ 307796218 h 1794"/>
              <a:gd name="T30" fmla="*/ 2147483647 w 2849"/>
              <a:gd name="T31" fmla="*/ 228253441 h 1794"/>
              <a:gd name="T32" fmla="*/ 2147483647 w 2849"/>
              <a:gd name="T33" fmla="*/ 160814758 h 1794"/>
              <a:gd name="T34" fmla="*/ 2147483647 w 2849"/>
              <a:gd name="T35" fmla="*/ 103751090 h 1794"/>
              <a:gd name="T36" fmla="*/ 2147483647 w 2849"/>
              <a:gd name="T37" fmla="*/ 58792851 h 1794"/>
              <a:gd name="T38" fmla="*/ 2147483647 w 2849"/>
              <a:gd name="T39" fmla="*/ 25937444 h 1794"/>
              <a:gd name="T40" fmla="*/ 2147483647 w 2849"/>
              <a:gd name="T41" fmla="*/ 6916651 h 1794"/>
              <a:gd name="T42" fmla="*/ 2147483647 w 2849"/>
              <a:gd name="T43" fmla="*/ 0 h 1794"/>
              <a:gd name="T44" fmla="*/ 2015256886 w 2849"/>
              <a:gd name="T45" fmla="*/ 6916651 h 1794"/>
              <a:gd name="T46" fmla="*/ 1738956500 w 2849"/>
              <a:gd name="T47" fmla="*/ 46688716 h 1794"/>
              <a:gd name="T48" fmla="*/ 1471292430 w 2849"/>
              <a:gd name="T49" fmla="*/ 117584387 h 1794"/>
              <a:gd name="T50" fmla="*/ 1215715985 w 2849"/>
              <a:gd name="T51" fmla="*/ 221336792 h 1794"/>
              <a:gd name="T52" fmla="*/ 980861511 w 2849"/>
              <a:gd name="T53" fmla="*/ 351025356 h 1794"/>
              <a:gd name="T54" fmla="*/ 759822778 w 2849"/>
              <a:gd name="T55" fmla="*/ 506652586 h 1794"/>
              <a:gd name="T56" fmla="*/ 559505523 w 2849"/>
              <a:gd name="T57" fmla="*/ 686488087 h 1794"/>
              <a:gd name="T58" fmla="*/ 383364339 w 2849"/>
              <a:gd name="T59" fmla="*/ 888802862 h 1794"/>
              <a:gd name="T60" fmla="*/ 227947343 w 2849"/>
              <a:gd name="T61" fmla="*/ 1108410409 h 1794"/>
              <a:gd name="T62" fmla="*/ 98431454 w 2849"/>
              <a:gd name="T63" fmla="*/ 1347038741 h 1794"/>
              <a:gd name="T64" fmla="*/ 0 w 2849"/>
              <a:gd name="T65" fmla="*/ 1602959024 h 1794"/>
              <a:gd name="T66" fmla="*/ 221038815 w 2849"/>
              <a:gd name="T67" fmla="*/ 1385080639 h 1794"/>
              <a:gd name="T68" fmla="*/ 272844891 w 2849"/>
              <a:gd name="T69" fmla="*/ 1367788688 h 1794"/>
              <a:gd name="T70" fmla="*/ 307382275 w 2849"/>
              <a:gd name="T71" fmla="*/ 1374705336 h 1794"/>
              <a:gd name="T72" fmla="*/ 747734825 w 2849"/>
              <a:gd name="T73" fmla="*/ 1807002796 h 1794"/>
              <a:gd name="T74" fmla="*/ 792632373 w 2849"/>
              <a:gd name="T75" fmla="*/ 1696335099 h 1794"/>
              <a:gd name="T76" fmla="*/ 873795094 w 2849"/>
              <a:gd name="T77" fmla="*/ 1538978706 h 1794"/>
              <a:gd name="T78" fmla="*/ 972227822 w 2849"/>
              <a:gd name="T79" fmla="*/ 1391997287 h 1794"/>
              <a:gd name="T80" fmla="*/ 1084473663 w 2849"/>
              <a:gd name="T81" fmla="*/ 1257120990 h 1794"/>
              <a:gd name="T82" fmla="*/ 1212261721 w 2849"/>
              <a:gd name="T83" fmla="*/ 1137806167 h 1794"/>
              <a:gd name="T84" fmla="*/ 1353865521 w 2849"/>
              <a:gd name="T85" fmla="*/ 1030596794 h 1794"/>
              <a:gd name="T86" fmla="*/ 1505829814 w 2849"/>
              <a:gd name="T87" fmla="*/ 944137368 h 1794"/>
              <a:gd name="T88" fmla="*/ 1669881732 w 2849"/>
              <a:gd name="T89" fmla="*/ 871511239 h 1794"/>
              <a:gd name="T90" fmla="*/ 1840842177 w 2849"/>
              <a:gd name="T91" fmla="*/ 817905895 h 1794"/>
              <a:gd name="T92" fmla="*/ 2022164100 w 2849"/>
              <a:gd name="T93" fmla="*/ 786780975 h 1794"/>
              <a:gd name="T94" fmla="*/ 2147483647 w 2849"/>
              <a:gd name="T95" fmla="*/ 774676840 h 1794"/>
              <a:gd name="T96" fmla="*/ 2147483647 w 2849"/>
              <a:gd name="T97" fmla="*/ 781593489 h 1794"/>
              <a:gd name="T98" fmla="*/ 2147483647 w 2849"/>
              <a:gd name="T99" fmla="*/ 823094697 h 1794"/>
              <a:gd name="T100" fmla="*/ 2147483647 w 2849"/>
              <a:gd name="T101" fmla="*/ 895720825 h 1794"/>
              <a:gd name="T102" fmla="*/ 2147483647 w 2849"/>
              <a:gd name="T103" fmla="*/ 997742712 h 1794"/>
              <a:gd name="T104" fmla="*/ 2147483647 w 2849"/>
              <a:gd name="T105" fmla="*/ 1129160356 h 1794"/>
              <a:gd name="T106" fmla="*/ 2147483647 w 2849"/>
              <a:gd name="T107" fmla="*/ 1283058424 h 1794"/>
              <a:gd name="T108" fmla="*/ 2147483647 w 2849"/>
              <a:gd name="T109" fmla="*/ 1457706767 h 1794"/>
              <a:gd name="T110" fmla="*/ 2147483647 w 2849"/>
              <a:gd name="T111" fmla="*/ 1653104728 h 1794"/>
              <a:gd name="T112" fmla="*/ 2147483647 w 2849"/>
              <a:gd name="T113" fmla="*/ 1864066464 h 1794"/>
              <a:gd name="T114" fmla="*/ 2147483647 w 2849"/>
              <a:gd name="T115" fmla="*/ 2088860183 h 1794"/>
              <a:gd name="T116" fmla="*/ 2147483647 w 2849"/>
              <a:gd name="T117" fmla="*/ 2147483647 h 1794"/>
              <a:gd name="T118" fmla="*/ 2147483647 w 2849"/>
              <a:gd name="T119" fmla="*/ 2147483647 h 1794"/>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2849"/>
              <a:gd name="T181" fmla="*/ 0 h 1794"/>
              <a:gd name="T182" fmla="*/ 2849 w 2849"/>
              <a:gd name="T183" fmla="*/ 1794 h 1794"/>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2849" h="1794">
                <a:moveTo>
                  <a:pt x="2625" y="1345"/>
                </a:moveTo>
                <a:lnTo>
                  <a:pt x="2625" y="1345"/>
                </a:lnTo>
                <a:lnTo>
                  <a:pt x="2623" y="1311"/>
                </a:lnTo>
                <a:lnTo>
                  <a:pt x="2622" y="1276"/>
                </a:lnTo>
                <a:lnTo>
                  <a:pt x="2620" y="1242"/>
                </a:lnTo>
                <a:lnTo>
                  <a:pt x="2618" y="1208"/>
                </a:lnTo>
                <a:lnTo>
                  <a:pt x="2614" y="1174"/>
                </a:lnTo>
                <a:lnTo>
                  <a:pt x="2609" y="1141"/>
                </a:lnTo>
                <a:lnTo>
                  <a:pt x="2603" y="1106"/>
                </a:lnTo>
                <a:lnTo>
                  <a:pt x="2597" y="1075"/>
                </a:lnTo>
                <a:lnTo>
                  <a:pt x="2590" y="1041"/>
                </a:lnTo>
                <a:lnTo>
                  <a:pt x="2582" y="1008"/>
                </a:lnTo>
                <a:lnTo>
                  <a:pt x="2574" y="977"/>
                </a:lnTo>
                <a:lnTo>
                  <a:pt x="2564" y="945"/>
                </a:lnTo>
                <a:lnTo>
                  <a:pt x="2554" y="914"/>
                </a:lnTo>
                <a:lnTo>
                  <a:pt x="2543" y="882"/>
                </a:lnTo>
                <a:lnTo>
                  <a:pt x="2531" y="851"/>
                </a:lnTo>
                <a:lnTo>
                  <a:pt x="2518" y="822"/>
                </a:lnTo>
                <a:lnTo>
                  <a:pt x="2505" y="791"/>
                </a:lnTo>
                <a:lnTo>
                  <a:pt x="2491" y="762"/>
                </a:lnTo>
                <a:lnTo>
                  <a:pt x="2477" y="732"/>
                </a:lnTo>
                <a:lnTo>
                  <a:pt x="2462" y="704"/>
                </a:lnTo>
                <a:lnTo>
                  <a:pt x="2446" y="675"/>
                </a:lnTo>
                <a:lnTo>
                  <a:pt x="2430" y="647"/>
                </a:lnTo>
                <a:lnTo>
                  <a:pt x="2412" y="620"/>
                </a:lnTo>
                <a:lnTo>
                  <a:pt x="2394" y="593"/>
                </a:lnTo>
                <a:lnTo>
                  <a:pt x="2377" y="567"/>
                </a:lnTo>
                <a:lnTo>
                  <a:pt x="2357" y="540"/>
                </a:lnTo>
                <a:lnTo>
                  <a:pt x="2338" y="515"/>
                </a:lnTo>
                <a:lnTo>
                  <a:pt x="2318" y="489"/>
                </a:lnTo>
                <a:lnTo>
                  <a:pt x="2296" y="464"/>
                </a:lnTo>
                <a:lnTo>
                  <a:pt x="2275" y="440"/>
                </a:lnTo>
                <a:lnTo>
                  <a:pt x="2253" y="417"/>
                </a:lnTo>
                <a:lnTo>
                  <a:pt x="2230" y="393"/>
                </a:lnTo>
                <a:lnTo>
                  <a:pt x="2207" y="371"/>
                </a:lnTo>
                <a:lnTo>
                  <a:pt x="2183" y="350"/>
                </a:lnTo>
                <a:lnTo>
                  <a:pt x="2159" y="328"/>
                </a:lnTo>
                <a:lnTo>
                  <a:pt x="2135" y="307"/>
                </a:lnTo>
                <a:lnTo>
                  <a:pt x="2110" y="287"/>
                </a:lnTo>
                <a:lnTo>
                  <a:pt x="2084" y="267"/>
                </a:lnTo>
                <a:lnTo>
                  <a:pt x="2058" y="248"/>
                </a:lnTo>
                <a:lnTo>
                  <a:pt x="2031" y="229"/>
                </a:lnTo>
                <a:lnTo>
                  <a:pt x="2003" y="211"/>
                </a:lnTo>
                <a:lnTo>
                  <a:pt x="1976" y="195"/>
                </a:lnTo>
                <a:lnTo>
                  <a:pt x="1948" y="178"/>
                </a:lnTo>
                <a:lnTo>
                  <a:pt x="1920" y="162"/>
                </a:lnTo>
                <a:lnTo>
                  <a:pt x="1891" y="146"/>
                </a:lnTo>
                <a:lnTo>
                  <a:pt x="1862" y="132"/>
                </a:lnTo>
                <a:lnTo>
                  <a:pt x="1832" y="118"/>
                </a:lnTo>
                <a:lnTo>
                  <a:pt x="1803" y="105"/>
                </a:lnTo>
                <a:lnTo>
                  <a:pt x="1772" y="93"/>
                </a:lnTo>
                <a:lnTo>
                  <a:pt x="1741" y="81"/>
                </a:lnTo>
                <a:lnTo>
                  <a:pt x="1711" y="71"/>
                </a:lnTo>
                <a:lnTo>
                  <a:pt x="1679" y="60"/>
                </a:lnTo>
                <a:lnTo>
                  <a:pt x="1647" y="51"/>
                </a:lnTo>
                <a:lnTo>
                  <a:pt x="1615" y="43"/>
                </a:lnTo>
                <a:lnTo>
                  <a:pt x="1583" y="34"/>
                </a:lnTo>
                <a:lnTo>
                  <a:pt x="1550" y="27"/>
                </a:lnTo>
                <a:lnTo>
                  <a:pt x="1517" y="20"/>
                </a:lnTo>
                <a:lnTo>
                  <a:pt x="1484" y="15"/>
                </a:lnTo>
                <a:lnTo>
                  <a:pt x="1450" y="11"/>
                </a:lnTo>
                <a:lnTo>
                  <a:pt x="1417" y="7"/>
                </a:lnTo>
                <a:lnTo>
                  <a:pt x="1382" y="4"/>
                </a:lnTo>
                <a:lnTo>
                  <a:pt x="1348" y="1"/>
                </a:lnTo>
                <a:lnTo>
                  <a:pt x="1314" y="0"/>
                </a:lnTo>
                <a:lnTo>
                  <a:pt x="1278" y="0"/>
                </a:lnTo>
                <a:lnTo>
                  <a:pt x="1223" y="1"/>
                </a:lnTo>
                <a:lnTo>
                  <a:pt x="1167" y="4"/>
                </a:lnTo>
                <a:lnTo>
                  <a:pt x="1113" y="9"/>
                </a:lnTo>
                <a:lnTo>
                  <a:pt x="1060" y="18"/>
                </a:lnTo>
                <a:lnTo>
                  <a:pt x="1007" y="27"/>
                </a:lnTo>
                <a:lnTo>
                  <a:pt x="954" y="39"/>
                </a:lnTo>
                <a:lnTo>
                  <a:pt x="903" y="53"/>
                </a:lnTo>
                <a:lnTo>
                  <a:pt x="852" y="68"/>
                </a:lnTo>
                <a:lnTo>
                  <a:pt x="801" y="86"/>
                </a:lnTo>
                <a:lnTo>
                  <a:pt x="753" y="106"/>
                </a:lnTo>
                <a:lnTo>
                  <a:pt x="704" y="128"/>
                </a:lnTo>
                <a:lnTo>
                  <a:pt x="658" y="151"/>
                </a:lnTo>
                <a:lnTo>
                  <a:pt x="612" y="176"/>
                </a:lnTo>
                <a:lnTo>
                  <a:pt x="568" y="203"/>
                </a:lnTo>
                <a:lnTo>
                  <a:pt x="524" y="231"/>
                </a:lnTo>
                <a:lnTo>
                  <a:pt x="481" y="261"/>
                </a:lnTo>
                <a:lnTo>
                  <a:pt x="440" y="293"/>
                </a:lnTo>
                <a:lnTo>
                  <a:pt x="400" y="326"/>
                </a:lnTo>
                <a:lnTo>
                  <a:pt x="362" y="361"/>
                </a:lnTo>
                <a:lnTo>
                  <a:pt x="324" y="397"/>
                </a:lnTo>
                <a:lnTo>
                  <a:pt x="289" y="435"/>
                </a:lnTo>
                <a:lnTo>
                  <a:pt x="255" y="473"/>
                </a:lnTo>
                <a:lnTo>
                  <a:pt x="222" y="514"/>
                </a:lnTo>
                <a:lnTo>
                  <a:pt x="190" y="555"/>
                </a:lnTo>
                <a:lnTo>
                  <a:pt x="160" y="597"/>
                </a:lnTo>
                <a:lnTo>
                  <a:pt x="132" y="641"/>
                </a:lnTo>
                <a:lnTo>
                  <a:pt x="106" y="686"/>
                </a:lnTo>
                <a:lnTo>
                  <a:pt x="81" y="732"/>
                </a:lnTo>
                <a:lnTo>
                  <a:pt x="57" y="779"/>
                </a:lnTo>
                <a:lnTo>
                  <a:pt x="36" y="828"/>
                </a:lnTo>
                <a:lnTo>
                  <a:pt x="17" y="877"/>
                </a:lnTo>
                <a:lnTo>
                  <a:pt x="0" y="927"/>
                </a:lnTo>
                <a:lnTo>
                  <a:pt x="120" y="806"/>
                </a:lnTo>
                <a:lnTo>
                  <a:pt x="128" y="801"/>
                </a:lnTo>
                <a:lnTo>
                  <a:pt x="138" y="795"/>
                </a:lnTo>
                <a:lnTo>
                  <a:pt x="147" y="792"/>
                </a:lnTo>
                <a:lnTo>
                  <a:pt x="158" y="791"/>
                </a:lnTo>
                <a:lnTo>
                  <a:pt x="167" y="792"/>
                </a:lnTo>
                <a:lnTo>
                  <a:pt x="178" y="795"/>
                </a:lnTo>
                <a:lnTo>
                  <a:pt x="186" y="801"/>
                </a:lnTo>
                <a:lnTo>
                  <a:pt x="194" y="806"/>
                </a:lnTo>
                <a:lnTo>
                  <a:pt x="433" y="1045"/>
                </a:lnTo>
                <a:lnTo>
                  <a:pt x="446" y="1013"/>
                </a:lnTo>
                <a:lnTo>
                  <a:pt x="459" y="981"/>
                </a:lnTo>
                <a:lnTo>
                  <a:pt x="473" y="951"/>
                </a:lnTo>
                <a:lnTo>
                  <a:pt x="488" y="920"/>
                </a:lnTo>
                <a:lnTo>
                  <a:pt x="506" y="890"/>
                </a:lnTo>
                <a:lnTo>
                  <a:pt x="524" y="861"/>
                </a:lnTo>
                <a:lnTo>
                  <a:pt x="543" y="832"/>
                </a:lnTo>
                <a:lnTo>
                  <a:pt x="563" y="805"/>
                </a:lnTo>
                <a:lnTo>
                  <a:pt x="584" y="778"/>
                </a:lnTo>
                <a:lnTo>
                  <a:pt x="605" y="752"/>
                </a:lnTo>
                <a:lnTo>
                  <a:pt x="628" y="727"/>
                </a:lnTo>
                <a:lnTo>
                  <a:pt x="653" y="704"/>
                </a:lnTo>
                <a:lnTo>
                  <a:pt x="677" y="680"/>
                </a:lnTo>
                <a:lnTo>
                  <a:pt x="702" y="658"/>
                </a:lnTo>
                <a:lnTo>
                  <a:pt x="729" y="636"/>
                </a:lnTo>
                <a:lnTo>
                  <a:pt x="756" y="616"/>
                </a:lnTo>
                <a:lnTo>
                  <a:pt x="784" y="596"/>
                </a:lnTo>
                <a:lnTo>
                  <a:pt x="813" y="579"/>
                </a:lnTo>
                <a:lnTo>
                  <a:pt x="843" y="561"/>
                </a:lnTo>
                <a:lnTo>
                  <a:pt x="872" y="546"/>
                </a:lnTo>
                <a:lnTo>
                  <a:pt x="903" y="530"/>
                </a:lnTo>
                <a:lnTo>
                  <a:pt x="935" y="516"/>
                </a:lnTo>
                <a:lnTo>
                  <a:pt x="967" y="504"/>
                </a:lnTo>
                <a:lnTo>
                  <a:pt x="1000" y="492"/>
                </a:lnTo>
                <a:lnTo>
                  <a:pt x="1033" y="482"/>
                </a:lnTo>
                <a:lnTo>
                  <a:pt x="1066" y="473"/>
                </a:lnTo>
                <a:lnTo>
                  <a:pt x="1100" y="465"/>
                </a:lnTo>
                <a:lnTo>
                  <a:pt x="1136" y="459"/>
                </a:lnTo>
                <a:lnTo>
                  <a:pt x="1171" y="455"/>
                </a:lnTo>
                <a:lnTo>
                  <a:pt x="1206" y="451"/>
                </a:lnTo>
                <a:lnTo>
                  <a:pt x="1242" y="449"/>
                </a:lnTo>
                <a:lnTo>
                  <a:pt x="1278" y="448"/>
                </a:lnTo>
                <a:lnTo>
                  <a:pt x="1324" y="449"/>
                </a:lnTo>
                <a:lnTo>
                  <a:pt x="1371" y="452"/>
                </a:lnTo>
                <a:lnTo>
                  <a:pt x="1415" y="458"/>
                </a:lnTo>
                <a:lnTo>
                  <a:pt x="1459" y="466"/>
                </a:lnTo>
                <a:lnTo>
                  <a:pt x="1503" y="476"/>
                </a:lnTo>
                <a:lnTo>
                  <a:pt x="1545" y="489"/>
                </a:lnTo>
                <a:lnTo>
                  <a:pt x="1587" y="503"/>
                </a:lnTo>
                <a:lnTo>
                  <a:pt x="1628" y="518"/>
                </a:lnTo>
                <a:lnTo>
                  <a:pt x="1668" y="536"/>
                </a:lnTo>
                <a:lnTo>
                  <a:pt x="1706" y="556"/>
                </a:lnTo>
                <a:lnTo>
                  <a:pt x="1744" y="577"/>
                </a:lnTo>
                <a:lnTo>
                  <a:pt x="1780" y="601"/>
                </a:lnTo>
                <a:lnTo>
                  <a:pt x="1816" y="626"/>
                </a:lnTo>
                <a:lnTo>
                  <a:pt x="1850" y="653"/>
                </a:lnTo>
                <a:lnTo>
                  <a:pt x="1882" y="681"/>
                </a:lnTo>
                <a:lnTo>
                  <a:pt x="1913" y="711"/>
                </a:lnTo>
                <a:lnTo>
                  <a:pt x="1943" y="742"/>
                </a:lnTo>
                <a:lnTo>
                  <a:pt x="1970" y="775"/>
                </a:lnTo>
                <a:lnTo>
                  <a:pt x="1998" y="809"/>
                </a:lnTo>
                <a:lnTo>
                  <a:pt x="2022" y="843"/>
                </a:lnTo>
                <a:lnTo>
                  <a:pt x="2046" y="880"/>
                </a:lnTo>
                <a:lnTo>
                  <a:pt x="2067" y="917"/>
                </a:lnTo>
                <a:lnTo>
                  <a:pt x="2087" y="956"/>
                </a:lnTo>
                <a:lnTo>
                  <a:pt x="2105" y="995"/>
                </a:lnTo>
                <a:lnTo>
                  <a:pt x="2122" y="1037"/>
                </a:lnTo>
                <a:lnTo>
                  <a:pt x="2136" y="1078"/>
                </a:lnTo>
                <a:lnTo>
                  <a:pt x="2148" y="1121"/>
                </a:lnTo>
                <a:lnTo>
                  <a:pt x="2158" y="1164"/>
                </a:lnTo>
                <a:lnTo>
                  <a:pt x="2165" y="1208"/>
                </a:lnTo>
                <a:lnTo>
                  <a:pt x="2171" y="1254"/>
                </a:lnTo>
                <a:lnTo>
                  <a:pt x="2175" y="1299"/>
                </a:lnTo>
                <a:lnTo>
                  <a:pt x="2176" y="1345"/>
                </a:lnTo>
                <a:lnTo>
                  <a:pt x="1952" y="1345"/>
                </a:lnTo>
                <a:lnTo>
                  <a:pt x="2400" y="1794"/>
                </a:lnTo>
                <a:lnTo>
                  <a:pt x="2849" y="1345"/>
                </a:lnTo>
                <a:lnTo>
                  <a:pt x="2625" y="1345"/>
                </a:lnTo>
                <a:close/>
              </a:path>
            </a:pathLst>
          </a:custGeom>
          <a:solidFill>
            <a:schemeClr val="accent2">
              <a:lumMod val="50000"/>
            </a:schemeClr>
          </a:solidFill>
          <a:ln w="9525">
            <a:noFill/>
            <a:round/>
            <a:headEnd/>
            <a:tailEnd/>
          </a:ln>
        </p:spPr>
        <p:txBody>
          <a:bodyPr wrap="none" lIns="100803" tIns="50402" rIns="100803" bIns="50402"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C00000"/>
              </a:solidFill>
              <a:effectLst/>
              <a:uLnTx/>
              <a:uFillTx/>
              <a:cs typeface="+mn-ea"/>
              <a:sym typeface="+mn-lt"/>
            </a:endParaRPr>
          </a:p>
        </p:txBody>
      </p:sp>
      <p:sp>
        <p:nvSpPr>
          <p:cNvPr id="7" name="WordArt 9"/>
          <p:cNvSpPr>
            <a:spLocks noChangeArrowheads="1" noChangeShapeType="1" noTextEdit="1"/>
          </p:cNvSpPr>
          <p:nvPr/>
        </p:nvSpPr>
        <p:spPr bwMode="auto">
          <a:xfrm rot="-5400000">
            <a:off x="3000400" y="1409130"/>
            <a:ext cx="2820987" cy="2628900"/>
          </a:xfrm>
          <a:prstGeom prst="rect">
            <a:avLst/>
          </a:prstGeom>
        </p:spPr>
        <p:txBody>
          <a:bodyPr spcFirstLastPara="1" wrap="none" fromWordArt="1">
            <a:prstTxWarp prst="textArchUp">
              <a:avLst>
                <a:gd name="adj" fmla="val 12276668"/>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700" b="0" i="0" u="none" strike="noStrike" kern="10" cap="none" spc="0" normalizeH="0" baseline="0" noProof="0" dirty="0">
                <a:ln w="9525">
                  <a:noFill/>
                  <a:round/>
                  <a:headEnd/>
                  <a:tailEnd/>
                </a:ln>
                <a:solidFill>
                  <a:schemeClr val="bg1"/>
                </a:solidFill>
                <a:effectLst/>
                <a:uLnTx/>
                <a:uFillTx/>
                <a:cs typeface="+mn-ea"/>
                <a:sym typeface="+mn-lt"/>
              </a:rPr>
              <a:t>       单击此处填加文字内容     </a:t>
            </a:r>
          </a:p>
        </p:txBody>
      </p:sp>
      <p:sp>
        <p:nvSpPr>
          <p:cNvPr id="8" name="WordArt 9"/>
          <p:cNvSpPr>
            <a:spLocks noChangeArrowheads="1" noChangeShapeType="1" noTextEdit="1"/>
          </p:cNvSpPr>
          <p:nvPr/>
        </p:nvSpPr>
        <p:spPr bwMode="auto">
          <a:xfrm rot="5400000">
            <a:off x="3308375" y="1448817"/>
            <a:ext cx="2820988" cy="2628900"/>
          </a:xfrm>
          <a:prstGeom prst="rect">
            <a:avLst/>
          </a:prstGeom>
        </p:spPr>
        <p:txBody>
          <a:bodyPr spcFirstLastPara="1" wrap="none" fromWordArt="1">
            <a:prstTxWarp prst="textArchUp">
              <a:avLst>
                <a:gd name="adj" fmla="val 12276668"/>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700" b="0" i="0" u="none" strike="noStrike" kern="10" cap="none" spc="0" normalizeH="0" baseline="0" noProof="0" dirty="0">
                <a:ln w="9525">
                  <a:noFill/>
                  <a:round/>
                  <a:headEnd/>
                  <a:tailEnd/>
                </a:ln>
                <a:solidFill>
                  <a:srgbClr val="0070C0"/>
                </a:solidFill>
                <a:effectLst/>
                <a:uLnTx/>
                <a:uFillTx/>
                <a:cs typeface="+mn-ea"/>
                <a:sym typeface="+mn-lt"/>
              </a:rPr>
              <a:t>       </a:t>
            </a:r>
            <a:r>
              <a:rPr kumimoji="0" lang="zh-CN" altLang="en-US" sz="700" b="0" i="0" u="none" strike="noStrike" kern="10" cap="none" spc="0" normalizeH="0" baseline="0" noProof="0" dirty="0">
                <a:ln w="9525">
                  <a:noFill/>
                  <a:round/>
                  <a:headEnd/>
                  <a:tailEnd/>
                </a:ln>
                <a:solidFill>
                  <a:schemeClr val="bg1"/>
                </a:solidFill>
                <a:effectLst/>
                <a:uLnTx/>
                <a:uFillTx/>
                <a:cs typeface="+mn-ea"/>
                <a:sym typeface="+mn-lt"/>
              </a:rPr>
              <a:t>单击此处填加文字内容     </a:t>
            </a:r>
          </a:p>
        </p:txBody>
      </p:sp>
      <p:sp>
        <p:nvSpPr>
          <p:cNvPr id="9" name="Text Box 45"/>
          <p:cNvSpPr txBox="1">
            <a:spLocks noChangeArrowheads="1"/>
          </p:cNvSpPr>
          <p:nvPr/>
        </p:nvSpPr>
        <p:spPr bwMode="auto">
          <a:xfrm>
            <a:off x="467544" y="1590898"/>
            <a:ext cx="2222500" cy="712788"/>
          </a:xfrm>
          <a:prstGeom prst="rect">
            <a:avLst/>
          </a:prstGeom>
          <a:noFill/>
          <a:ln w="9525">
            <a:noFill/>
            <a:miter lim="800000"/>
            <a:headEnd/>
            <a:tailEnd/>
          </a:ln>
        </p:spPr>
        <p:txBody>
          <a:bodyPr lIns="100803" tIns="50402" rIns="100803" bIns="50402">
            <a:spAutoFit/>
          </a:bodyPr>
          <a:lstStyle/>
          <a:p>
            <a:r>
              <a:rPr lang="zh-CN" altLang="en-US" sz="1500" b="1" dirty="0">
                <a:cs typeface="+mn-ea"/>
                <a:sym typeface="+mn-lt"/>
              </a:rPr>
              <a:t>单击填加标题</a:t>
            </a:r>
            <a:endParaRPr lang="en-US" altLang="ko-KR" sz="1500" b="1" dirty="0">
              <a:cs typeface="+mn-ea"/>
              <a:sym typeface="+mn-lt"/>
            </a:endParaRPr>
          </a:p>
          <a:p>
            <a:pPr marL="0" lvl="2" eaLnBrk="0" hangingPunct="0">
              <a:buClr>
                <a:srgbClr val="0070C0"/>
              </a:buClr>
              <a:buSzPct val="80000"/>
            </a:pPr>
            <a:r>
              <a:rPr lang="zh-CN" altLang="en-US" sz="1200" dirty="0">
                <a:cs typeface="+mn-ea"/>
                <a:sym typeface="+mn-lt"/>
              </a:rPr>
              <a:t>点击添加文本点击添加文本</a:t>
            </a:r>
            <a:endParaRPr lang="en-US" altLang="zh-CN" sz="1200" dirty="0">
              <a:cs typeface="+mn-ea"/>
              <a:sym typeface="+mn-lt"/>
            </a:endParaRPr>
          </a:p>
          <a:p>
            <a:pPr marL="0" lvl="2" eaLnBrk="0" hangingPunct="0">
              <a:buClr>
                <a:srgbClr val="0070C0"/>
              </a:buClr>
              <a:buSzPct val="80000"/>
            </a:pPr>
            <a:r>
              <a:rPr lang="zh-CN" altLang="en-US" sz="1200" dirty="0">
                <a:cs typeface="+mn-ea"/>
                <a:sym typeface="+mn-lt"/>
              </a:rPr>
              <a:t>点击添加文本点击添加文本</a:t>
            </a:r>
            <a:endParaRPr lang="en-US" altLang="zh-CN" sz="1200" dirty="0">
              <a:cs typeface="+mn-ea"/>
              <a:sym typeface="+mn-lt"/>
            </a:endParaRPr>
          </a:p>
        </p:txBody>
      </p:sp>
      <p:sp>
        <p:nvSpPr>
          <p:cNvPr id="10" name="Text Box 45"/>
          <p:cNvSpPr txBox="1">
            <a:spLocks noChangeArrowheads="1"/>
          </p:cNvSpPr>
          <p:nvPr/>
        </p:nvSpPr>
        <p:spPr bwMode="auto">
          <a:xfrm>
            <a:off x="467544" y="2579911"/>
            <a:ext cx="2222500" cy="712787"/>
          </a:xfrm>
          <a:prstGeom prst="rect">
            <a:avLst/>
          </a:prstGeom>
          <a:noFill/>
          <a:ln w="9525">
            <a:noFill/>
            <a:miter lim="800000"/>
            <a:headEnd/>
            <a:tailEnd/>
          </a:ln>
        </p:spPr>
        <p:txBody>
          <a:bodyPr lIns="100803" tIns="50402" rIns="100803" bIns="50402">
            <a:spAutoFit/>
          </a:bodyPr>
          <a:lstStyle/>
          <a:p>
            <a:r>
              <a:rPr lang="zh-CN" altLang="en-US" sz="1500" b="1" dirty="0">
                <a:cs typeface="+mn-ea"/>
                <a:sym typeface="+mn-lt"/>
              </a:rPr>
              <a:t>单击填加标题</a:t>
            </a:r>
            <a:endParaRPr lang="en-US" altLang="ko-KR" sz="1500" b="1" dirty="0">
              <a:cs typeface="+mn-ea"/>
              <a:sym typeface="+mn-lt"/>
            </a:endParaRPr>
          </a:p>
          <a:p>
            <a:pPr marL="0" lvl="2" eaLnBrk="0" hangingPunct="0">
              <a:buClr>
                <a:srgbClr val="0070C0"/>
              </a:buClr>
              <a:buSzPct val="80000"/>
            </a:pPr>
            <a:r>
              <a:rPr lang="zh-CN" altLang="en-US" sz="1200" dirty="0">
                <a:cs typeface="+mn-ea"/>
                <a:sym typeface="+mn-lt"/>
              </a:rPr>
              <a:t>点击添加文本点击添加文本</a:t>
            </a:r>
            <a:endParaRPr lang="en-US" altLang="zh-CN" sz="1200" dirty="0">
              <a:cs typeface="+mn-ea"/>
              <a:sym typeface="+mn-lt"/>
            </a:endParaRPr>
          </a:p>
          <a:p>
            <a:pPr marL="0" lvl="2" eaLnBrk="0" hangingPunct="0">
              <a:buClr>
                <a:srgbClr val="0070C0"/>
              </a:buClr>
              <a:buSzPct val="80000"/>
            </a:pPr>
            <a:r>
              <a:rPr lang="zh-CN" altLang="en-US" sz="1200" dirty="0">
                <a:cs typeface="+mn-ea"/>
                <a:sym typeface="+mn-lt"/>
              </a:rPr>
              <a:t>点击添加文本点击添加文本</a:t>
            </a:r>
            <a:endParaRPr lang="en-US" altLang="zh-CN" sz="1200" dirty="0">
              <a:cs typeface="+mn-ea"/>
              <a:sym typeface="+mn-lt"/>
            </a:endParaRPr>
          </a:p>
        </p:txBody>
      </p:sp>
      <p:sp>
        <p:nvSpPr>
          <p:cNvPr id="11" name="Text Box 45"/>
          <p:cNvSpPr txBox="1">
            <a:spLocks noChangeArrowheads="1"/>
          </p:cNvSpPr>
          <p:nvPr/>
        </p:nvSpPr>
        <p:spPr bwMode="auto">
          <a:xfrm>
            <a:off x="467544" y="3533998"/>
            <a:ext cx="2222500" cy="711200"/>
          </a:xfrm>
          <a:prstGeom prst="rect">
            <a:avLst/>
          </a:prstGeom>
          <a:noFill/>
          <a:ln w="9525">
            <a:noFill/>
            <a:miter lim="800000"/>
            <a:headEnd/>
            <a:tailEnd/>
          </a:ln>
        </p:spPr>
        <p:txBody>
          <a:bodyPr lIns="100803" tIns="50402" rIns="100803" bIns="50402">
            <a:spAutoFit/>
          </a:bodyPr>
          <a:lstStyle/>
          <a:p>
            <a:r>
              <a:rPr lang="zh-CN" altLang="en-US" sz="1500" b="1" dirty="0">
                <a:cs typeface="+mn-ea"/>
                <a:sym typeface="+mn-lt"/>
              </a:rPr>
              <a:t>单击填加标题</a:t>
            </a:r>
            <a:endParaRPr lang="en-US" altLang="ko-KR" sz="1500" b="1" dirty="0">
              <a:cs typeface="+mn-ea"/>
              <a:sym typeface="+mn-lt"/>
            </a:endParaRPr>
          </a:p>
          <a:p>
            <a:pPr marL="0" lvl="2" eaLnBrk="0" hangingPunct="0">
              <a:buClr>
                <a:srgbClr val="0070C0"/>
              </a:buClr>
              <a:buSzPct val="80000"/>
            </a:pPr>
            <a:r>
              <a:rPr lang="zh-CN" altLang="en-US" sz="1200" dirty="0">
                <a:cs typeface="+mn-ea"/>
                <a:sym typeface="+mn-lt"/>
              </a:rPr>
              <a:t>点击添加文本点击添加文本</a:t>
            </a:r>
            <a:endParaRPr lang="en-US" altLang="zh-CN" sz="1200" dirty="0">
              <a:cs typeface="+mn-ea"/>
              <a:sym typeface="+mn-lt"/>
            </a:endParaRPr>
          </a:p>
          <a:p>
            <a:pPr marL="0" lvl="2" eaLnBrk="0" hangingPunct="0">
              <a:buClr>
                <a:srgbClr val="0070C0"/>
              </a:buClr>
              <a:buSzPct val="80000"/>
            </a:pPr>
            <a:r>
              <a:rPr lang="zh-CN" altLang="en-US" sz="1200" dirty="0" smtClean="0">
                <a:cs typeface="+mn-ea"/>
                <a:sym typeface="+mn-lt"/>
              </a:rPr>
              <a:t>点击添加文本点击添加文本</a:t>
            </a:r>
            <a:endParaRPr lang="en-US" altLang="zh-CN" sz="1200" dirty="0">
              <a:cs typeface="+mn-ea"/>
              <a:sym typeface="+mn-lt"/>
            </a:endParaRPr>
          </a:p>
        </p:txBody>
      </p:sp>
      <p:sp>
        <p:nvSpPr>
          <p:cNvPr id="12" name="Text Box 45"/>
          <p:cNvSpPr txBox="1">
            <a:spLocks noChangeArrowheads="1"/>
          </p:cNvSpPr>
          <p:nvPr/>
        </p:nvSpPr>
        <p:spPr bwMode="auto">
          <a:xfrm>
            <a:off x="6525444" y="1590898"/>
            <a:ext cx="2222500" cy="712788"/>
          </a:xfrm>
          <a:prstGeom prst="rect">
            <a:avLst/>
          </a:prstGeom>
          <a:noFill/>
          <a:ln w="9525">
            <a:noFill/>
            <a:miter lim="800000"/>
            <a:headEnd/>
            <a:tailEnd/>
          </a:ln>
        </p:spPr>
        <p:txBody>
          <a:bodyPr lIns="100803" tIns="50402" rIns="100803" bIns="50402">
            <a:spAutoFit/>
          </a:bodyPr>
          <a:lstStyle/>
          <a:p>
            <a:r>
              <a:rPr lang="zh-CN" altLang="en-US" sz="1500" b="1" dirty="0">
                <a:cs typeface="+mn-ea"/>
                <a:sym typeface="+mn-lt"/>
              </a:rPr>
              <a:t>单击填加标题</a:t>
            </a:r>
            <a:endParaRPr lang="en-US" altLang="ko-KR" sz="1500" b="1" dirty="0">
              <a:cs typeface="+mn-ea"/>
              <a:sym typeface="+mn-lt"/>
            </a:endParaRPr>
          </a:p>
          <a:p>
            <a:pPr marL="0" lvl="2" eaLnBrk="0" hangingPunct="0">
              <a:buClr>
                <a:srgbClr val="0070C0"/>
              </a:buClr>
              <a:buSzPct val="80000"/>
            </a:pPr>
            <a:r>
              <a:rPr lang="zh-CN" altLang="en-US" sz="1200" dirty="0">
                <a:cs typeface="+mn-ea"/>
                <a:sym typeface="+mn-lt"/>
              </a:rPr>
              <a:t>点击添加文本点击添加文本</a:t>
            </a:r>
            <a:endParaRPr lang="en-US" altLang="zh-CN" sz="1200" dirty="0">
              <a:cs typeface="+mn-ea"/>
              <a:sym typeface="+mn-lt"/>
            </a:endParaRPr>
          </a:p>
          <a:p>
            <a:pPr marL="0" lvl="2" eaLnBrk="0" hangingPunct="0">
              <a:buClr>
                <a:srgbClr val="0070C0"/>
              </a:buClr>
              <a:buSzPct val="80000"/>
            </a:pPr>
            <a:r>
              <a:rPr lang="zh-CN" altLang="en-US" sz="1200" dirty="0">
                <a:cs typeface="+mn-ea"/>
                <a:sym typeface="+mn-lt"/>
              </a:rPr>
              <a:t>点击添加文本点击添加文本</a:t>
            </a:r>
            <a:endParaRPr lang="en-US" altLang="zh-CN" sz="1200" dirty="0">
              <a:cs typeface="+mn-ea"/>
              <a:sym typeface="+mn-lt"/>
            </a:endParaRPr>
          </a:p>
        </p:txBody>
      </p:sp>
      <p:sp>
        <p:nvSpPr>
          <p:cNvPr id="13" name="Text Box 45"/>
          <p:cNvSpPr txBox="1">
            <a:spLocks noChangeArrowheads="1"/>
          </p:cNvSpPr>
          <p:nvPr/>
        </p:nvSpPr>
        <p:spPr bwMode="auto">
          <a:xfrm>
            <a:off x="6525444" y="2579911"/>
            <a:ext cx="2222500" cy="712787"/>
          </a:xfrm>
          <a:prstGeom prst="rect">
            <a:avLst/>
          </a:prstGeom>
          <a:noFill/>
          <a:ln w="9525">
            <a:noFill/>
            <a:miter lim="800000"/>
            <a:headEnd/>
            <a:tailEnd/>
          </a:ln>
        </p:spPr>
        <p:txBody>
          <a:bodyPr lIns="100803" tIns="50402" rIns="100803" bIns="50402">
            <a:spAutoFit/>
          </a:bodyPr>
          <a:lstStyle/>
          <a:p>
            <a:r>
              <a:rPr lang="zh-CN" altLang="en-US" sz="1500" b="1" dirty="0">
                <a:cs typeface="+mn-ea"/>
                <a:sym typeface="+mn-lt"/>
              </a:rPr>
              <a:t>单击填加标题</a:t>
            </a:r>
            <a:endParaRPr lang="en-US" altLang="ko-KR" sz="1500" b="1" dirty="0">
              <a:cs typeface="+mn-ea"/>
              <a:sym typeface="+mn-lt"/>
            </a:endParaRPr>
          </a:p>
          <a:p>
            <a:pPr marL="0" lvl="2" eaLnBrk="0" hangingPunct="0">
              <a:buClr>
                <a:srgbClr val="0070C0"/>
              </a:buClr>
              <a:buSzPct val="80000"/>
            </a:pPr>
            <a:r>
              <a:rPr lang="zh-CN" altLang="en-US" sz="1200" dirty="0">
                <a:cs typeface="+mn-ea"/>
                <a:sym typeface="+mn-lt"/>
              </a:rPr>
              <a:t>点击添加文本点击添加文本</a:t>
            </a:r>
            <a:endParaRPr lang="en-US" altLang="zh-CN" sz="1200" dirty="0">
              <a:cs typeface="+mn-ea"/>
              <a:sym typeface="+mn-lt"/>
            </a:endParaRPr>
          </a:p>
          <a:p>
            <a:pPr marL="0" lvl="2" eaLnBrk="0" hangingPunct="0">
              <a:buClr>
                <a:srgbClr val="0070C0"/>
              </a:buClr>
              <a:buSzPct val="80000"/>
            </a:pPr>
            <a:r>
              <a:rPr lang="zh-CN" altLang="en-US" sz="1200" dirty="0">
                <a:cs typeface="+mn-ea"/>
                <a:sym typeface="+mn-lt"/>
              </a:rPr>
              <a:t>点击添加文本点击添加文本</a:t>
            </a:r>
            <a:endParaRPr lang="en-US" altLang="zh-CN" sz="1200" dirty="0">
              <a:cs typeface="+mn-ea"/>
              <a:sym typeface="+mn-lt"/>
            </a:endParaRPr>
          </a:p>
        </p:txBody>
      </p:sp>
      <p:sp>
        <p:nvSpPr>
          <p:cNvPr id="14" name="Text Box 45"/>
          <p:cNvSpPr txBox="1">
            <a:spLocks noChangeArrowheads="1"/>
          </p:cNvSpPr>
          <p:nvPr/>
        </p:nvSpPr>
        <p:spPr bwMode="auto">
          <a:xfrm>
            <a:off x="6525444" y="3533998"/>
            <a:ext cx="2222500" cy="711200"/>
          </a:xfrm>
          <a:prstGeom prst="rect">
            <a:avLst/>
          </a:prstGeom>
          <a:noFill/>
          <a:ln w="9525">
            <a:noFill/>
            <a:miter lim="800000"/>
            <a:headEnd/>
            <a:tailEnd/>
          </a:ln>
        </p:spPr>
        <p:txBody>
          <a:bodyPr lIns="100803" tIns="50402" rIns="100803" bIns="50402">
            <a:spAutoFit/>
          </a:bodyPr>
          <a:lstStyle/>
          <a:p>
            <a:r>
              <a:rPr lang="zh-CN" altLang="en-US" sz="1500" b="1" dirty="0">
                <a:cs typeface="+mn-ea"/>
                <a:sym typeface="+mn-lt"/>
              </a:rPr>
              <a:t>单击填加标题</a:t>
            </a:r>
            <a:endParaRPr lang="en-US" altLang="ko-KR" sz="1500" b="1" dirty="0">
              <a:cs typeface="+mn-ea"/>
              <a:sym typeface="+mn-lt"/>
            </a:endParaRPr>
          </a:p>
          <a:p>
            <a:pPr marL="0" lvl="2" eaLnBrk="0" hangingPunct="0">
              <a:buClr>
                <a:srgbClr val="0070C0"/>
              </a:buClr>
              <a:buSzPct val="80000"/>
            </a:pPr>
            <a:r>
              <a:rPr lang="zh-CN" altLang="en-US" sz="1200" dirty="0">
                <a:cs typeface="+mn-ea"/>
                <a:sym typeface="+mn-lt"/>
              </a:rPr>
              <a:t>点击添加文本点击添加文本</a:t>
            </a:r>
            <a:endParaRPr lang="en-US" altLang="zh-CN" sz="1200" dirty="0">
              <a:cs typeface="+mn-ea"/>
              <a:sym typeface="+mn-lt"/>
            </a:endParaRPr>
          </a:p>
          <a:p>
            <a:pPr marL="0" lvl="2" eaLnBrk="0" hangingPunct="0">
              <a:buClr>
                <a:srgbClr val="0070C0"/>
              </a:buClr>
              <a:buSzPct val="80000"/>
            </a:pPr>
            <a:r>
              <a:rPr lang="zh-CN" altLang="en-US" sz="1200" dirty="0">
                <a:cs typeface="+mn-ea"/>
                <a:sym typeface="+mn-lt"/>
              </a:rPr>
              <a:t>点击添加文本点击添加文本</a:t>
            </a:r>
            <a:endParaRPr lang="en-US" altLang="zh-CN" sz="1200" dirty="0">
              <a:cs typeface="+mn-ea"/>
              <a:sym typeface="+mn-lt"/>
            </a:endParaRPr>
          </a:p>
        </p:txBody>
      </p:sp>
      <p:sp>
        <p:nvSpPr>
          <p:cNvPr id="15" name="Text Box 16"/>
          <p:cNvSpPr txBox="1">
            <a:spLocks noChangeArrowheads="1"/>
          </p:cNvSpPr>
          <p:nvPr/>
        </p:nvSpPr>
        <p:spPr bwMode="auto">
          <a:xfrm>
            <a:off x="4048944" y="2225898"/>
            <a:ext cx="995362" cy="1050925"/>
          </a:xfrm>
          <a:prstGeom prst="rect">
            <a:avLst/>
          </a:prstGeom>
          <a:noFill/>
          <a:ln w="9525">
            <a:noFill/>
            <a:miter lim="800000"/>
            <a:headEnd/>
            <a:tailEnd/>
          </a:ln>
        </p:spPr>
        <p:txBody>
          <a:bodyPr wrap="none" lIns="100803" tIns="50402" rIns="100803" bIns="50402">
            <a:spAutoFit/>
          </a:bodyPr>
          <a:lstStyle/>
          <a:p>
            <a:pPr algn="r"/>
            <a:r>
              <a:rPr lang="zh-CN" altLang="en-US" sz="3100" b="1" dirty="0">
                <a:cs typeface="+mn-ea"/>
                <a:sym typeface="+mn-lt"/>
              </a:rPr>
              <a:t>填加</a:t>
            </a:r>
            <a:endParaRPr lang="en-US" altLang="zh-CN" sz="3100" b="1" dirty="0">
              <a:cs typeface="+mn-ea"/>
              <a:sym typeface="+mn-lt"/>
            </a:endParaRPr>
          </a:p>
          <a:p>
            <a:pPr algn="r"/>
            <a:r>
              <a:rPr lang="zh-CN" altLang="en-US" sz="3100" b="1" dirty="0">
                <a:cs typeface="+mn-ea"/>
                <a:sym typeface="+mn-lt"/>
              </a:rPr>
              <a:t>标题</a:t>
            </a:r>
            <a:endParaRPr lang="en-US" altLang="ko-KR" sz="3100" b="1" dirty="0">
              <a:cs typeface="+mn-ea"/>
              <a:sym typeface="+mn-lt"/>
            </a:endParaRPr>
          </a:p>
        </p:txBody>
      </p:sp>
    </p:spTree>
    <p:extLst>
      <p:ext uri="{BB962C8B-B14F-4D97-AF65-F5344CB8AC3E}">
        <p14:creationId xmlns:p14="http://schemas.microsoft.com/office/powerpoint/2010/main" val="2065547240"/>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4"/>
                                        </p:tgtEl>
                                        <p:attrNameLst>
                                          <p:attrName>ppt_y</p:attrName>
                                        </p:attrNameLst>
                                      </p:cBhvr>
                                      <p:tavLst>
                                        <p:tav tm="0">
                                          <p:val>
                                            <p:strVal val="#ppt_y"/>
                                          </p:val>
                                        </p:tav>
                                        <p:tav tm="100000">
                                          <p:val>
                                            <p:strVal val="#ppt_y"/>
                                          </p:val>
                                        </p:tav>
                                      </p:tavLst>
                                    </p:anim>
                                    <p:anim calcmode="lin" valueType="num">
                                      <p:cBhvr>
                                        <p:cTn id="9" dur="500" fill="hold"/>
                                        <p:tgtEl>
                                          <p:spTgt spid="4"/>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4"/>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4"/>
                                        </p:tgtEl>
                                      </p:cBhvr>
                                    </p:animEffect>
                                  </p:childTnLst>
                                </p:cTn>
                              </p:par>
                            </p:childTnLst>
                          </p:cTn>
                        </p:par>
                        <p:par>
                          <p:cTn id="12" fill="hold">
                            <p:stCondLst>
                              <p:cond delay="850"/>
                            </p:stCondLst>
                            <p:childTnLst>
                              <p:par>
                                <p:cTn id="13" presetID="22" presetClass="entr" presetSubtype="4" fill="hold" nodeType="after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wipe(down)">
                                      <p:cBhvr>
                                        <p:cTn id="15" dur="750"/>
                                        <p:tgtEl>
                                          <p:spTgt spid="5"/>
                                        </p:tgtEl>
                                      </p:cBhvr>
                                    </p:animEffect>
                                  </p:childTnLst>
                                </p:cTn>
                              </p:par>
                            </p:childTnLst>
                          </p:cTn>
                        </p:par>
                        <p:par>
                          <p:cTn id="16" fill="hold">
                            <p:stCondLst>
                              <p:cond delay="1600"/>
                            </p:stCondLst>
                            <p:childTnLst>
                              <p:par>
                                <p:cTn id="17" presetID="22" presetClass="entr" presetSubtype="1" fill="hold" grpId="0" nodeType="after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wipe(up)">
                                      <p:cBhvr>
                                        <p:cTn id="19" dur="750"/>
                                        <p:tgtEl>
                                          <p:spTgt spid="6"/>
                                        </p:tgtEl>
                                      </p:cBhvr>
                                    </p:animEffect>
                                  </p:childTnLst>
                                </p:cTn>
                              </p:par>
                            </p:childTnLst>
                          </p:cTn>
                        </p:par>
                        <p:par>
                          <p:cTn id="20" fill="hold">
                            <p:stCondLst>
                              <p:cond delay="2350"/>
                            </p:stCondLst>
                            <p:childTnLst>
                              <p:par>
                                <p:cTn id="21" presetID="53" presetClass="entr" presetSubtype="16" fill="hold" grpId="0" nodeType="afterEffect">
                                  <p:stCondLst>
                                    <p:cond delay="0"/>
                                  </p:stCondLst>
                                  <p:childTnLst>
                                    <p:set>
                                      <p:cBhvr>
                                        <p:cTn id="22" dur="1" fill="hold">
                                          <p:stCondLst>
                                            <p:cond delay="0"/>
                                          </p:stCondLst>
                                        </p:cTn>
                                        <p:tgtEl>
                                          <p:spTgt spid="3"/>
                                        </p:tgtEl>
                                        <p:attrNameLst>
                                          <p:attrName>style.visibility</p:attrName>
                                        </p:attrNameLst>
                                      </p:cBhvr>
                                      <p:to>
                                        <p:strVal val="visible"/>
                                      </p:to>
                                    </p:set>
                                    <p:anim calcmode="lin" valueType="num">
                                      <p:cBhvr>
                                        <p:cTn id="23" dur="750" fill="hold"/>
                                        <p:tgtEl>
                                          <p:spTgt spid="3"/>
                                        </p:tgtEl>
                                        <p:attrNameLst>
                                          <p:attrName>ppt_w</p:attrName>
                                        </p:attrNameLst>
                                      </p:cBhvr>
                                      <p:tavLst>
                                        <p:tav tm="0">
                                          <p:val>
                                            <p:fltVal val="0"/>
                                          </p:val>
                                        </p:tav>
                                        <p:tav tm="100000">
                                          <p:val>
                                            <p:strVal val="#ppt_w"/>
                                          </p:val>
                                        </p:tav>
                                      </p:tavLst>
                                    </p:anim>
                                    <p:anim calcmode="lin" valueType="num">
                                      <p:cBhvr>
                                        <p:cTn id="24" dur="750" fill="hold"/>
                                        <p:tgtEl>
                                          <p:spTgt spid="3"/>
                                        </p:tgtEl>
                                        <p:attrNameLst>
                                          <p:attrName>ppt_h</p:attrName>
                                        </p:attrNameLst>
                                      </p:cBhvr>
                                      <p:tavLst>
                                        <p:tav tm="0">
                                          <p:val>
                                            <p:fltVal val="0"/>
                                          </p:val>
                                        </p:tav>
                                        <p:tav tm="100000">
                                          <p:val>
                                            <p:strVal val="#ppt_h"/>
                                          </p:val>
                                        </p:tav>
                                      </p:tavLst>
                                    </p:anim>
                                    <p:animEffect transition="in" filter="fade">
                                      <p:cBhvr>
                                        <p:cTn id="25" dur="750"/>
                                        <p:tgtEl>
                                          <p:spTgt spid="3"/>
                                        </p:tgtEl>
                                      </p:cBhvr>
                                    </p:animEffect>
                                  </p:childTnLst>
                                </p:cTn>
                              </p:par>
                            </p:childTnLst>
                          </p:cTn>
                        </p:par>
                        <p:par>
                          <p:cTn id="26" fill="hold">
                            <p:stCondLst>
                              <p:cond delay="3100"/>
                            </p:stCondLst>
                            <p:childTnLst>
                              <p:par>
                                <p:cTn id="27" presetID="49" presetClass="entr" presetSubtype="0" decel="100000" fill="hold" grpId="0" nodeType="afterEffect">
                                  <p:stCondLst>
                                    <p:cond delay="0"/>
                                  </p:stCondLst>
                                  <p:childTnLst>
                                    <p:set>
                                      <p:cBhvr>
                                        <p:cTn id="28" dur="1" fill="hold">
                                          <p:stCondLst>
                                            <p:cond delay="0"/>
                                          </p:stCondLst>
                                        </p:cTn>
                                        <p:tgtEl>
                                          <p:spTgt spid="15"/>
                                        </p:tgtEl>
                                        <p:attrNameLst>
                                          <p:attrName>style.visibility</p:attrName>
                                        </p:attrNameLst>
                                      </p:cBhvr>
                                      <p:to>
                                        <p:strVal val="visible"/>
                                      </p:to>
                                    </p:set>
                                    <p:anim calcmode="lin" valueType="num">
                                      <p:cBhvr>
                                        <p:cTn id="29" dur="750" fill="hold"/>
                                        <p:tgtEl>
                                          <p:spTgt spid="15"/>
                                        </p:tgtEl>
                                        <p:attrNameLst>
                                          <p:attrName>ppt_w</p:attrName>
                                        </p:attrNameLst>
                                      </p:cBhvr>
                                      <p:tavLst>
                                        <p:tav tm="0">
                                          <p:val>
                                            <p:fltVal val="0"/>
                                          </p:val>
                                        </p:tav>
                                        <p:tav tm="100000">
                                          <p:val>
                                            <p:strVal val="#ppt_w"/>
                                          </p:val>
                                        </p:tav>
                                      </p:tavLst>
                                    </p:anim>
                                    <p:anim calcmode="lin" valueType="num">
                                      <p:cBhvr>
                                        <p:cTn id="30" dur="750" fill="hold"/>
                                        <p:tgtEl>
                                          <p:spTgt spid="15"/>
                                        </p:tgtEl>
                                        <p:attrNameLst>
                                          <p:attrName>ppt_h</p:attrName>
                                        </p:attrNameLst>
                                      </p:cBhvr>
                                      <p:tavLst>
                                        <p:tav tm="0">
                                          <p:val>
                                            <p:fltVal val="0"/>
                                          </p:val>
                                        </p:tav>
                                        <p:tav tm="100000">
                                          <p:val>
                                            <p:strVal val="#ppt_h"/>
                                          </p:val>
                                        </p:tav>
                                      </p:tavLst>
                                    </p:anim>
                                    <p:anim calcmode="lin" valueType="num">
                                      <p:cBhvr>
                                        <p:cTn id="31" dur="750" fill="hold"/>
                                        <p:tgtEl>
                                          <p:spTgt spid="15"/>
                                        </p:tgtEl>
                                        <p:attrNameLst>
                                          <p:attrName>style.rotation</p:attrName>
                                        </p:attrNameLst>
                                      </p:cBhvr>
                                      <p:tavLst>
                                        <p:tav tm="0">
                                          <p:val>
                                            <p:fltVal val="360"/>
                                          </p:val>
                                        </p:tav>
                                        <p:tav tm="100000">
                                          <p:val>
                                            <p:fltVal val="0"/>
                                          </p:val>
                                        </p:tav>
                                      </p:tavLst>
                                    </p:anim>
                                    <p:animEffect transition="in" filter="fade">
                                      <p:cBhvr>
                                        <p:cTn id="32" dur="750"/>
                                        <p:tgtEl>
                                          <p:spTgt spid="15"/>
                                        </p:tgtEl>
                                      </p:cBhvr>
                                    </p:animEffect>
                                  </p:childTnLst>
                                </p:cTn>
                              </p:par>
                            </p:childTnLst>
                          </p:cTn>
                        </p:par>
                        <p:par>
                          <p:cTn id="33" fill="hold">
                            <p:stCondLst>
                              <p:cond delay="3850"/>
                            </p:stCondLst>
                            <p:childTnLst>
                              <p:par>
                                <p:cTn id="34" presetID="21" presetClass="entr" presetSubtype="1" fill="hold" grpId="0" nodeType="afterEffect">
                                  <p:stCondLst>
                                    <p:cond delay="0"/>
                                  </p:stCondLst>
                                  <p:childTnLst>
                                    <p:set>
                                      <p:cBhvr>
                                        <p:cTn id="35" dur="1" fill="hold">
                                          <p:stCondLst>
                                            <p:cond delay="0"/>
                                          </p:stCondLst>
                                        </p:cTn>
                                        <p:tgtEl>
                                          <p:spTgt spid="8"/>
                                        </p:tgtEl>
                                        <p:attrNameLst>
                                          <p:attrName>style.visibility</p:attrName>
                                        </p:attrNameLst>
                                      </p:cBhvr>
                                      <p:to>
                                        <p:strVal val="visible"/>
                                      </p:to>
                                    </p:set>
                                    <p:animEffect transition="in" filter="wheel(1)">
                                      <p:cBhvr>
                                        <p:cTn id="36" dur="1750"/>
                                        <p:tgtEl>
                                          <p:spTgt spid="8"/>
                                        </p:tgtEl>
                                      </p:cBhvr>
                                    </p:animEffect>
                                  </p:childTnLst>
                                </p:cTn>
                              </p:par>
                              <p:par>
                                <p:cTn id="37" presetID="21" presetClass="entr" presetSubtype="1" fill="hold" grpId="0" nodeType="withEffect">
                                  <p:stCondLst>
                                    <p:cond delay="0"/>
                                  </p:stCondLst>
                                  <p:childTnLst>
                                    <p:set>
                                      <p:cBhvr>
                                        <p:cTn id="38" dur="1" fill="hold">
                                          <p:stCondLst>
                                            <p:cond delay="0"/>
                                          </p:stCondLst>
                                        </p:cTn>
                                        <p:tgtEl>
                                          <p:spTgt spid="7"/>
                                        </p:tgtEl>
                                        <p:attrNameLst>
                                          <p:attrName>style.visibility</p:attrName>
                                        </p:attrNameLst>
                                      </p:cBhvr>
                                      <p:to>
                                        <p:strVal val="visible"/>
                                      </p:to>
                                    </p:set>
                                    <p:animEffect transition="in" filter="wheel(1)">
                                      <p:cBhvr>
                                        <p:cTn id="39" dur="1750"/>
                                        <p:tgtEl>
                                          <p:spTgt spid="7"/>
                                        </p:tgtEl>
                                      </p:cBhvr>
                                    </p:animEffect>
                                  </p:childTnLst>
                                </p:cTn>
                              </p:par>
                            </p:childTnLst>
                          </p:cTn>
                        </p:par>
                        <p:par>
                          <p:cTn id="40" fill="hold">
                            <p:stCondLst>
                              <p:cond delay="5600"/>
                            </p:stCondLst>
                            <p:childTnLst>
                              <p:par>
                                <p:cTn id="41" presetID="42" presetClass="entr" presetSubtype="0" fill="hold" grpId="0" nodeType="afterEffect">
                                  <p:stCondLst>
                                    <p:cond delay="0"/>
                                  </p:stCondLst>
                                  <p:childTnLst>
                                    <p:set>
                                      <p:cBhvr>
                                        <p:cTn id="42" dur="1" fill="hold">
                                          <p:stCondLst>
                                            <p:cond delay="0"/>
                                          </p:stCondLst>
                                        </p:cTn>
                                        <p:tgtEl>
                                          <p:spTgt spid="9"/>
                                        </p:tgtEl>
                                        <p:attrNameLst>
                                          <p:attrName>style.visibility</p:attrName>
                                        </p:attrNameLst>
                                      </p:cBhvr>
                                      <p:to>
                                        <p:strVal val="visible"/>
                                      </p:to>
                                    </p:set>
                                    <p:animEffect transition="in" filter="fade">
                                      <p:cBhvr>
                                        <p:cTn id="43" dur="500"/>
                                        <p:tgtEl>
                                          <p:spTgt spid="9"/>
                                        </p:tgtEl>
                                      </p:cBhvr>
                                    </p:animEffect>
                                    <p:anim calcmode="lin" valueType="num">
                                      <p:cBhvr>
                                        <p:cTn id="44" dur="500" fill="hold"/>
                                        <p:tgtEl>
                                          <p:spTgt spid="9"/>
                                        </p:tgtEl>
                                        <p:attrNameLst>
                                          <p:attrName>ppt_x</p:attrName>
                                        </p:attrNameLst>
                                      </p:cBhvr>
                                      <p:tavLst>
                                        <p:tav tm="0">
                                          <p:val>
                                            <p:strVal val="#ppt_x"/>
                                          </p:val>
                                        </p:tav>
                                        <p:tav tm="100000">
                                          <p:val>
                                            <p:strVal val="#ppt_x"/>
                                          </p:val>
                                        </p:tav>
                                      </p:tavLst>
                                    </p:anim>
                                    <p:anim calcmode="lin" valueType="num">
                                      <p:cBhvr>
                                        <p:cTn id="45" dur="500" fill="hold"/>
                                        <p:tgtEl>
                                          <p:spTgt spid="9"/>
                                        </p:tgtEl>
                                        <p:attrNameLst>
                                          <p:attrName>ppt_y</p:attrName>
                                        </p:attrNameLst>
                                      </p:cBhvr>
                                      <p:tavLst>
                                        <p:tav tm="0">
                                          <p:val>
                                            <p:strVal val="#ppt_y+.1"/>
                                          </p:val>
                                        </p:tav>
                                        <p:tav tm="100000">
                                          <p:val>
                                            <p:strVal val="#ppt_y"/>
                                          </p:val>
                                        </p:tav>
                                      </p:tavLst>
                                    </p:anim>
                                  </p:childTnLst>
                                </p:cTn>
                              </p:par>
                            </p:childTnLst>
                          </p:cTn>
                        </p:par>
                        <p:par>
                          <p:cTn id="46" fill="hold">
                            <p:stCondLst>
                              <p:cond delay="6100"/>
                            </p:stCondLst>
                            <p:childTnLst>
                              <p:par>
                                <p:cTn id="47" presetID="42" presetClass="entr" presetSubtype="0" fill="hold" grpId="0" nodeType="afterEffect">
                                  <p:stCondLst>
                                    <p:cond delay="0"/>
                                  </p:stCondLst>
                                  <p:childTnLst>
                                    <p:set>
                                      <p:cBhvr>
                                        <p:cTn id="48" dur="1" fill="hold">
                                          <p:stCondLst>
                                            <p:cond delay="0"/>
                                          </p:stCondLst>
                                        </p:cTn>
                                        <p:tgtEl>
                                          <p:spTgt spid="10"/>
                                        </p:tgtEl>
                                        <p:attrNameLst>
                                          <p:attrName>style.visibility</p:attrName>
                                        </p:attrNameLst>
                                      </p:cBhvr>
                                      <p:to>
                                        <p:strVal val="visible"/>
                                      </p:to>
                                    </p:set>
                                    <p:animEffect transition="in" filter="fade">
                                      <p:cBhvr>
                                        <p:cTn id="49" dur="500"/>
                                        <p:tgtEl>
                                          <p:spTgt spid="10"/>
                                        </p:tgtEl>
                                      </p:cBhvr>
                                    </p:animEffect>
                                    <p:anim calcmode="lin" valueType="num">
                                      <p:cBhvr>
                                        <p:cTn id="50" dur="500" fill="hold"/>
                                        <p:tgtEl>
                                          <p:spTgt spid="10"/>
                                        </p:tgtEl>
                                        <p:attrNameLst>
                                          <p:attrName>ppt_x</p:attrName>
                                        </p:attrNameLst>
                                      </p:cBhvr>
                                      <p:tavLst>
                                        <p:tav tm="0">
                                          <p:val>
                                            <p:strVal val="#ppt_x"/>
                                          </p:val>
                                        </p:tav>
                                        <p:tav tm="100000">
                                          <p:val>
                                            <p:strVal val="#ppt_x"/>
                                          </p:val>
                                        </p:tav>
                                      </p:tavLst>
                                    </p:anim>
                                    <p:anim calcmode="lin" valueType="num">
                                      <p:cBhvr>
                                        <p:cTn id="51" dur="500" fill="hold"/>
                                        <p:tgtEl>
                                          <p:spTgt spid="10"/>
                                        </p:tgtEl>
                                        <p:attrNameLst>
                                          <p:attrName>ppt_y</p:attrName>
                                        </p:attrNameLst>
                                      </p:cBhvr>
                                      <p:tavLst>
                                        <p:tav tm="0">
                                          <p:val>
                                            <p:strVal val="#ppt_y+.1"/>
                                          </p:val>
                                        </p:tav>
                                        <p:tav tm="100000">
                                          <p:val>
                                            <p:strVal val="#ppt_y"/>
                                          </p:val>
                                        </p:tav>
                                      </p:tavLst>
                                    </p:anim>
                                  </p:childTnLst>
                                </p:cTn>
                              </p:par>
                            </p:childTnLst>
                          </p:cTn>
                        </p:par>
                        <p:par>
                          <p:cTn id="52" fill="hold">
                            <p:stCondLst>
                              <p:cond delay="6600"/>
                            </p:stCondLst>
                            <p:childTnLst>
                              <p:par>
                                <p:cTn id="53" presetID="42" presetClass="entr" presetSubtype="0" fill="hold" grpId="0" nodeType="afterEffect">
                                  <p:stCondLst>
                                    <p:cond delay="0"/>
                                  </p:stCondLst>
                                  <p:childTnLst>
                                    <p:set>
                                      <p:cBhvr>
                                        <p:cTn id="54" dur="1" fill="hold">
                                          <p:stCondLst>
                                            <p:cond delay="0"/>
                                          </p:stCondLst>
                                        </p:cTn>
                                        <p:tgtEl>
                                          <p:spTgt spid="11"/>
                                        </p:tgtEl>
                                        <p:attrNameLst>
                                          <p:attrName>style.visibility</p:attrName>
                                        </p:attrNameLst>
                                      </p:cBhvr>
                                      <p:to>
                                        <p:strVal val="visible"/>
                                      </p:to>
                                    </p:set>
                                    <p:animEffect transition="in" filter="fade">
                                      <p:cBhvr>
                                        <p:cTn id="55" dur="500"/>
                                        <p:tgtEl>
                                          <p:spTgt spid="11"/>
                                        </p:tgtEl>
                                      </p:cBhvr>
                                    </p:animEffect>
                                    <p:anim calcmode="lin" valueType="num">
                                      <p:cBhvr>
                                        <p:cTn id="56" dur="500" fill="hold"/>
                                        <p:tgtEl>
                                          <p:spTgt spid="11"/>
                                        </p:tgtEl>
                                        <p:attrNameLst>
                                          <p:attrName>ppt_x</p:attrName>
                                        </p:attrNameLst>
                                      </p:cBhvr>
                                      <p:tavLst>
                                        <p:tav tm="0">
                                          <p:val>
                                            <p:strVal val="#ppt_x"/>
                                          </p:val>
                                        </p:tav>
                                        <p:tav tm="100000">
                                          <p:val>
                                            <p:strVal val="#ppt_x"/>
                                          </p:val>
                                        </p:tav>
                                      </p:tavLst>
                                    </p:anim>
                                    <p:anim calcmode="lin" valueType="num">
                                      <p:cBhvr>
                                        <p:cTn id="57" dur="500" fill="hold"/>
                                        <p:tgtEl>
                                          <p:spTgt spid="11"/>
                                        </p:tgtEl>
                                        <p:attrNameLst>
                                          <p:attrName>ppt_y</p:attrName>
                                        </p:attrNameLst>
                                      </p:cBhvr>
                                      <p:tavLst>
                                        <p:tav tm="0">
                                          <p:val>
                                            <p:strVal val="#ppt_y+.1"/>
                                          </p:val>
                                        </p:tav>
                                        <p:tav tm="100000">
                                          <p:val>
                                            <p:strVal val="#ppt_y"/>
                                          </p:val>
                                        </p:tav>
                                      </p:tavLst>
                                    </p:anim>
                                  </p:childTnLst>
                                </p:cTn>
                              </p:par>
                            </p:childTnLst>
                          </p:cTn>
                        </p:par>
                        <p:par>
                          <p:cTn id="58" fill="hold">
                            <p:stCondLst>
                              <p:cond delay="7100"/>
                            </p:stCondLst>
                            <p:childTnLst>
                              <p:par>
                                <p:cTn id="59" presetID="42" presetClass="entr" presetSubtype="0" fill="hold" grpId="0" nodeType="afterEffect">
                                  <p:stCondLst>
                                    <p:cond delay="0"/>
                                  </p:stCondLst>
                                  <p:childTnLst>
                                    <p:set>
                                      <p:cBhvr>
                                        <p:cTn id="60" dur="1" fill="hold">
                                          <p:stCondLst>
                                            <p:cond delay="0"/>
                                          </p:stCondLst>
                                        </p:cTn>
                                        <p:tgtEl>
                                          <p:spTgt spid="12"/>
                                        </p:tgtEl>
                                        <p:attrNameLst>
                                          <p:attrName>style.visibility</p:attrName>
                                        </p:attrNameLst>
                                      </p:cBhvr>
                                      <p:to>
                                        <p:strVal val="visible"/>
                                      </p:to>
                                    </p:set>
                                    <p:animEffect transition="in" filter="fade">
                                      <p:cBhvr>
                                        <p:cTn id="61" dur="500"/>
                                        <p:tgtEl>
                                          <p:spTgt spid="12"/>
                                        </p:tgtEl>
                                      </p:cBhvr>
                                    </p:animEffect>
                                    <p:anim calcmode="lin" valueType="num">
                                      <p:cBhvr>
                                        <p:cTn id="62" dur="500" fill="hold"/>
                                        <p:tgtEl>
                                          <p:spTgt spid="12"/>
                                        </p:tgtEl>
                                        <p:attrNameLst>
                                          <p:attrName>ppt_x</p:attrName>
                                        </p:attrNameLst>
                                      </p:cBhvr>
                                      <p:tavLst>
                                        <p:tav tm="0">
                                          <p:val>
                                            <p:strVal val="#ppt_x"/>
                                          </p:val>
                                        </p:tav>
                                        <p:tav tm="100000">
                                          <p:val>
                                            <p:strVal val="#ppt_x"/>
                                          </p:val>
                                        </p:tav>
                                      </p:tavLst>
                                    </p:anim>
                                    <p:anim calcmode="lin" valueType="num">
                                      <p:cBhvr>
                                        <p:cTn id="63" dur="500" fill="hold"/>
                                        <p:tgtEl>
                                          <p:spTgt spid="12"/>
                                        </p:tgtEl>
                                        <p:attrNameLst>
                                          <p:attrName>ppt_y</p:attrName>
                                        </p:attrNameLst>
                                      </p:cBhvr>
                                      <p:tavLst>
                                        <p:tav tm="0">
                                          <p:val>
                                            <p:strVal val="#ppt_y+.1"/>
                                          </p:val>
                                        </p:tav>
                                        <p:tav tm="100000">
                                          <p:val>
                                            <p:strVal val="#ppt_y"/>
                                          </p:val>
                                        </p:tav>
                                      </p:tavLst>
                                    </p:anim>
                                  </p:childTnLst>
                                </p:cTn>
                              </p:par>
                            </p:childTnLst>
                          </p:cTn>
                        </p:par>
                        <p:par>
                          <p:cTn id="64" fill="hold">
                            <p:stCondLst>
                              <p:cond delay="7600"/>
                            </p:stCondLst>
                            <p:childTnLst>
                              <p:par>
                                <p:cTn id="65" presetID="42" presetClass="entr" presetSubtype="0" fill="hold" grpId="0" nodeType="afterEffect">
                                  <p:stCondLst>
                                    <p:cond delay="0"/>
                                  </p:stCondLst>
                                  <p:childTnLst>
                                    <p:set>
                                      <p:cBhvr>
                                        <p:cTn id="66" dur="1" fill="hold">
                                          <p:stCondLst>
                                            <p:cond delay="0"/>
                                          </p:stCondLst>
                                        </p:cTn>
                                        <p:tgtEl>
                                          <p:spTgt spid="13"/>
                                        </p:tgtEl>
                                        <p:attrNameLst>
                                          <p:attrName>style.visibility</p:attrName>
                                        </p:attrNameLst>
                                      </p:cBhvr>
                                      <p:to>
                                        <p:strVal val="visible"/>
                                      </p:to>
                                    </p:set>
                                    <p:animEffect transition="in" filter="fade">
                                      <p:cBhvr>
                                        <p:cTn id="67" dur="500"/>
                                        <p:tgtEl>
                                          <p:spTgt spid="13"/>
                                        </p:tgtEl>
                                      </p:cBhvr>
                                    </p:animEffect>
                                    <p:anim calcmode="lin" valueType="num">
                                      <p:cBhvr>
                                        <p:cTn id="68" dur="500" fill="hold"/>
                                        <p:tgtEl>
                                          <p:spTgt spid="13"/>
                                        </p:tgtEl>
                                        <p:attrNameLst>
                                          <p:attrName>ppt_x</p:attrName>
                                        </p:attrNameLst>
                                      </p:cBhvr>
                                      <p:tavLst>
                                        <p:tav tm="0">
                                          <p:val>
                                            <p:strVal val="#ppt_x"/>
                                          </p:val>
                                        </p:tav>
                                        <p:tav tm="100000">
                                          <p:val>
                                            <p:strVal val="#ppt_x"/>
                                          </p:val>
                                        </p:tav>
                                      </p:tavLst>
                                    </p:anim>
                                    <p:anim calcmode="lin" valueType="num">
                                      <p:cBhvr>
                                        <p:cTn id="69" dur="500" fill="hold"/>
                                        <p:tgtEl>
                                          <p:spTgt spid="13"/>
                                        </p:tgtEl>
                                        <p:attrNameLst>
                                          <p:attrName>ppt_y</p:attrName>
                                        </p:attrNameLst>
                                      </p:cBhvr>
                                      <p:tavLst>
                                        <p:tav tm="0">
                                          <p:val>
                                            <p:strVal val="#ppt_y+.1"/>
                                          </p:val>
                                        </p:tav>
                                        <p:tav tm="100000">
                                          <p:val>
                                            <p:strVal val="#ppt_y"/>
                                          </p:val>
                                        </p:tav>
                                      </p:tavLst>
                                    </p:anim>
                                  </p:childTnLst>
                                </p:cTn>
                              </p:par>
                            </p:childTnLst>
                          </p:cTn>
                        </p:par>
                        <p:par>
                          <p:cTn id="70" fill="hold">
                            <p:stCondLst>
                              <p:cond delay="8100"/>
                            </p:stCondLst>
                            <p:childTnLst>
                              <p:par>
                                <p:cTn id="71" presetID="42" presetClass="entr" presetSubtype="0" fill="hold" grpId="0" nodeType="afterEffect">
                                  <p:stCondLst>
                                    <p:cond delay="0"/>
                                  </p:stCondLst>
                                  <p:childTnLst>
                                    <p:set>
                                      <p:cBhvr>
                                        <p:cTn id="72" dur="1" fill="hold">
                                          <p:stCondLst>
                                            <p:cond delay="0"/>
                                          </p:stCondLst>
                                        </p:cTn>
                                        <p:tgtEl>
                                          <p:spTgt spid="14"/>
                                        </p:tgtEl>
                                        <p:attrNameLst>
                                          <p:attrName>style.visibility</p:attrName>
                                        </p:attrNameLst>
                                      </p:cBhvr>
                                      <p:to>
                                        <p:strVal val="visible"/>
                                      </p:to>
                                    </p:set>
                                    <p:animEffect transition="in" filter="fade">
                                      <p:cBhvr>
                                        <p:cTn id="73" dur="500"/>
                                        <p:tgtEl>
                                          <p:spTgt spid="14"/>
                                        </p:tgtEl>
                                      </p:cBhvr>
                                    </p:animEffect>
                                    <p:anim calcmode="lin" valueType="num">
                                      <p:cBhvr>
                                        <p:cTn id="74" dur="500" fill="hold"/>
                                        <p:tgtEl>
                                          <p:spTgt spid="14"/>
                                        </p:tgtEl>
                                        <p:attrNameLst>
                                          <p:attrName>ppt_x</p:attrName>
                                        </p:attrNameLst>
                                      </p:cBhvr>
                                      <p:tavLst>
                                        <p:tav tm="0">
                                          <p:val>
                                            <p:strVal val="#ppt_x"/>
                                          </p:val>
                                        </p:tav>
                                        <p:tav tm="100000">
                                          <p:val>
                                            <p:strVal val="#ppt_x"/>
                                          </p:val>
                                        </p:tav>
                                      </p:tavLst>
                                    </p:anim>
                                    <p:anim calcmode="lin" valueType="num">
                                      <p:cBhvr>
                                        <p:cTn id="75" dur="500" fill="hold"/>
                                        <p:tgtEl>
                                          <p:spTgt spid="1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3" grpId="0" animBg="1"/>
      <p:bldP spid="6" grpId="0" animBg="1"/>
      <p:bldP spid="7" grpId="0"/>
      <p:bldP spid="8" grpId="0"/>
      <p:bldP spid="9" grpId="0"/>
      <p:bldP spid="10" grpId="0"/>
      <p:bldP spid="11" grpId="0"/>
      <p:bldP spid="12" grpId="0"/>
      <p:bldP spid="13" grpId="0"/>
      <p:bldP spid="14" grpId="0"/>
      <p:bldP spid="15"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1431" y="0"/>
            <a:ext cx="9141138" cy="5143500"/>
          </a:xfrm>
          <a:prstGeom prst="rect">
            <a:avLst/>
          </a:prstGeom>
        </p:spPr>
      </p:pic>
      <p:pic>
        <p:nvPicPr>
          <p:cNvPr id="5" name="图片 4"/>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4753" y="527280"/>
            <a:ext cx="4952801" cy="4088939"/>
          </a:xfrm>
          <a:prstGeom prst="rect">
            <a:avLst/>
          </a:prstGeom>
        </p:spPr>
      </p:pic>
      <p:sp>
        <p:nvSpPr>
          <p:cNvPr id="9" name="矩形 8"/>
          <p:cNvSpPr/>
          <p:nvPr/>
        </p:nvSpPr>
        <p:spPr>
          <a:xfrm>
            <a:off x="4211960" y="1825212"/>
            <a:ext cx="3216247" cy="807903"/>
          </a:xfrm>
          <a:prstGeom prst="rect">
            <a:avLst/>
          </a:prstGeom>
        </p:spPr>
        <p:txBody>
          <a:bodyPr wrap="none" lIns="68571" tIns="34285" rIns="68571" bIns="34285">
            <a:spAutoFit/>
          </a:bodyPr>
          <a:lstStyle/>
          <a:p>
            <a:pPr algn="r"/>
            <a:r>
              <a:rPr lang="zh-CN" altLang="en-US" sz="4800" b="1" dirty="0" smtClean="0">
                <a:solidFill>
                  <a:schemeClr val="accent2">
                    <a:lumMod val="50000"/>
                  </a:schemeClr>
                </a:solidFill>
                <a:cs typeface="+mn-ea"/>
                <a:sym typeface="+mn-lt"/>
              </a:rPr>
              <a:t>谢谢观看！</a:t>
            </a:r>
            <a:endParaRPr lang="zh-CN" altLang="en-US" sz="4800" b="1" dirty="0">
              <a:solidFill>
                <a:schemeClr val="accent2">
                  <a:lumMod val="50000"/>
                </a:schemeClr>
              </a:solidFill>
              <a:cs typeface="+mn-ea"/>
              <a:sym typeface="+mn-lt"/>
            </a:endParaRPr>
          </a:p>
        </p:txBody>
      </p:sp>
    </p:spTree>
    <p:extLst>
      <p:ext uri="{BB962C8B-B14F-4D97-AF65-F5344CB8AC3E}">
        <p14:creationId xmlns:p14="http://schemas.microsoft.com/office/powerpoint/2010/main" val="2112738300"/>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par>
                                <p:cTn id="10" presetID="43" presetClass="entr" presetSubtype="0" fill="hold" grpId="0" nodeType="withEffect">
                                  <p:stCondLst>
                                    <p:cond delay="0"/>
                                  </p:stCondLst>
                                  <p:iterate type="lt">
                                    <p:tmPct val="10000"/>
                                  </p:iterate>
                                  <p:childTnLst>
                                    <p:set>
                                      <p:cBhvr>
                                        <p:cTn id="11" dur="1" fill="hold">
                                          <p:stCondLst>
                                            <p:cond delay="0"/>
                                          </p:stCondLst>
                                        </p:cTn>
                                        <p:tgtEl>
                                          <p:spTgt spid="9"/>
                                        </p:tgtEl>
                                        <p:attrNameLst>
                                          <p:attrName>style.visibility</p:attrName>
                                        </p:attrNameLst>
                                      </p:cBhvr>
                                      <p:to>
                                        <p:strVal val="visible"/>
                                      </p:to>
                                    </p:set>
                                    <p:animEffect transition="in" filter="fade">
                                      <p:cBhvr>
                                        <p:cTn id="12" dur="100"/>
                                        <p:tgtEl>
                                          <p:spTgt spid="9"/>
                                        </p:tgtEl>
                                      </p:cBhvr>
                                    </p:animEffect>
                                    <p:anim calcmode="lin" valueType="num">
                                      <p:cBhvr>
                                        <p:cTn id="13" dur="400" fill="hold"/>
                                        <p:tgtEl>
                                          <p:spTgt spid="9"/>
                                        </p:tgtEl>
                                        <p:attrNameLst>
                                          <p:attrName>ppt_x</p:attrName>
                                        </p:attrNameLst>
                                      </p:cBhvr>
                                      <p:tavLst>
                                        <p:tav tm="0">
                                          <p:val>
                                            <p:strVal val="#ppt_x"/>
                                          </p:val>
                                        </p:tav>
                                        <p:tav tm="100000">
                                          <p:val>
                                            <p:strVal val="#ppt_x"/>
                                          </p:val>
                                        </p:tav>
                                      </p:tavLst>
                                    </p:anim>
                                    <p:anim calcmode="lin" valueType="num">
                                      <p:cBhvr>
                                        <p:cTn id="14" dur="400" fill="hold"/>
                                        <p:tgtEl>
                                          <p:spTgt spid="9"/>
                                        </p:tgtEl>
                                        <p:attrNameLst>
                                          <p:attrName>ppt_y</p:attrName>
                                        </p:attrNameLst>
                                      </p:cBhvr>
                                      <p:tavLst>
                                        <p:tav tm="0">
                                          <p:val>
                                            <p:strVal val="#ppt_y+0.31"/>
                                          </p:val>
                                        </p:tav>
                                        <p:tav tm="100000">
                                          <p:val>
                                            <p:strVal val="#ppt_y+0.31"/>
                                          </p:val>
                                        </p:tav>
                                      </p:tavLst>
                                    </p:anim>
                                    <p:anim calcmode="lin" valueType="num">
                                      <p:cBhvr>
                                        <p:cTn id="15" dur="600" decel="50000" fill="hold">
                                          <p:stCondLst>
                                            <p:cond delay="400"/>
                                          </p:stCondLst>
                                        </p:cTn>
                                        <p:tgtEl>
                                          <p:spTgt spid="9"/>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16" dur="600" decel="50000" fill="hold">
                                          <p:stCondLst>
                                            <p:cond delay="400"/>
                                          </p:stCondLst>
                                        </p:cTn>
                                        <p:tgtEl>
                                          <p:spTgt spid="9"/>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47667" y="3327835"/>
            <a:ext cx="6455579" cy="126957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论坛</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248707"/>
            <a:ext cx="9144000" cy="1025122"/>
          </a:xfrm>
          <a:prstGeom prst="rect">
            <a:avLst/>
          </a:prstGeom>
          <a:solidFill>
            <a:schemeClr val="tx2">
              <a:lumMod val="75000"/>
            </a:schemeClr>
          </a:solidFill>
          <a:ln w="9525">
            <a:noFill/>
            <a:miter lim="800000"/>
            <a:headEnd/>
            <a:tailEnd/>
          </a:ln>
        </p:spPr>
        <p:txBody>
          <a:bodyPr wrap="none" anchor="ctr"/>
          <a:lstStyle/>
          <a:p>
            <a:pPr>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820802" y="236386"/>
            <a:ext cx="7711638" cy="2011329"/>
          </a:xfrm>
          <a:prstGeom prst="rect">
            <a:avLst/>
          </a:prstGeom>
          <a:noFill/>
          <a:ln>
            <a:noFill/>
          </a:ln>
        </p:spPr>
      </p:pic>
      <p:sp>
        <p:nvSpPr>
          <p:cNvPr id="15" name="Rectangle 3"/>
          <p:cNvSpPr>
            <a:spLocks noChangeArrowheads="1"/>
          </p:cNvSpPr>
          <p:nvPr/>
        </p:nvSpPr>
        <p:spPr bwMode="auto">
          <a:xfrm>
            <a:off x="468316" y="2323010"/>
            <a:ext cx="4103687" cy="121400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4572000" y="2323010"/>
            <a:ext cx="4103688" cy="1160003"/>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2915816"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7234001"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83445845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07504" y="51470"/>
            <a:ext cx="3365024" cy="523220"/>
          </a:xfrm>
          <a:prstGeom prst="rect">
            <a:avLst/>
          </a:prstGeom>
        </p:spPr>
        <p:txBody>
          <a:bodyPr wrap="none">
            <a:spAutoFit/>
          </a:bodyPr>
          <a:lstStyle/>
          <a:p>
            <a:r>
              <a:rPr lang="zh-CN" altLang="en-US" sz="2800" b="1" spc="300" dirty="0" smtClean="0">
                <a:solidFill>
                  <a:schemeClr val="accent2">
                    <a:lumMod val="50000"/>
                  </a:schemeClr>
                </a:solidFill>
                <a:cs typeface="+mn-ea"/>
                <a:sym typeface="+mn-lt"/>
              </a:rPr>
              <a:t>单击此处添加标题</a:t>
            </a:r>
            <a:endParaRPr lang="zh-CN" altLang="en-US" sz="2800" b="1" spc="300" dirty="0">
              <a:solidFill>
                <a:schemeClr val="accent2">
                  <a:lumMod val="50000"/>
                </a:schemeClr>
              </a:solidFill>
              <a:cs typeface="+mn-ea"/>
              <a:sym typeface="+mn-lt"/>
            </a:endParaRPr>
          </a:p>
        </p:txBody>
      </p:sp>
      <p:grpSp>
        <p:nvGrpSpPr>
          <p:cNvPr id="5" name="Group 1"/>
          <p:cNvGrpSpPr/>
          <p:nvPr/>
        </p:nvGrpSpPr>
        <p:grpSpPr>
          <a:xfrm>
            <a:off x="0" y="2253028"/>
            <a:ext cx="9145190" cy="1159579"/>
            <a:chOff x="0" y="3187371"/>
            <a:chExt cx="12192000" cy="1546463"/>
          </a:xfrm>
          <a:solidFill>
            <a:schemeClr val="accent2">
              <a:lumMod val="40000"/>
              <a:lumOff val="60000"/>
            </a:schemeClr>
          </a:solidFill>
        </p:grpSpPr>
        <p:sp>
          <p:nvSpPr>
            <p:cNvPr id="6" name="Shape 1240"/>
            <p:cNvSpPr/>
            <p:nvPr/>
          </p:nvSpPr>
          <p:spPr>
            <a:xfrm>
              <a:off x="0" y="3187371"/>
              <a:ext cx="12192000" cy="1546463"/>
            </a:xfrm>
            <a:prstGeom prst="rect">
              <a:avLst/>
            </a:prstGeom>
            <a:solidFill>
              <a:schemeClr val="accent2">
                <a:lumMod val="60000"/>
                <a:lumOff val="40000"/>
              </a:schemeClr>
            </a:solidFill>
            <a:ln w="12700" cap="flat">
              <a:noFill/>
              <a:miter lim="400000"/>
            </a:ln>
            <a:effectLst/>
          </p:spPr>
          <p:txBody>
            <a:bodyPr wrap="square" lIns="50800" tIns="50800" rIns="50800" bIns="50800" numCol="1" anchor="ctr">
              <a:noAutofit/>
            </a:bodyPr>
            <a:lstStyle/>
            <a:p>
              <a:pPr defTabSz="685800">
                <a:defRPr sz="3200">
                  <a:solidFill>
                    <a:srgbClr val="FFFFFF"/>
                  </a:solidFill>
                  <a:latin typeface="Helvetica Light"/>
                  <a:ea typeface="Helvetica Light"/>
                  <a:cs typeface="Helvetica Light"/>
                  <a:sym typeface="Helvetica Light"/>
                </a:defRPr>
              </a:pPr>
              <a:endParaRPr sz="2400" kern="0">
                <a:solidFill>
                  <a:srgbClr val="FFFFFF"/>
                </a:solidFill>
                <a:cs typeface="+mn-ea"/>
                <a:sym typeface="+mn-lt"/>
              </a:endParaRPr>
            </a:p>
          </p:txBody>
        </p:sp>
        <p:sp>
          <p:nvSpPr>
            <p:cNvPr id="7" name="Shape 1241"/>
            <p:cNvSpPr/>
            <p:nvPr/>
          </p:nvSpPr>
          <p:spPr>
            <a:xfrm>
              <a:off x="370020" y="3902220"/>
              <a:ext cx="596165" cy="115493"/>
            </a:xfrm>
            <a:prstGeom prst="rect">
              <a:avLst/>
            </a:prstGeom>
            <a:grpFill/>
            <a:ln w="12700" cap="flat">
              <a:noFill/>
              <a:miter lim="400000"/>
            </a:ln>
            <a:effectLst/>
          </p:spPr>
          <p:txBody>
            <a:bodyPr wrap="square" lIns="50800" tIns="50800" rIns="50800" bIns="50800" numCol="1" anchor="ctr">
              <a:noAutofit/>
            </a:bodyPr>
            <a:lstStyle/>
            <a:p>
              <a:pPr defTabSz="685800">
                <a:defRPr sz="3100" b="1">
                  <a:latin typeface="Kontrapunkt Bob Bold"/>
                  <a:ea typeface="Kontrapunkt Bob Bold"/>
                  <a:cs typeface="Kontrapunkt Bob Bold"/>
                  <a:sym typeface="Kontrapunkt Bob Bold"/>
                </a:defRPr>
              </a:pPr>
              <a:endParaRPr sz="2300" b="1" kern="0">
                <a:solidFill>
                  <a:sysClr val="windowText" lastClr="000000"/>
                </a:solidFill>
                <a:cs typeface="+mn-ea"/>
                <a:sym typeface="+mn-lt"/>
              </a:endParaRPr>
            </a:p>
          </p:txBody>
        </p:sp>
        <p:sp>
          <p:nvSpPr>
            <p:cNvPr id="8" name="Shape 1242"/>
            <p:cNvSpPr/>
            <p:nvPr/>
          </p:nvSpPr>
          <p:spPr>
            <a:xfrm>
              <a:off x="1562350" y="3902220"/>
              <a:ext cx="596166" cy="115493"/>
            </a:xfrm>
            <a:prstGeom prst="rect">
              <a:avLst/>
            </a:prstGeom>
            <a:grpFill/>
            <a:ln w="12700" cap="flat">
              <a:noFill/>
              <a:miter lim="400000"/>
            </a:ln>
            <a:effectLst/>
          </p:spPr>
          <p:txBody>
            <a:bodyPr wrap="square" lIns="50800" tIns="50800" rIns="50800" bIns="50800" numCol="1" anchor="ctr">
              <a:noAutofit/>
            </a:bodyPr>
            <a:lstStyle/>
            <a:p>
              <a:pPr defTabSz="685800">
                <a:defRPr sz="3100" b="1">
                  <a:latin typeface="Kontrapunkt Bob Bold"/>
                  <a:ea typeface="Kontrapunkt Bob Bold"/>
                  <a:cs typeface="Kontrapunkt Bob Bold"/>
                  <a:sym typeface="Kontrapunkt Bob Bold"/>
                </a:defRPr>
              </a:pPr>
              <a:endParaRPr sz="2300" b="1" kern="0">
                <a:solidFill>
                  <a:sysClr val="windowText" lastClr="000000"/>
                </a:solidFill>
                <a:cs typeface="+mn-ea"/>
                <a:sym typeface="+mn-lt"/>
              </a:endParaRPr>
            </a:p>
          </p:txBody>
        </p:sp>
        <p:sp>
          <p:nvSpPr>
            <p:cNvPr id="9" name="Shape 1243"/>
            <p:cNvSpPr/>
            <p:nvPr/>
          </p:nvSpPr>
          <p:spPr>
            <a:xfrm>
              <a:off x="2754680" y="3902220"/>
              <a:ext cx="596165" cy="115493"/>
            </a:xfrm>
            <a:prstGeom prst="rect">
              <a:avLst/>
            </a:prstGeom>
            <a:grpFill/>
            <a:ln w="12700" cap="flat">
              <a:noFill/>
              <a:miter lim="400000"/>
            </a:ln>
            <a:effectLst/>
          </p:spPr>
          <p:txBody>
            <a:bodyPr wrap="square" lIns="50800" tIns="50800" rIns="50800" bIns="50800" numCol="1" anchor="ctr">
              <a:noAutofit/>
            </a:bodyPr>
            <a:lstStyle/>
            <a:p>
              <a:pPr defTabSz="685800">
                <a:defRPr sz="3100" b="1">
                  <a:latin typeface="Kontrapunkt Bob Bold"/>
                  <a:ea typeface="Kontrapunkt Bob Bold"/>
                  <a:cs typeface="Kontrapunkt Bob Bold"/>
                  <a:sym typeface="Kontrapunkt Bob Bold"/>
                </a:defRPr>
              </a:pPr>
              <a:endParaRPr sz="2300" b="1" kern="0">
                <a:solidFill>
                  <a:sysClr val="windowText" lastClr="000000"/>
                </a:solidFill>
                <a:cs typeface="+mn-ea"/>
                <a:sym typeface="+mn-lt"/>
              </a:endParaRPr>
            </a:p>
          </p:txBody>
        </p:sp>
        <p:sp>
          <p:nvSpPr>
            <p:cNvPr id="10" name="Shape 1244"/>
            <p:cNvSpPr/>
            <p:nvPr/>
          </p:nvSpPr>
          <p:spPr>
            <a:xfrm>
              <a:off x="3947010" y="3902220"/>
              <a:ext cx="596165" cy="115493"/>
            </a:xfrm>
            <a:prstGeom prst="rect">
              <a:avLst/>
            </a:prstGeom>
            <a:grpFill/>
            <a:ln w="12700" cap="flat">
              <a:noFill/>
              <a:miter lim="400000"/>
            </a:ln>
            <a:effectLst/>
          </p:spPr>
          <p:txBody>
            <a:bodyPr wrap="square" lIns="50800" tIns="50800" rIns="50800" bIns="50800" numCol="1" anchor="ctr">
              <a:noAutofit/>
            </a:bodyPr>
            <a:lstStyle/>
            <a:p>
              <a:pPr defTabSz="685800">
                <a:defRPr sz="3100" b="1">
                  <a:latin typeface="Kontrapunkt Bob Bold"/>
                  <a:ea typeface="Kontrapunkt Bob Bold"/>
                  <a:cs typeface="Kontrapunkt Bob Bold"/>
                  <a:sym typeface="Kontrapunkt Bob Bold"/>
                </a:defRPr>
              </a:pPr>
              <a:endParaRPr sz="2300" b="1" kern="0">
                <a:solidFill>
                  <a:sysClr val="windowText" lastClr="000000"/>
                </a:solidFill>
                <a:cs typeface="+mn-ea"/>
                <a:sym typeface="+mn-lt"/>
              </a:endParaRPr>
            </a:p>
          </p:txBody>
        </p:sp>
        <p:sp>
          <p:nvSpPr>
            <p:cNvPr id="11" name="Shape 1245"/>
            <p:cNvSpPr/>
            <p:nvPr/>
          </p:nvSpPr>
          <p:spPr>
            <a:xfrm>
              <a:off x="5139339" y="3902220"/>
              <a:ext cx="596165" cy="115493"/>
            </a:xfrm>
            <a:prstGeom prst="rect">
              <a:avLst/>
            </a:prstGeom>
            <a:grpFill/>
            <a:ln w="12700" cap="flat">
              <a:noFill/>
              <a:miter lim="400000"/>
            </a:ln>
            <a:effectLst/>
          </p:spPr>
          <p:txBody>
            <a:bodyPr wrap="square" lIns="50800" tIns="50800" rIns="50800" bIns="50800" numCol="1" anchor="ctr">
              <a:noAutofit/>
            </a:bodyPr>
            <a:lstStyle/>
            <a:p>
              <a:pPr defTabSz="685800">
                <a:defRPr sz="3100" b="1">
                  <a:latin typeface="Kontrapunkt Bob Bold"/>
                  <a:ea typeface="Kontrapunkt Bob Bold"/>
                  <a:cs typeface="Kontrapunkt Bob Bold"/>
                  <a:sym typeface="Kontrapunkt Bob Bold"/>
                </a:defRPr>
              </a:pPr>
              <a:endParaRPr sz="2300" b="1" kern="0">
                <a:solidFill>
                  <a:sysClr val="windowText" lastClr="000000"/>
                </a:solidFill>
                <a:cs typeface="+mn-ea"/>
                <a:sym typeface="+mn-lt"/>
              </a:endParaRPr>
            </a:p>
          </p:txBody>
        </p:sp>
        <p:sp>
          <p:nvSpPr>
            <p:cNvPr id="12" name="Shape 1246"/>
            <p:cNvSpPr/>
            <p:nvPr/>
          </p:nvSpPr>
          <p:spPr>
            <a:xfrm>
              <a:off x="6331670" y="3902220"/>
              <a:ext cx="596166" cy="115493"/>
            </a:xfrm>
            <a:prstGeom prst="rect">
              <a:avLst/>
            </a:prstGeom>
            <a:grpFill/>
            <a:ln w="12700" cap="flat">
              <a:noFill/>
              <a:miter lim="400000"/>
            </a:ln>
            <a:effectLst/>
          </p:spPr>
          <p:txBody>
            <a:bodyPr wrap="square" lIns="50800" tIns="50800" rIns="50800" bIns="50800" numCol="1" anchor="ctr">
              <a:noAutofit/>
            </a:bodyPr>
            <a:lstStyle/>
            <a:p>
              <a:pPr defTabSz="685800">
                <a:defRPr sz="3100" b="1">
                  <a:latin typeface="Kontrapunkt Bob Bold"/>
                  <a:ea typeface="Kontrapunkt Bob Bold"/>
                  <a:cs typeface="Kontrapunkt Bob Bold"/>
                  <a:sym typeface="Kontrapunkt Bob Bold"/>
                </a:defRPr>
              </a:pPr>
              <a:endParaRPr sz="2300" b="1" kern="0">
                <a:solidFill>
                  <a:sysClr val="windowText" lastClr="000000"/>
                </a:solidFill>
                <a:cs typeface="+mn-ea"/>
                <a:sym typeface="+mn-lt"/>
              </a:endParaRPr>
            </a:p>
          </p:txBody>
        </p:sp>
        <p:sp>
          <p:nvSpPr>
            <p:cNvPr id="13" name="Shape 1247"/>
            <p:cNvSpPr/>
            <p:nvPr/>
          </p:nvSpPr>
          <p:spPr>
            <a:xfrm>
              <a:off x="7524000" y="3902220"/>
              <a:ext cx="596166" cy="115493"/>
            </a:xfrm>
            <a:prstGeom prst="rect">
              <a:avLst/>
            </a:prstGeom>
            <a:grpFill/>
            <a:ln w="12700" cap="flat">
              <a:noFill/>
              <a:miter lim="400000"/>
            </a:ln>
            <a:effectLst/>
          </p:spPr>
          <p:txBody>
            <a:bodyPr wrap="square" lIns="50800" tIns="50800" rIns="50800" bIns="50800" numCol="1" anchor="ctr">
              <a:noAutofit/>
            </a:bodyPr>
            <a:lstStyle/>
            <a:p>
              <a:pPr defTabSz="685800">
                <a:defRPr sz="3100" b="1">
                  <a:latin typeface="Kontrapunkt Bob Bold"/>
                  <a:ea typeface="Kontrapunkt Bob Bold"/>
                  <a:cs typeface="Kontrapunkt Bob Bold"/>
                  <a:sym typeface="Kontrapunkt Bob Bold"/>
                </a:defRPr>
              </a:pPr>
              <a:endParaRPr sz="2300" b="1" kern="0">
                <a:solidFill>
                  <a:sysClr val="windowText" lastClr="000000"/>
                </a:solidFill>
                <a:cs typeface="+mn-ea"/>
                <a:sym typeface="+mn-lt"/>
              </a:endParaRPr>
            </a:p>
          </p:txBody>
        </p:sp>
        <p:sp>
          <p:nvSpPr>
            <p:cNvPr id="14" name="Shape 1248"/>
            <p:cNvSpPr/>
            <p:nvPr/>
          </p:nvSpPr>
          <p:spPr>
            <a:xfrm>
              <a:off x="8716330" y="3902220"/>
              <a:ext cx="596166" cy="115493"/>
            </a:xfrm>
            <a:prstGeom prst="rect">
              <a:avLst/>
            </a:prstGeom>
            <a:grpFill/>
            <a:ln w="12700" cap="flat">
              <a:noFill/>
              <a:miter lim="400000"/>
            </a:ln>
            <a:effectLst/>
          </p:spPr>
          <p:txBody>
            <a:bodyPr wrap="square" lIns="50800" tIns="50800" rIns="50800" bIns="50800" numCol="1" anchor="ctr">
              <a:noAutofit/>
            </a:bodyPr>
            <a:lstStyle/>
            <a:p>
              <a:pPr defTabSz="685800">
                <a:defRPr sz="3100" b="1">
                  <a:latin typeface="Kontrapunkt Bob Bold"/>
                  <a:ea typeface="Kontrapunkt Bob Bold"/>
                  <a:cs typeface="Kontrapunkt Bob Bold"/>
                  <a:sym typeface="Kontrapunkt Bob Bold"/>
                </a:defRPr>
              </a:pPr>
              <a:endParaRPr sz="2300" b="1" kern="0">
                <a:solidFill>
                  <a:sysClr val="windowText" lastClr="000000"/>
                </a:solidFill>
                <a:cs typeface="+mn-ea"/>
                <a:sym typeface="+mn-lt"/>
              </a:endParaRPr>
            </a:p>
          </p:txBody>
        </p:sp>
        <p:sp>
          <p:nvSpPr>
            <p:cNvPr id="15" name="Shape 1249"/>
            <p:cNvSpPr/>
            <p:nvPr/>
          </p:nvSpPr>
          <p:spPr>
            <a:xfrm>
              <a:off x="9908659" y="3902220"/>
              <a:ext cx="596165" cy="115493"/>
            </a:xfrm>
            <a:prstGeom prst="rect">
              <a:avLst/>
            </a:prstGeom>
            <a:grpFill/>
            <a:ln w="12700" cap="flat">
              <a:noFill/>
              <a:miter lim="400000"/>
            </a:ln>
            <a:effectLst/>
          </p:spPr>
          <p:txBody>
            <a:bodyPr wrap="square" lIns="50800" tIns="50800" rIns="50800" bIns="50800" numCol="1" anchor="ctr">
              <a:noAutofit/>
            </a:bodyPr>
            <a:lstStyle/>
            <a:p>
              <a:pPr defTabSz="685800">
                <a:defRPr sz="3100" b="1">
                  <a:latin typeface="Kontrapunkt Bob Bold"/>
                  <a:ea typeface="Kontrapunkt Bob Bold"/>
                  <a:cs typeface="Kontrapunkt Bob Bold"/>
                  <a:sym typeface="Kontrapunkt Bob Bold"/>
                </a:defRPr>
              </a:pPr>
              <a:endParaRPr sz="2300" b="1" kern="0">
                <a:solidFill>
                  <a:sysClr val="windowText" lastClr="000000"/>
                </a:solidFill>
                <a:cs typeface="+mn-ea"/>
                <a:sym typeface="+mn-lt"/>
              </a:endParaRPr>
            </a:p>
          </p:txBody>
        </p:sp>
        <p:sp>
          <p:nvSpPr>
            <p:cNvPr id="16" name="Shape 1250"/>
            <p:cNvSpPr/>
            <p:nvPr/>
          </p:nvSpPr>
          <p:spPr>
            <a:xfrm>
              <a:off x="11100989" y="3902220"/>
              <a:ext cx="596166" cy="115493"/>
            </a:xfrm>
            <a:prstGeom prst="rect">
              <a:avLst/>
            </a:prstGeom>
            <a:grpFill/>
            <a:ln w="12700" cap="flat">
              <a:noFill/>
              <a:miter lim="400000"/>
            </a:ln>
            <a:effectLst/>
          </p:spPr>
          <p:txBody>
            <a:bodyPr wrap="square" lIns="50800" tIns="50800" rIns="50800" bIns="50800" numCol="1" anchor="ctr">
              <a:noAutofit/>
            </a:bodyPr>
            <a:lstStyle/>
            <a:p>
              <a:pPr defTabSz="685800">
                <a:defRPr sz="3100" b="1">
                  <a:latin typeface="Kontrapunkt Bob Bold"/>
                  <a:ea typeface="Kontrapunkt Bob Bold"/>
                  <a:cs typeface="Kontrapunkt Bob Bold"/>
                  <a:sym typeface="Kontrapunkt Bob Bold"/>
                </a:defRPr>
              </a:pPr>
              <a:endParaRPr sz="2300" b="1" kern="0">
                <a:solidFill>
                  <a:sysClr val="windowText" lastClr="000000"/>
                </a:solidFill>
                <a:cs typeface="+mn-ea"/>
                <a:sym typeface="+mn-lt"/>
              </a:endParaRPr>
            </a:p>
          </p:txBody>
        </p:sp>
      </p:grpSp>
      <p:grpSp>
        <p:nvGrpSpPr>
          <p:cNvPr id="17" name="Group 1257"/>
          <p:cNvGrpSpPr/>
          <p:nvPr/>
        </p:nvGrpSpPr>
        <p:grpSpPr>
          <a:xfrm rot="10800000" flipH="1">
            <a:off x="1151323" y="2746877"/>
            <a:ext cx="1098347" cy="542901"/>
            <a:chOff x="0" y="0"/>
            <a:chExt cx="3154022" cy="1635267"/>
          </a:xfrm>
          <a:solidFill>
            <a:schemeClr val="accent2">
              <a:lumMod val="50000"/>
            </a:schemeClr>
          </a:solidFill>
        </p:grpSpPr>
        <p:sp>
          <p:nvSpPr>
            <p:cNvPr id="18" name="Shape 1255"/>
            <p:cNvSpPr/>
            <p:nvPr/>
          </p:nvSpPr>
          <p:spPr>
            <a:xfrm rot="21600000">
              <a:off x="0" y="0"/>
              <a:ext cx="775809" cy="1150325"/>
            </a:xfrm>
            <a:custGeom>
              <a:avLst/>
              <a:gdLst/>
              <a:ahLst/>
              <a:cxnLst>
                <a:cxn ang="0">
                  <a:pos x="wd2" y="hd2"/>
                </a:cxn>
                <a:cxn ang="5400000">
                  <a:pos x="wd2" y="hd2"/>
                </a:cxn>
                <a:cxn ang="10800000">
                  <a:pos x="wd2" y="hd2"/>
                </a:cxn>
                <a:cxn ang="16200000">
                  <a:pos x="wd2" y="hd2"/>
                </a:cxn>
              </a:cxnLst>
              <a:rect l="0" t="0" r="r" b="b"/>
              <a:pathLst>
                <a:path w="20197" h="20561" extrusionOk="0">
                  <a:moveTo>
                    <a:pt x="14114" y="20561"/>
                  </a:moveTo>
                  <a:cubicBezTo>
                    <a:pt x="4792" y="19243"/>
                    <a:pt x="-1403" y="13631"/>
                    <a:pt x="274" y="8032"/>
                  </a:cubicBezTo>
                  <a:cubicBezTo>
                    <a:pt x="1956" y="2433"/>
                    <a:pt x="10875" y="-1039"/>
                    <a:pt x="20197" y="279"/>
                  </a:cubicBezTo>
                  <a:cubicBezTo>
                    <a:pt x="20197" y="279"/>
                    <a:pt x="14114" y="20561"/>
                    <a:pt x="14114" y="20561"/>
                  </a:cubicBezTo>
                  <a:close/>
                </a:path>
              </a:pathLst>
            </a:custGeom>
            <a:grpFill/>
            <a:ln w="12700" cap="flat">
              <a:noFill/>
              <a:miter lim="400000"/>
            </a:ln>
            <a:effectLst/>
          </p:spPr>
          <p:txBody>
            <a:bodyPr wrap="square" lIns="38100" tIns="38100" rIns="38100" bIns="38100" numCol="1" anchor="ctr">
              <a:noAutofit/>
            </a:bodyPr>
            <a:lstStyle/>
            <a:p>
              <a:pPr defTabSz="685800">
                <a:defRPr sz="3200">
                  <a:solidFill>
                    <a:srgbClr val="FFFFFF"/>
                  </a:solidFill>
                  <a:latin typeface="Helvetica Light"/>
                  <a:ea typeface="Helvetica Light"/>
                  <a:cs typeface="Helvetica Light"/>
                  <a:sym typeface="Helvetica Light"/>
                </a:defRPr>
              </a:pPr>
              <a:endParaRPr sz="2400" kern="0">
                <a:solidFill>
                  <a:srgbClr val="FFFFFF"/>
                </a:solidFill>
                <a:cs typeface="+mn-ea"/>
                <a:sym typeface="+mn-lt"/>
              </a:endParaRPr>
            </a:p>
          </p:txBody>
        </p:sp>
        <p:sp>
          <p:nvSpPr>
            <p:cNvPr id="19" name="Shape 1256"/>
            <p:cNvSpPr/>
            <p:nvPr/>
          </p:nvSpPr>
          <p:spPr>
            <a:xfrm>
              <a:off x="839287" y="60428"/>
              <a:ext cx="2314736" cy="1574840"/>
            </a:xfrm>
            <a:custGeom>
              <a:avLst/>
              <a:gdLst/>
              <a:ahLst/>
              <a:cxnLst>
                <a:cxn ang="0">
                  <a:pos x="wd2" y="hd2"/>
                </a:cxn>
                <a:cxn ang="5400000">
                  <a:pos x="wd2" y="hd2"/>
                </a:cxn>
                <a:cxn ang="10800000">
                  <a:pos x="wd2" y="hd2"/>
                </a:cxn>
                <a:cxn ang="16200000">
                  <a:pos x="wd2" y="hd2"/>
                </a:cxn>
              </a:cxnLst>
              <a:rect l="0" t="0" r="r" b="b"/>
              <a:pathLst>
                <a:path w="21146" h="21274" extrusionOk="0">
                  <a:moveTo>
                    <a:pt x="0" y="16030"/>
                  </a:moveTo>
                  <a:cubicBezTo>
                    <a:pt x="5" y="16003"/>
                    <a:pt x="2233" y="17535"/>
                    <a:pt x="5230" y="18906"/>
                  </a:cubicBezTo>
                  <a:cubicBezTo>
                    <a:pt x="8206" y="20294"/>
                    <a:pt x="11949" y="21521"/>
                    <a:pt x="14514" y="21231"/>
                  </a:cubicBezTo>
                  <a:cubicBezTo>
                    <a:pt x="18450" y="20817"/>
                    <a:pt x="20412" y="18334"/>
                    <a:pt x="20968" y="14141"/>
                  </a:cubicBezTo>
                  <a:cubicBezTo>
                    <a:pt x="20974" y="14091"/>
                    <a:pt x="20982" y="14038"/>
                    <a:pt x="20989" y="13985"/>
                  </a:cubicBezTo>
                  <a:cubicBezTo>
                    <a:pt x="21600" y="9813"/>
                    <a:pt x="20460" y="6384"/>
                    <a:pt x="16957" y="3703"/>
                  </a:cubicBezTo>
                  <a:cubicBezTo>
                    <a:pt x="14676" y="1937"/>
                    <a:pt x="10910" y="877"/>
                    <a:pt x="7805" y="412"/>
                  </a:cubicBezTo>
                  <a:cubicBezTo>
                    <a:pt x="4688" y="-79"/>
                    <a:pt x="2230" y="25"/>
                    <a:pt x="2233" y="0"/>
                  </a:cubicBezTo>
                  <a:cubicBezTo>
                    <a:pt x="1356" y="6292"/>
                    <a:pt x="745" y="10673"/>
                    <a:pt x="0" y="16030"/>
                  </a:cubicBezTo>
                </a:path>
              </a:pathLst>
            </a:custGeom>
            <a:grpFill/>
            <a:ln w="12700" cap="flat">
              <a:noFill/>
              <a:miter lim="400000"/>
            </a:ln>
            <a:effectLst/>
          </p:spPr>
          <p:txBody>
            <a:bodyPr wrap="square" lIns="38100" tIns="38100" rIns="38100" bIns="38100" numCol="1" anchor="ctr">
              <a:noAutofit/>
            </a:bodyPr>
            <a:lstStyle/>
            <a:p>
              <a:pPr defTabSz="685800">
                <a:defRPr sz="3200">
                  <a:solidFill>
                    <a:srgbClr val="FFFFFF"/>
                  </a:solidFill>
                  <a:latin typeface="Helvetica Light"/>
                  <a:ea typeface="Helvetica Light"/>
                  <a:cs typeface="Helvetica Light"/>
                  <a:sym typeface="Helvetica Light"/>
                </a:defRPr>
              </a:pPr>
              <a:endParaRPr sz="2400" kern="0">
                <a:solidFill>
                  <a:srgbClr val="FFFFFF"/>
                </a:solidFill>
                <a:cs typeface="+mn-ea"/>
                <a:sym typeface="+mn-lt"/>
              </a:endParaRPr>
            </a:p>
          </p:txBody>
        </p:sp>
      </p:grpSp>
      <p:grpSp>
        <p:nvGrpSpPr>
          <p:cNvPr id="20" name="Group 1262"/>
          <p:cNvGrpSpPr/>
          <p:nvPr/>
        </p:nvGrpSpPr>
        <p:grpSpPr>
          <a:xfrm>
            <a:off x="2261535" y="2374903"/>
            <a:ext cx="1098348" cy="542902"/>
            <a:chOff x="0" y="0"/>
            <a:chExt cx="3154025" cy="1635269"/>
          </a:xfrm>
          <a:solidFill>
            <a:schemeClr val="accent2">
              <a:lumMod val="50000"/>
            </a:schemeClr>
          </a:solidFill>
        </p:grpSpPr>
        <p:sp>
          <p:nvSpPr>
            <p:cNvPr id="21" name="Shape 1260"/>
            <p:cNvSpPr/>
            <p:nvPr/>
          </p:nvSpPr>
          <p:spPr>
            <a:xfrm rot="21600000">
              <a:off x="0" y="0"/>
              <a:ext cx="775809" cy="1150325"/>
            </a:xfrm>
            <a:custGeom>
              <a:avLst/>
              <a:gdLst/>
              <a:ahLst/>
              <a:cxnLst>
                <a:cxn ang="0">
                  <a:pos x="wd2" y="hd2"/>
                </a:cxn>
                <a:cxn ang="5400000">
                  <a:pos x="wd2" y="hd2"/>
                </a:cxn>
                <a:cxn ang="10800000">
                  <a:pos x="wd2" y="hd2"/>
                </a:cxn>
                <a:cxn ang="16200000">
                  <a:pos x="wd2" y="hd2"/>
                </a:cxn>
              </a:cxnLst>
              <a:rect l="0" t="0" r="r" b="b"/>
              <a:pathLst>
                <a:path w="20197" h="20561" extrusionOk="0">
                  <a:moveTo>
                    <a:pt x="14114" y="20561"/>
                  </a:moveTo>
                  <a:cubicBezTo>
                    <a:pt x="4792" y="19243"/>
                    <a:pt x="-1403" y="13631"/>
                    <a:pt x="274" y="8032"/>
                  </a:cubicBezTo>
                  <a:cubicBezTo>
                    <a:pt x="1956" y="2433"/>
                    <a:pt x="10875" y="-1039"/>
                    <a:pt x="20197" y="279"/>
                  </a:cubicBezTo>
                  <a:cubicBezTo>
                    <a:pt x="20197" y="279"/>
                    <a:pt x="14114" y="20561"/>
                    <a:pt x="14114" y="20561"/>
                  </a:cubicBezTo>
                  <a:close/>
                </a:path>
              </a:pathLst>
            </a:custGeom>
            <a:grpFill/>
            <a:ln w="12700" cap="flat">
              <a:noFill/>
              <a:miter lim="400000"/>
            </a:ln>
            <a:effectLst/>
          </p:spPr>
          <p:txBody>
            <a:bodyPr wrap="square" lIns="38100" tIns="38100" rIns="38100" bIns="38100" numCol="1" anchor="ctr">
              <a:noAutofit/>
            </a:bodyPr>
            <a:lstStyle/>
            <a:p>
              <a:pPr defTabSz="685800">
                <a:defRPr sz="3200">
                  <a:solidFill>
                    <a:srgbClr val="FFFFFF"/>
                  </a:solidFill>
                  <a:latin typeface="Helvetica Light"/>
                  <a:ea typeface="Helvetica Light"/>
                  <a:cs typeface="Helvetica Light"/>
                  <a:sym typeface="Helvetica Light"/>
                </a:defRPr>
              </a:pPr>
              <a:endParaRPr sz="2400" kern="0">
                <a:solidFill>
                  <a:srgbClr val="FFFFFF"/>
                </a:solidFill>
                <a:cs typeface="+mn-ea"/>
                <a:sym typeface="+mn-lt"/>
              </a:endParaRPr>
            </a:p>
          </p:txBody>
        </p:sp>
        <p:sp>
          <p:nvSpPr>
            <p:cNvPr id="22" name="Shape 1261"/>
            <p:cNvSpPr/>
            <p:nvPr/>
          </p:nvSpPr>
          <p:spPr>
            <a:xfrm>
              <a:off x="839288" y="60428"/>
              <a:ext cx="2314737" cy="1574841"/>
            </a:xfrm>
            <a:custGeom>
              <a:avLst/>
              <a:gdLst/>
              <a:ahLst/>
              <a:cxnLst>
                <a:cxn ang="0">
                  <a:pos x="wd2" y="hd2"/>
                </a:cxn>
                <a:cxn ang="5400000">
                  <a:pos x="wd2" y="hd2"/>
                </a:cxn>
                <a:cxn ang="10800000">
                  <a:pos x="wd2" y="hd2"/>
                </a:cxn>
                <a:cxn ang="16200000">
                  <a:pos x="wd2" y="hd2"/>
                </a:cxn>
              </a:cxnLst>
              <a:rect l="0" t="0" r="r" b="b"/>
              <a:pathLst>
                <a:path w="21146" h="21274" extrusionOk="0">
                  <a:moveTo>
                    <a:pt x="0" y="16030"/>
                  </a:moveTo>
                  <a:cubicBezTo>
                    <a:pt x="5" y="16003"/>
                    <a:pt x="2233" y="17535"/>
                    <a:pt x="5230" y="18906"/>
                  </a:cubicBezTo>
                  <a:cubicBezTo>
                    <a:pt x="8206" y="20294"/>
                    <a:pt x="11949" y="21521"/>
                    <a:pt x="14514" y="21231"/>
                  </a:cubicBezTo>
                  <a:cubicBezTo>
                    <a:pt x="18450" y="20817"/>
                    <a:pt x="20412" y="18334"/>
                    <a:pt x="20968" y="14141"/>
                  </a:cubicBezTo>
                  <a:cubicBezTo>
                    <a:pt x="20974" y="14091"/>
                    <a:pt x="20982" y="14038"/>
                    <a:pt x="20989" y="13985"/>
                  </a:cubicBezTo>
                  <a:cubicBezTo>
                    <a:pt x="21600" y="9813"/>
                    <a:pt x="20460" y="6384"/>
                    <a:pt x="16957" y="3703"/>
                  </a:cubicBezTo>
                  <a:cubicBezTo>
                    <a:pt x="14676" y="1937"/>
                    <a:pt x="10910" y="877"/>
                    <a:pt x="7805" y="412"/>
                  </a:cubicBezTo>
                  <a:cubicBezTo>
                    <a:pt x="4688" y="-79"/>
                    <a:pt x="2230" y="25"/>
                    <a:pt x="2233" y="0"/>
                  </a:cubicBezTo>
                  <a:cubicBezTo>
                    <a:pt x="1356" y="6292"/>
                    <a:pt x="745" y="10673"/>
                    <a:pt x="0" y="16030"/>
                  </a:cubicBezTo>
                </a:path>
              </a:pathLst>
            </a:custGeom>
            <a:grpFill/>
            <a:ln w="12700" cap="flat">
              <a:noFill/>
              <a:miter lim="400000"/>
            </a:ln>
            <a:effectLst/>
          </p:spPr>
          <p:txBody>
            <a:bodyPr wrap="square" lIns="38100" tIns="38100" rIns="38100" bIns="38100" numCol="1" anchor="ctr">
              <a:noAutofit/>
            </a:bodyPr>
            <a:lstStyle/>
            <a:p>
              <a:pPr defTabSz="685800">
                <a:defRPr sz="3200">
                  <a:solidFill>
                    <a:srgbClr val="FFFFFF"/>
                  </a:solidFill>
                  <a:latin typeface="Helvetica Light"/>
                  <a:ea typeface="Helvetica Light"/>
                  <a:cs typeface="Helvetica Light"/>
                  <a:sym typeface="Helvetica Light"/>
                </a:defRPr>
              </a:pPr>
              <a:endParaRPr sz="2400" kern="0">
                <a:solidFill>
                  <a:srgbClr val="FFFFFF"/>
                </a:solidFill>
                <a:cs typeface="+mn-ea"/>
                <a:sym typeface="+mn-lt"/>
              </a:endParaRPr>
            </a:p>
          </p:txBody>
        </p:sp>
      </p:grpSp>
      <p:grpSp>
        <p:nvGrpSpPr>
          <p:cNvPr id="23" name="Group 1267"/>
          <p:cNvGrpSpPr/>
          <p:nvPr/>
        </p:nvGrpSpPr>
        <p:grpSpPr>
          <a:xfrm rot="10800000" flipH="1">
            <a:off x="3371159" y="2746878"/>
            <a:ext cx="1098347" cy="542901"/>
            <a:chOff x="0" y="0"/>
            <a:chExt cx="3154022" cy="1635267"/>
          </a:xfrm>
          <a:solidFill>
            <a:schemeClr val="accent2">
              <a:lumMod val="50000"/>
            </a:schemeClr>
          </a:solidFill>
        </p:grpSpPr>
        <p:sp>
          <p:nvSpPr>
            <p:cNvPr id="24" name="Shape 1265"/>
            <p:cNvSpPr/>
            <p:nvPr/>
          </p:nvSpPr>
          <p:spPr>
            <a:xfrm rot="21600000">
              <a:off x="0" y="0"/>
              <a:ext cx="775809" cy="1150325"/>
            </a:xfrm>
            <a:custGeom>
              <a:avLst/>
              <a:gdLst/>
              <a:ahLst/>
              <a:cxnLst>
                <a:cxn ang="0">
                  <a:pos x="wd2" y="hd2"/>
                </a:cxn>
                <a:cxn ang="5400000">
                  <a:pos x="wd2" y="hd2"/>
                </a:cxn>
                <a:cxn ang="10800000">
                  <a:pos x="wd2" y="hd2"/>
                </a:cxn>
                <a:cxn ang="16200000">
                  <a:pos x="wd2" y="hd2"/>
                </a:cxn>
              </a:cxnLst>
              <a:rect l="0" t="0" r="r" b="b"/>
              <a:pathLst>
                <a:path w="20197" h="20561" extrusionOk="0">
                  <a:moveTo>
                    <a:pt x="14114" y="20561"/>
                  </a:moveTo>
                  <a:cubicBezTo>
                    <a:pt x="4792" y="19243"/>
                    <a:pt x="-1403" y="13631"/>
                    <a:pt x="274" y="8032"/>
                  </a:cubicBezTo>
                  <a:cubicBezTo>
                    <a:pt x="1956" y="2433"/>
                    <a:pt x="10875" y="-1039"/>
                    <a:pt x="20197" y="279"/>
                  </a:cubicBezTo>
                  <a:cubicBezTo>
                    <a:pt x="20197" y="279"/>
                    <a:pt x="14114" y="20561"/>
                    <a:pt x="14114" y="20561"/>
                  </a:cubicBezTo>
                  <a:close/>
                </a:path>
              </a:pathLst>
            </a:custGeom>
            <a:grpFill/>
            <a:ln w="12700" cap="flat">
              <a:noFill/>
              <a:miter lim="400000"/>
            </a:ln>
            <a:effectLst/>
          </p:spPr>
          <p:txBody>
            <a:bodyPr wrap="square" lIns="38100" tIns="38100" rIns="38100" bIns="38100" numCol="1" anchor="ctr">
              <a:noAutofit/>
            </a:bodyPr>
            <a:lstStyle/>
            <a:p>
              <a:pPr defTabSz="685800">
                <a:defRPr sz="3200">
                  <a:solidFill>
                    <a:srgbClr val="FFFFFF"/>
                  </a:solidFill>
                  <a:latin typeface="Helvetica Light"/>
                  <a:ea typeface="Helvetica Light"/>
                  <a:cs typeface="Helvetica Light"/>
                  <a:sym typeface="Helvetica Light"/>
                </a:defRPr>
              </a:pPr>
              <a:endParaRPr sz="2400" kern="0">
                <a:solidFill>
                  <a:srgbClr val="FFFFFF"/>
                </a:solidFill>
                <a:cs typeface="+mn-ea"/>
                <a:sym typeface="+mn-lt"/>
              </a:endParaRPr>
            </a:p>
          </p:txBody>
        </p:sp>
        <p:sp>
          <p:nvSpPr>
            <p:cNvPr id="25" name="Shape 1266"/>
            <p:cNvSpPr/>
            <p:nvPr/>
          </p:nvSpPr>
          <p:spPr>
            <a:xfrm>
              <a:off x="839287" y="60428"/>
              <a:ext cx="2314736" cy="1574840"/>
            </a:xfrm>
            <a:custGeom>
              <a:avLst/>
              <a:gdLst/>
              <a:ahLst/>
              <a:cxnLst>
                <a:cxn ang="0">
                  <a:pos x="wd2" y="hd2"/>
                </a:cxn>
                <a:cxn ang="5400000">
                  <a:pos x="wd2" y="hd2"/>
                </a:cxn>
                <a:cxn ang="10800000">
                  <a:pos x="wd2" y="hd2"/>
                </a:cxn>
                <a:cxn ang="16200000">
                  <a:pos x="wd2" y="hd2"/>
                </a:cxn>
              </a:cxnLst>
              <a:rect l="0" t="0" r="r" b="b"/>
              <a:pathLst>
                <a:path w="21146" h="21274" extrusionOk="0">
                  <a:moveTo>
                    <a:pt x="0" y="16030"/>
                  </a:moveTo>
                  <a:cubicBezTo>
                    <a:pt x="5" y="16003"/>
                    <a:pt x="2233" y="17535"/>
                    <a:pt x="5230" y="18906"/>
                  </a:cubicBezTo>
                  <a:cubicBezTo>
                    <a:pt x="8206" y="20294"/>
                    <a:pt x="11949" y="21521"/>
                    <a:pt x="14514" y="21231"/>
                  </a:cubicBezTo>
                  <a:cubicBezTo>
                    <a:pt x="18450" y="20817"/>
                    <a:pt x="20412" y="18334"/>
                    <a:pt x="20968" y="14141"/>
                  </a:cubicBezTo>
                  <a:cubicBezTo>
                    <a:pt x="20974" y="14091"/>
                    <a:pt x="20982" y="14038"/>
                    <a:pt x="20989" y="13985"/>
                  </a:cubicBezTo>
                  <a:cubicBezTo>
                    <a:pt x="21600" y="9813"/>
                    <a:pt x="20460" y="6384"/>
                    <a:pt x="16957" y="3703"/>
                  </a:cubicBezTo>
                  <a:cubicBezTo>
                    <a:pt x="14676" y="1937"/>
                    <a:pt x="10910" y="877"/>
                    <a:pt x="7805" y="412"/>
                  </a:cubicBezTo>
                  <a:cubicBezTo>
                    <a:pt x="4688" y="-79"/>
                    <a:pt x="2230" y="25"/>
                    <a:pt x="2233" y="0"/>
                  </a:cubicBezTo>
                  <a:cubicBezTo>
                    <a:pt x="1356" y="6292"/>
                    <a:pt x="745" y="10673"/>
                    <a:pt x="0" y="16030"/>
                  </a:cubicBezTo>
                </a:path>
              </a:pathLst>
            </a:custGeom>
            <a:grpFill/>
            <a:ln w="12700" cap="flat">
              <a:noFill/>
              <a:miter lim="400000"/>
            </a:ln>
            <a:effectLst/>
          </p:spPr>
          <p:txBody>
            <a:bodyPr wrap="square" lIns="38100" tIns="38100" rIns="38100" bIns="38100" numCol="1" anchor="ctr">
              <a:noAutofit/>
            </a:bodyPr>
            <a:lstStyle/>
            <a:p>
              <a:pPr defTabSz="685800">
                <a:defRPr sz="3200">
                  <a:solidFill>
                    <a:srgbClr val="FFFFFF"/>
                  </a:solidFill>
                  <a:latin typeface="Helvetica Light"/>
                  <a:ea typeface="Helvetica Light"/>
                  <a:cs typeface="Helvetica Light"/>
                  <a:sym typeface="Helvetica Light"/>
                </a:defRPr>
              </a:pPr>
              <a:endParaRPr sz="2400" kern="0">
                <a:solidFill>
                  <a:srgbClr val="FFFFFF"/>
                </a:solidFill>
                <a:cs typeface="+mn-ea"/>
                <a:sym typeface="+mn-lt"/>
              </a:endParaRPr>
            </a:p>
          </p:txBody>
        </p:sp>
      </p:grpSp>
      <p:grpSp>
        <p:nvGrpSpPr>
          <p:cNvPr id="26" name="Group 1272"/>
          <p:cNvGrpSpPr/>
          <p:nvPr/>
        </p:nvGrpSpPr>
        <p:grpSpPr>
          <a:xfrm>
            <a:off x="4479303" y="2374903"/>
            <a:ext cx="1098347" cy="542901"/>
            <a:chOff x="0" y="0"/>
            <a:chExt cx="3154022" cy="1635267"/>
          </a:xfrm>
          <a:solidFill>
            <a:schemeClr val="accent2">
              <a:lumMod val="50000"/>
            </a:schemeClr>
          </a:solidFill>
        </p:grpSpPr>
        <p:sp>
          <p:nvSpPr>
            <p:cNvPr id="27" name="Shape 1270"/>
            <p:cNvSpPr/>
            <p:nvPr/>
          </p:nvSpPr>
          <p:spPr>
            <a:xfrm rot="21600000">
              <a:off x="0" y="0"/>
              <a:ext cx="775809" cy="1150325"/>
            </a:xfrm>
            <a:custGeom>
              <a:avLst/>
              <a:gdLst/>
              <a:ahLst/>
              <a:cxnLst>
                <a:cxn ang="0">
                  <a:pos x="wd2" y="hd2"/>
                </a:cxn>
                <a:cxn ang="5400000">
                  <a:pos x="wd2" y="hd2"/>
                </a:cxn>
                <a:cxn ang="10800000">
                  <a:pos x="wd2" y="hd2"/>
                </a:cxn>
                <a:cxn ang="16200000">
                  <a:pos x="wd2" y="hd2"/>
                </a:cxn>
              </a:cxnLst>
              <a:rect l="0" t="0" r="r" b="b"/>
              <a:pathLst>
                <a:path w="20197" h="20561" extrusionOk="0">
                  <a:moveTo>
                    <a:pt x="14114" y="20561"/>
                  </a:moveTo>
                  <a:cubicBezTo>
                    <a:pt x="4792" y="19243"/>
                    <a:pt x="-1403" y="13631"/>
                    <a:pt x="274" y="8032"/>
                  </a:cubicBezTo>
                  <a:cubicBezTo>
                    <a:pt x="1956" y="2433"/>
                    <a:pt x="10875" y="-1039"/>
                    <a:pt x="20197" y="279"/>
                  </a:cubicBezTo>
                  <a:cubicBezTo>
                    <a:pt x="20197" y="279"/>
                    <a:pt x="14114" y="20561"/>
                    <a:pt x="14114" y="20561"/>
                  </a:cubicBezTo>
                  <a:close/>
                </a:path>
              </a:pathLst>
            </a:custGeom>
            <a:grpFill/>
            <a:ln w="12700" cap="flat">
              <a:noFill/>
              <a:miter lim="400000"/>
            </a:ln>
            <a:effectLst/>
          </p:spPr>
          <p:txBody>
            <a:bodyPr wrap="square" lIns="38100" tIns="38100" rIns="38100" bIns="38100" numCol="1" anchor="ctr">
              <a:noAutofit/>
            </a:bodyPr>
            <a:lstStyle/>
            <a:p>
              <a:pPr defTabSz="685800">
                <a:defRPr sz="3200">
                  <a:solidFill>
                    <a:srgbClr val="FFFFFF"/>
                  </a:solidFill>
                  <a:latin typeface="Helvetica Light"/>
                  <a:ea typeface="Helvetica Light"/>
                  <a:cs typeface="Helvetica Light"/>
                  <a:sym typeface="Helvetica Light"/>
                </a:defRPr>
              </a:pPr>
              <a:endParaRPr sz="2400" kern="0">
                <a:solidFill>
                  <a:srgbClr val="FFFFFF"/>
                </a:solidFill>
                <a:cs typeface="+mn-ea"/>
                <a:sym typeface="+mn-lt"/>
              </a:endParaRPr>
            </a:p>
          </p:txBody>
        </p:sp>
        <p:sp>
          <p:nvSpPr>
            <p:cNvPr id="28" name="Shape 1271"/>
            <p:cNvSpPr/>
            <p:nvPr/>
          </p:nvSpPr>
          <p:spPr>
            <a:xfrm>
              <a:off x="839287" y="60428"/>
              <a:ext cx="2314736" cy="1574840"/>
            </a:xfrm>
            <a:custGeom>
              <a:avLst/>
              <a:gdLst/>
              <a:ahLst/>
              <a:cxnLst>
                <a:cxn ang="0">
                  <a:pos x="wd2" y="hd2"/>
                </a:cxn>
                <a:cxn ang="5400000">
                  <a:pos x="wd2" y="hd2"/>
                </a:cxn>
                <a:cxn ang="10800000">
                  <a:pos x="wd2" y="hd2"/>
                </a:cxn>
                <a:cxn ang="16200000">
                  <a:pos x="wd2" y="hd2"/>
                </a:cxn>
              </a:cxnLst>
              <a:rect l="0" t="0" r="r" b="b"/>
              <a:pathLst>
                <a:path w="21146" h="21274" extrusionOk="0">
                  <a:moveTo>
                    <a:pt x="0" y="16030"/>
                  </a:moveTo>
                  <a:cubicBezTo>
                    <a:pt x="5" y="16003"/>
                    <a:pt x="2233" y="17535"/>
                    <a:pt x="5230" y="18906"/>
                  </a:cubicBezTo>
                  <a:cubicBezTo>
                    <a:pt x="8206" y="20294"/>
                    <a:pt x="11949" y="21521"/>
                    <a:pt x="14514" y="21231"/>
                  </a:cubicBezTo>
                  <a:cubicBezTo>
                    <a:pt x="18450" y="20817"/>
                    <a:pt x="20412" y="18334"/>
                    <a:pt x="20968" y="14141"/>
                  </a:cubicBezTo>
                  <a:cubicBezTo>
                    <a:pt x="20974" y="14091"/>
                    <a:pt x="20982" y="14038"/>
                    <a:pt x="20989" y="13985"/>
                  </a:cubicBezTo>
                  <a:cubicBezTo>
                    <a:pt x="21600" y="9813"/>
                    <a:pt x="20460" y="6384"/>
                    <a:pt x="16957" y="3703"/>
                  </a:cubicBezTo>
                  <a:cubicBezTo>
                    <a:pt x="14676" y="1937"/>
                    <a:pt x="10910" y="877"/>
                    <a:pt x="7805" y="412"/>
                  </a:cubicBezTo>
                  <a:cubicBezTo>
                    <a:pt x="4688" y="-79"/>
                    <a:pt x="2230" y="25"/>
                    <a:pt x="2233" y="0"/>
                  </a:cubicBezTo>
                  <a:cubicBezTo>
                    <a:pt x="1356" y="6292"/>
                    <a:pt x="745" y="10673"/>
                    <a:pt x="0" y="16030"/>
                  </a:cubicBezTo>
                </a:path>
              </a:pathLst>
            </a:custGeom>
            <a:grpFill/>
            <a:ln w="12700" cap="flat">
              <a:noFill/>
              <a:miter lim="400000"/>
            </a:ln>
            <a:effectLst/>
          </p:spPr>
          <p:txBody>
            <a:bodyPr wrap="square" lIns="38100" tIns="38100" rIns="38100" bIns="38100" numCol="1" anchor="ctr">
              <a:noAutofit/>
            </a:bodyPr>
            <a:lstStyle/>
            <a:p>
              <a:pPr defTabSz="685800">
                <a:defRPr sz="3200">
                  <a:solidFill>
                    <a:srgbClr val="FFFFFF"/>
                  </a:solidFill>
                  <a:latin typeface="Helvetica Light"/>
                  <a:ea typeface="Helvetica Light"/>
                  <a:cs typeface="Helvetica Light"/>
                  <a:sym typeface="Helvetica Light"/>
                </a:defRPr>
              </a:pPr>
              <a:endParaRPr sz="2400" kern="0">
                <a:solidFill>
                  <a:srgbClr val="FFFFFF"/>
                </a:solidFill>
                <a:cs typeface="+mn-ea"/>
                <a:sym typeface="+mn-lt"/>
              </a:endParaRPr>
            </a:p>
          </p:txBody>
        </p:sp>
      </p:grpSp>
      <p:grpSp>
        <p:nvGrpSpPr>
          <p:cNvPr id="29" name="Group 1277"/>
          <p:cNvGrpSpPr/>
          <p:nvPr/>
        </p:nvGrpSpPr>
        <p:grpSpPr>
          <a:xfrm rot="10800000" flipH="1">
            <a:off x="5590994" y="2746878"/>
            <a:ext cx="1098347" cy="542901"/>
            <a:chOff x="0" y="0"/>
            <a:chExt cx="3154022" cy="1635267"/>
          </a:xfrm>
          <a:solidFill>
            <a:schemeClr val="accent2">
              <a:lumMod val="50000"/>
            </a:schemeClr>
          </a:solidFill>
        </p:grpSpPr>
        <p:sp>
          <p:nvSpPr>
            <p:cNvPr id="30" name="Shape 1275"/>
            <p:cNvSpPr/>
            <p:nvPr/>
          </p:nvSpPr>
          <p:spPr>
            <a:xfrm rot="21600000">
              <a:off x="0" y="0"/>
              <a:ext cx="775809" cy="1150325"/>
            </a:xfrm>
            <a:custGeom>
              <a:avLst/>
              <a:gdLst/>
              <a:ahLst/>
              <a:cxnLst>
                <a:cxn ang="0">
                  <a:pos x="wd2" y="hd2"/>
                </a:cxn>
                <a:cxn ang="5400000">
                  <a:pos x="wd2" y="hd2"/>
                </a:cxn>
                <a:cxn ang="10800000">
                  <a:pos x="wd2" y="hd2"/>
                </a:cxn>
                <a:cxn ang="16200000">
                  <a:pos x="wd2" y="hd2"/>
                </a:cxn>
              </a:cxnLst>
              <a:rect l="0" t="0" r="r" b="b"/>
              <a:pathLst>
                <a:path w="20197" h="20561" extrusionOk="0">
                  <a:moveTo>
                    <a:pt x="14114" y="20561"/>
                  </a:moveTo>
                  <a:cubicBezTo>
                    <a:pt x="4792" y="19243"/>
                    <a:pt x="-1403" y="13631"/>
                    <a:pt x="274" y="8032"/>
                  </a:cubicBezTo>
                  <a:cubicBezTo>
                    <a:pt x="1956" y="2433"/>
                    <a:pt x="10875" y="-1039"/>
                    <a:pt x="20197" y="279"/>
                  </a:cubicBezTo>
                  <a:cubicBezTo>
                    <a:pt x="20197" y="279"/>
                    <a:pt x="14114" y="20561"/>
                    <a:pt x="14114" y="20561"/>
                  </a:cubicBezTo>
                  <a:close/>
                </a:path>
              </a:pathLst>
            </a:custGeom>
            <a:grpFill/>
            <a:ln w="12700" cap="flat">
              <a:noFill/>
              <a:miter lim="400000"/>
            </a:ln>
            <a:effectLst/>
          </p:spPr>
          <p:txBody>
            <a:bodyPr wrap="square" lIns="38100" tIns="38100" rIns="38100" bIns="38100" numCol="1" anchor="ctr">
              <a:noAutofit/>
            </a:bodyPr>
            <a:lstStyle/>
            <a:p>
              <a:pPr defTabSz="685800">
                <a:defRPr sz="3200">
                  <a:solidFill>
                    <a:srgbClr val="FFFFFF"/>
                  </a:solidFill>
                  <a:latin typeface="Helvetica Light"/>
                  <a:ea typeface="Helvetica Light"/>
                  <a:cs typeface="Helvetica Light"/>
                  <a:sym typeface="Helvetica Light"/>
                </a:defRPr>
              </a:pPr>
              <a:endParaRPr sz="2400" kern="0">
                <a:solidFill>
                  <a:srgbClr val="FFFFFF"/>
                </a:solidFill>
                <a:cs typeface="+mn-ea"/>
                <a:sym typeface="+mn-lt"/>
              </a:endParaRPr>
            </a:p>
          </p:txBody>
        </p:sp>
        <p:sp>
          <p:nvSpPr>
            <p:cNvPr id="31" name="Shape 1276"/>
            <p:cNvSpPr/>
            <p:nvPr/>
          </p:nvSpPr>
          <p:spPr>
            <a:xfrm>
              <a:off x="839287" y="60428"/>
              <a:ext cx="2314736" cy="1574840"/>
            </a:xfrm>
            <a:custGeom>
              <a:avLst/>
              <a:gdLst/>
              <a:ahLst/>
              <a:cxnLst>
                <a:cxn ang="0">
                  <a:pos x="wd2" y="hd2"/>
                </a:cxn>
                <a:cxn ang="5400000">
                  <a:pos x="wd2" y="hd2"/>
                </a:cxn>
                <a:cxn ang="10800000">
                  <a:pos x="wd2" y="hd2"/>
                </a:cxn>
                <a:cxn ang="16200000">
                  <a:pos x="wd2" y="hd2"/>
                </a:cxn>
              </a:cxnLst>
              <a:rect l="0" t="0" r="r" b="b"/>
              <a:pathLst>
                <a:path w="21146" h="21274" extrusionOk="0">
                  <a:moveTo>
                    <a:pt x="0" y="16030"/>
                  </a:moveTo>
                  <a:cubicBezTo>
                    <a:pt x="5" y="16003"/>
                    <a:pt x="2233" y="17535"/>
                    <a:pt x="5230" y="18906"/>
                  </a:cubicBezTo>
                  <a:cubicBezTo>
                    <a:pt x="8206" y="20294"/>
                    <a:pt x="11949" y="21521"/>
                    <a:pt x="14514" y="21231"/>
                  </a:cubicBezTo>
                  <a:cubicBezTo>
                    <a:pt x="18450" y="20817"/>
                    <a:pt x="20412" y="18334"/>
                    <a:pt x="20968" y="14141"/>
                  </a:cubicBezTo>
                  <a:cubicBezTo>
                    <a:pt x="20974" y="14091"/>
                    <a:pt x="20982" y="14038"/>
                    <a:pt x="20989" y="13985"/>
                  </a:cubicBezTo>
                  <a:cubicBezTo>
                    <a:pt x="21600" y="9813"/>
                    <a:pt x="20460" y="6384"/>
                    <a:pt x="16957" y="3703"/>
                  </a:cubicBezTo>
                  <a:cubicBezTo>
                    <a:pt x="14676" y="1937"/>
                    <a:pt x="10910" y="877"/>
                    <a:pt x="7805" y="412"/>
                  </a:cubicBezTo>
                  <a:cubicBezTo>
                    <a:pt x="4688" y="-79"/>
                    <a:pt x="2230" y="25"/>
                    <a:pt x="2233" y="0"/>
                  </a:cubicBezTo>
                  <a:cubicBezTo>
                    <a:pt x="1356" y="6292"/>
                    <a:pt x="745" y="10673"/>
                    <a:pt x="0" y="16030"/>
                  </a:cubicBezTo>
                </a:path>
              </a:pathLst>
            </a:custGeom>
            <a:grpFill/>
            <a:ln w="12700" cap="flat">
              <a:noFill/>
              <a:miter lim="400000"/>
            </a:ln>
            <a:effectLst/>
          </p:spPr>
          <p:txBody>
            <a:bodyPr wrap="square" lIns="38100" tIns="38100" rIns="38100" bIns="38100" numCol="1" anchor="ctr">
              <a:noAutofit/>
            </a:bodyPr>
            <a:lstStyle/>
            <a:p>
              <a:pPr defTabSz="685800">
                <a:defRPr sz="3200">
                  <a:solidFill>
                    <a:srgbClr val="FFFFFF"/>
                  </a:solidFill>
                  <a:latin typeface="Helvetica Light"/>
                  <a:ea typeface="Helvetica Light"/>
                  <a:cs typeface="Helvetica Light"/>
                  <a:sym typeface="Helvetica Light"/>
                </a:defRPr>
              </a:pPr>
              <a:endParaRPr sz="2400" kern="0">
                <a:solidFill>
                  <a:srgbClr val="FFFFFF"/>
                </a:solidFill>
                <a:cs typeface="+mn-ea"/>
                <a:sym typeface="+mn-lt"/>
              </a:endParaRPr>
            </a:p>
          </p:txBody>
        </p:sp>
      </p:grpSp>
      <p:grpSp>
        <p:nvGrpSpPr>
          <p:cNvPr id="32" name="Group 1282"/>
          <p:cNvGrpSpPr/>
          <p:nvPr/>
        </p:nvGrpSpPr>
        <p:grpSpPr>
          <a:xfrm>
            <a:off x="6694200" y="2374903"/>
            <a:ext cx="1098347" cy="542901"/>
            <a:chOff x="0" y="0"/>
            <a:chExt cx="3154022" cy="1635267"/>
          </a:xfrm>
          <a:solidFill>
            <a:schemeClr val="accent2">
              <a:lumMod val="50000"/>
            </a:schemeClr>
          </a:solidFill>
        </p:grpSpPr>
        <p:sp>
          <p:nvSpPr>
            <p:cNvPr id="33" name="Shape 1280"/>
            <p:cNvSpPr/>
            <p:nvPr/>
          </p:nvSpPr>
          <p:spPr>
            <a:xfrm rot="21600000">
              <a:off x="0" y="0"/>
              <a:ext cx="775809" cy="1150325"/>
            </a:xfrm>
            <a:custGeom>
              <a:avLst/>
              <a:gdLst/>
              <a:ahLst/>
              <a:cxnLst>
                <a:cxn ang="0">
                  <a:pos x="wd2" y="hd2"/>
                </a:cxn>
                <a:cxn ang="5400000">
                  <a:pos x="wd2" y="hd2"/>
                </a:cxn>
                <a:cxn ang="10800000">
                  <a:pos x="wd2" y="hd2"/>
                </a:cxn>
                <a:cxn ang="16200000">
                  <a:pos x="wd2" y="hd2"/>
                </a:cxn>
              </a:cxnLst>
              <a:rect l="0" t="0" r="r" b="b"/>
              <a:pathLst>
                <a:path w="20197" h="20561" extrusionOk="0">
                  <a:moveTo>
                    <a:pt x="14114" y="20561"/>
                  </a:moveTo>
                  <a:cubicBezTo>
                    <a:pt x="4792" y="19243"/>
                    <a:pt x="-1403" y="13631"/>
                    <a:pt x="274" y="8032"/>
                  </a:cubicBezTo>
                  <a:cubicBezTo>
                    <a:pt x="1956" y="2433"/>
                    <a:pt x="10875" y="-1039"/>
                    <a:pt x="20197" y="279"/>
                  </a:cubicBezTo>
                  <a:cubicBezTo>
                    <a:pt x="20197" y="279"/>
                    <a:pt x="14114" y="20561"/>
                    <a:pt x="14114" y="20561"/>
                  </a:cubicBezTo>
                  <a:close/>
                </a:path>
              </a:pathLst>
            </a:custGeom>
            <a:grpFill/>
            <a:ln w="12700" cap="flat">
              <a:noFill/>
              <a:miter lim="400000"/>
            </a:ln>
            <a:effectLst/>
          </p:spPr>
          <p:txBody>
            <a:bodyPr wrap="square" lIns="38100" tIns="38100" rIns="38100" bIns="38100" numCol="1" anchor="ctr">
              <a:noAutofit/>
            </a:bodyPr>
            <a:lstStyle/>
            <a:p>
              <a:pPr defTabSz="685800">
                <a:defRPr sz="3200">
                  <a:solidFill>
                    <a:srgbClr val="FFFFFF"/>
                  </a:solidFill>
                  <a:latin typeface="Helvetica Light"/>
                  <a:ea typeface="Helvetica Light"/>
                  <a:cs typeface="Helvetica Light"/>
                  <a:sym typeface="Helvetica Light"/>
                </a:defRPr>
              </a:pPr>
              <a:endParaRPr sz="2400" kern="0">
                <a:solidFill>
                  <a:srgbClr val="FFFFFF"/>
                </a:solidFill>
                <a:cs typeface="+mn-ea"/>
                <a:sym typeface="+mn-lt"/>
              </a:endParaRPr>
            </a:p>
          </p:txBody>
        </p:sp>
        <p:sp>
          <p:nvSpPr>
            <p:cNvPr id="34" name="Shape 1281"/>
            <p:cNvSpPr/>
            <p:nvPr/>
          </p:nvSpPr>
          <p:spPr>
            <a:xfrm>
              <a:off x="839287" y="60428"/>
              <a:ext cx="2314736" cy="1574840"/>
            </a:xfrm>
            <a:custGeom>
              <a:avLst/>
              <a:gdLst/>
              <a:ahLst/>
              <a:cxnLst>
                <a:cxn ang="0">
                  <a:pos x="wd2" y="hd2"/>
                </a:cxn>
                <a:cxn ang="5400000">
                  <a:pos x="wd2" y="hd2"/>
                </a:cxn>
                <a:cxn ang="10800000">
                  <a:pos x="wd2" y="hd2"/>
                </a:cxn>
                <a:cxn ang="16200000">
                  <a:pos x="wd2" y="hd2"/>
                </a:cxn>
              </a:cxnLst>
              <a:rect l="0" t="0" r="r" b="b"/>
              <a:pathLst>
                <a:path w="21146" h="21274" extrusionOk="0">
                  <a:moveTo>
                    <a:pt x="0" y="16030"/>
                  </a:moveTo>
                  <a:cubicBezTo>
                    <a:pt x="5" y="16003"/>
                    <a:pt x="2233" y="17535"/>
                    <a:pt x="5230" y="18906"/>
                  </a:cubicBezTo>
                  <a:cubicBezTo>
                    <a:pt x="8206" y="20294"/>
                    <a:pt x="11949" y="21521"/>
                    <a:pt x="14514" y="21231"/>
                  </a:cubicBezTo>
                  <a:cubicBezTo>
                    <a:pt x="18450" y="20817"/>
                    <a:pt x="20412" y="18334"/>
                    <a:pt x="20968" y="14141"/>
                  </a:cubicBezTo>
                  <a:cubicBezTo>
                    <a:pt x="20974" y="14091"/>
                    <a:pt x="20982" y="14038"/>
                    <a:pt x="20989" y="13985"/>
                  </a:cubicBezTo>
                  <a:cubicBezTo>
                    <a:pt x="21600" y="9813"/>
                    <a:pt x="20460" y="6384"/>
                    <a:pt x="16957" y="3703"/>
                  </a:cubicBezTo>
                  <a:cubicBezTo>
                    <a:pt x="14676" y="1937"/>
                    <a:pt x="10910" y="877"/>
                    <a:pt x="7805" y="412"/>
                  </a:cubicBezTo>
                  <a:cubicBezTo>
                    <a:pt x="4688" y="-79"/>
                    <a:pt x="2230" y="25"/>
                    <a:pt x="2233" y="0"/>
                  </a:cubicBezTo>
                  <a:cubicBezTo>
                    <a:pt x="1356" y="6292"/>
                    <a:pt x="745" y="10673"/>
                    <a:pt x="0" y="16030"/>
                  </a:cubicBezTo>
                </a:path>
              </a:pathLst>
            </a:custGeom>
            <a:grpFill/>
            <a:ln w="12700" cap="flat">
              <a:noFill/>
              <a:miter lim="400000"/>
            </a:ln>
            <a:effectLst/>
          </p:spPr>
          <p:txBody>
            <a:bodyPr wrap="square" lIns="38100" tIns="38100" rIns="38100" bIns="38100" numCol="1" anchor="ctr">
              <a:noAutofit/>
            </a:bodyPr>
            <a:lstStyle/>
            <a:p>
              <a:pPr defTabSz="685800">
                <a:defRPr sz="3200">
                  <a:solidFill>
                    <a:srgbClr val="FFFFFF"/>
                  </a:solidFill>
                  <a:latin typeface="Helvetica Light"/>
                  <a:ea typeface="Helvetica Light"/>
                  <a:cs typeface="Helvetica Light"/>
                  <a:sym typeface="Helvetica Light"/>
                </a:defRPr>
              </a:pPr>
              <a:endParaRPr sz="2400" kern="0">
                <a:solidFill>
                  <a:srgbClr val="FFFFFF"/>
                </a:solidFill>
                <a:cs typeface="+mn-ea"/>
                <a:sym typeface="+mn-lt"/>
              </a:endParaRPr>
            </a:p>
          </p:txBody>
        </p:sp>
      </p:grpSp>
      <p:sp>
        <p:nvSpPr>
          <p:cNvPr id="41" name="Rectangle 72"/>
          <p:cNvSpPr/>
          <p:nvPr/>
        </p:nvSpPr>
        <p:spPr>
          <a:xfrm rot="20935423">
            <a:off x="1509518" y="2885240"/>
            <a:ext cx="667789" cy="207701"/>
          </a:xfrm>
          <a:prstGeom prst="rect">
            <a:avLst/>
          </a:prstGeom>
          <a:noFill/>
          <a:ln>
            <a:noFill/>
          </a:ln>
        </p:spPr>
        <p:txBody>
          <a:bodyPr wrap="square" lIns="68571" tIns="34285" rIns="68571" bIns="34285">
            <a:spAutoFit/>
          </a:bodyPr>
          <a:lstStyle/>
          <a:p>
            <a:pPr algn="ctr" defTabSz="685800"/>
            <a:r>
              <a:rPr lang="en-US" sz="900" b="1" kern="0" dirty="0" smtClean="0">
                <a:solidFill>
                  <a:sysClr val="window" lastClr="FFFFFF"/>
                </a:solidFill>
                <a:cs typeface="+mn-ea"/>
                <a:sym typeface="+mn-lt"/>
              </a:rPr>
              <a:t>2012</a:t>
            </a:r>
            <a:endParaRPr lang="en-US" sz="900" b="1" kern="0" dirty="0">
              <a:solidFill>
                <a:sysClr val="window" lastClr="FFFFFF"/>
              </a:solidFill>
              <a:cs typeface="+mn-ea"/>
              <a:sym typeface="+mn-lt"/>
            </a:endParaRPr>
          </a:p>
        </p:txBody>
      </p:sp>
      <p:sp>
        <p:nvSpPr>
          <p:cNvPr id="42" name="TextBox 41"/>
          <p:cNvSpPr txBox="1"/>
          <p:nvPr/>
        </p:nvSpPr>
        <p:spPr>
          <a:xfrm>
            <a:off x="2261903" y="1671574"/>
            <a:ext cx="1811226" cy="507831"/>
          </a:xfrm>
          <a:prstGeom prst="rect">
            <a:avLst/>
          </a:prstGeom>
          <a:noFill/>
        </p:spPr>
        <p:txBody>
          <a:bodyPr wrap="square" lIns="0" tIns="0" rIns="0" bIns="0" rtlCol="0">
            <a:spAutoFit/>
          </a:bodyPr>
          <a:lstStyle/>
          <a:p>
            <a:pPr defTabSz="685800"/>
            <a:r>
              <a:rPr lang="zh-CN" altLang="en-US" sz="1100" kern="0" dirty="0">
                <a:cs typeface="+mn-ea"/>
                <a:sym typeface="+mn-lt"/>
              </a:rPr>
              <a:t>单击添加文本内容</a:t>
            </a:r>
            <a:endParaRPr lang="en-US" altLang="zh-CN" sz="1100" kern="0" dirty="0">
              <a:cs typeface="+mn-ea"/>
              <a:sym typeface="+mn-lt"/>
            </a:endParaRPr>
          </a:p>
          <a:p>
            <a:pPr defTabSz="685800"/>
            <a:r>
              <a:rPr lang="zh-CN" altLang="en-US" sz="1100" kern="0" dirty="0">
                <a:cs typeface="+mn-ea"/>
                <a:sym typeface="+mn-lt"/>
              </a:rPr>
              <a:t>单击添加文本内容</a:t>
            </a:r>
            <a:endParaRPr lang="en-GB" altLang="zh-CN" sz="1100" kern="0" dirty="0">
              <a:cs typeface="+mn-ea"/>
              <a:sym typeface="+mn-lt"/>
            </a:endParaRPr>
          </a:p>
          <a:p>
            <a:pPr defTabSz="685800"/>
            <a:r>
              <a:rPr lang="zh-CN" altLang="en-US" sz="1100" kern="0" dirty="0">
                <a:cs typeface="+mn-ea"/>
                <a:sym typeface="+mn-lt"/>
              </a:rPr>
              <a:t>单击添加文本内容</a:t>
            </a:r>
            <a:endParaRPr lang="en-GB" altLang="zh-CN" sz="1100" kern="0" dirty="0">
              <a:cs typeface="+mn-ea"/>
              <a:sym typeface="+mn-lt"/>
            </a:endParaRPr>
          </a:p>
        </p:txBody>
      </p:sp>
      <p:sp>
        <p:nvSpPr>
          <p:cNvPr id="43" name="TextBox 42"/>
          <p:cNvSpPr txBox="1"/>
          <p:nvPr/>
        </p:nvSpPr>
        <p:spPr>
          <a:xfrm>
            <a:off x="2261904" y="1347614"/>
            <a:ext cx="1811225" cy="215444"/>
          </a:xfrm>
          <a:prstGeom prst="rect">
            <a:avLst/>
          </a:prstGeom>
          <a:noFill/>
        </p:spPr>
        <p:txBody>
          <a:bodyPr wrap="square" lIns="0" tIns="0" rIns="0" bIns="0" rtlCol="0">
            <a:spAutoFit/>
          </a:bodyPr>
          <a:lstStyle/>
          <a:p>
            <a:pPr defTabSz="685800"/>
            <a:r>
              <a:rPr lang="zh-CN" altLang="en-US" sz="1400" b="1" kern="0" dirty="0">
                <a:cs typeface="+mn-ea"/>
                <a:sym typeface="+mn-lt"/>
              </a:rPr>
              <a:t>添加标题</a:t>
            </a:r>
            <a:endParaRPr lang="en-GB" sz="1400" b="1" kern="0" dirty="0">
              <a:cs typeface="+mn-ea"/>
              <a:sym typeface="+mn-lt"/>
            </a:endParaRPr>
          </a:p>
        </p:txBody>
      </p:sp>
      <p:sp>
        <p:nvSpPr>
          <p:cNvPr id="44" name="TextBox 43"/>
          <p:cNvSpPr txBox="1"/>
          <p:nvPr/>
        </p:nvSpPr>
        <p:spPr>
          <a:xfrm>
            <a:off x="1151322" y="3886613"/>
            <a:ext cx="1811226" cy="507831"/>
          </a:xfrm>
          <a:prstGeom prst="rect">
            <a:avLst/>
          </a:prstGeom>
          <a:noFill/>
        </p:spPr>
        <p:txBody>
          <a:bodyPr wrap="square" lIns="0" tIns="0" rIns="0" bIns="0" rtlCol="0">
            <a:spAutoFit/>
          </a:bodyPr>
          <a:lstStyle/>
          <a:p>
            <a:pPr defTabSz="685800"/>
            <a:r>
              <a:rPr lang="zh-CN" altLang="en-US" sz="1100" kern="0" dirty="0">
                <a:cs typeface="+mn-ea"/>
                <a:sym typeface="+mn-lt"/>
              </a:rPr>
              <a:t>单击添加文本内容</a:t>
            </a:r>
          </a:p>
          <a:p>
            <a:pPr defTabSz="685800"/>
            <a:r>
              <a:rPr lang="zh-CN" altLang="en-US" sz="1100" kern="0" dirty="0">
                <a:cs typeface="+mn-ea"/>
                <a:sym typeface="+mn-lt"/>
              </a:rPr>
              <a:t>单击添加文本内容</a:t>
            </a:r>
          </a:p>
          <a:p>
            <a:pPr defTabSz="685800"/>
            <a:r>
              <a:rPr lang="zh-CN" altLang="en-US" sz="1100" kern="0" dirty="0">
                <a:cs typeface="+mn-ea"/>
                <a:sym typeface="+mn-lt"/>
              </a:rPr>
              <a:t>单击添加文本内容</a:t>
            </a:r>
          </a:p>
        </p:txBody>
      </p:sp>
      <p:sp>
        <p:nvSpPr>
          <p:cNvPr id="45" name="TextBox 44"/>
          <p:cNvSpPr txBox="1"/>
          <p:nvPr/>
        </p:nvSpPr>
        <p:spPr>
          <a:xfrm>
            <a:off x="1151322" y="3594756"/>
            <a:ext cx="1811225" cy="215444"/>
          </a:xfrm>
          <a:prstGeom prst="rect">
            <a:avLst/>
          </a:prstGeom>
          <a:noFill/>
        </p:spPr>
        <p:txBody>
          <a:bodyPr wrap="square" lIns="0" tIns="0" rIns="0" bIns="0" rtlCol="0">
            <a:spAutoFit/>
          </a:bodyPr>
          <a:lstStyle/>
          <a:p>
            <a:pPr defTabSz="685800">
              <a:defRPr/>
            </a:pPr>
            <a:r>
              <a:rPr lang="zh-CN" altLang="en-US" sz="1400" b="1" kern="0" dirty="0">
                <a:cs typeface="+mn-ea"/>
                <a:sym typeface="+mn-lt"/>
              </a:rPr>
              <a:t>添加标题</a:t>
            </a:r>
            <a:endParaRPr lang="en-GB" altLang="zh-CN" sz="1400" b="1" kern="0" dirty="0">
              <a:cs typeface="+mn-ea"/>
              <a:sym typeface="+mn-lt"/>
            </a:endParaRPr>
          </a:p>
        </p:txBody>
      </p:sp>
      <p:sp>
        <p:nvSpPr>
          <p:cNvPr id="46" name="Rectangle 137"/>
          <p:cNvSpPr/>
          <p:nvPr/>
        </p:nvSpPr>
        <p:spPr>
          <a:xfrm rot="594578">
            <a:off x="2621889" y="2549810"/>
            <a:ext cx="667789" cy="207701"/>
          </a:xfrm>
          <a:prstGeom prst="rect">
            <a:avLst/>
          </a:prstGeom>
          <a:noFill/>
          <a:ln>
            <a:noFill/>
          </a:ln>
        </p:spPr>
        <p:txBody>
          <a:bodyPr wrap="square" lIns="68571" tIns="34285" rIns="68571" bIns="34285">
            <a:spAutoFit/>
          </a:bodyPr>
          <a:lstStyle/>
          <a:p>
            <a:pPr algn="ctr" defTabSz="685800"/>
            <a:r>
              <a:rPr lang="en-US" sz="900" b="1" kern="0" dirty="0" smtClean="0">
                <a:solidFill>
                  <a:sysClr val="window" lastClr="FFFFFF"/>
                </a:solidFill>
                <a:cs typeface="+mn-ea"/>
                <a:sym typeface="+mn-lt"/>
              </a:rPr>
              <a:t>2013</a:t>
            </a:r>
            <a:endParaRPr lang="en-US" sz="900" b="1" kern="0" dirty="0">
              <a:solidFill>
                <a:sysClr val="window" lastClr="FFFFFF"/>
              </a:solidFill>
              <a:cs typeface="+mn-ea"/>
              <a:sym typeface="+mn-lt"/>
            </a:endParaRPr>
          </a:p>
        </p:txBody>
      </p:sp>
      <p:sp>
        <p:nvSpPr>
          <p:cNvPr id="47" name="Rectangle 142"/>
          <p:cNvSpPr/>
          <p:nvPr/>
        </p:nvSpPr>
        <p:spPr>
          <a:xfrm rot="20856684">
            <a:off x="3724407" y="2887521"/>
            <a:ext cx="667789" cy="207701"/>
          </a:xfrm>
          <a:prstGeom prst="rect">
            <a:avLst/>
          </a:prstGeom>
          <a:noFill/>
          <a:ln>
            <a:noFill/>
          </a:ln>
        </p:spPr>
        <p:txBody>
          <a:bodyPr wrap="square" lIns="68571" tIns="34285" rIns="68571" bIns="34285">
            <a:spAutoFit/>
          </a:bodyPr>
          <a:lstStyle/>
          <a:p>
            <a:pPr algn="ctr" defTabSz="685800"/>
            <a:r>
              <a:rPr lang="en-US" sz="900" b="1" kern="0" dirty="0" smtClean="0">
                <a:solidFill>
                  <a:sysClr val="window" lastClr="FFFFFF"/>
                </a:solidFill>
                <a:cs typeface="+mn-ea"/>
                <a:sym typeface="+mn-lt"/>
              </a:rPr>
              <a:t>2014</a:t>
            </a:r>
            <a:endParaRPr lang="en-US" sz="900" b="1" kern="0" dirty="0">
              <a:solidFill>
                <a:sysClr val="window" lastClr="FFFFFF"/>
              </a:solidFill>
              <a:cs typeface="+mn-ea"/>
              <a:sym typeface="+mn-lt"/>
            </a:endParaRPr>
          </a:p>
        </p:txBody>
      </p:sp>
      <p:sp>
        <p:nvSpPr>
          <p:cNvPr id="48" name="Rectangle 143"/>
          <p:cNvSpPr/>
          <p:nvPr/>
        </p:nvSpPr>
        <p:spPr>
          <a:xfrm rot="630609">
            <a:off x="4848974" y="2553060"/>
            <a:ext cx="667789" cy="207701"/>
          </a:xfrm>
          <a:prstGeom prst="rect">
            <a:avLst/>
          </a:prstGeom>
          <a:noFill/>
          <a:ln>
            <a:noFill/>
          </a:ln>
        </p:spPr>
        <p:txBody>
          <a:bodyPr wrap="square" lIns="68571" tIns="34285" rIns="68571" bIns="34285">
            <a:spAutoFit/>
          </a:bodyPr>
          <a:lstStyle/>
          <a:p>
            <a:pPr algn="ctr" defTabSz="685800"/>
            <a:r>
              <a:rPr lang="en-US" sz="900" b="1" kern="0" dirty="0" smtClean="0">
                <a:solidFill>
                  <a:sysClr val="window" lastClr="FFFFFF"/>
                </a:solidFill>
                <a:cs typeface="+mn-ea"/>
                <a:sym typeface="+mn-lt"/>
              </a:rPr>
              <a:t>2015</a:t>
            </a:r>
            <a:endParaRPr lang="en-US" sz="900" b="1" kern="0" dirty="0">
              <a:solidFill>
                <a:sysClr val="window" lastClr="FFFFFF"/>
              </a:solidFill>
              <a:cs typeface="+mn-ea"/>
              <a:sym typeface="+mn-lt"/>
            </a:endParaRPr>
          </a:p>
        </p:txBody>
      </p:sp>
      <p:sp>
        <p:nvSpPr>
          <p:cNvPr id="49" name="Rectangle 144"/>
          <p:cNvSpPr/>
          <p:nvPr/>
        </p:nvSpPr>
        <p:spPr>
          <a:xfrm rot="20816511">
            <a:off x="5957008" y="2881535"/>
            <a:ext cx="667789" cy="207701"/>
          </a:xfrm>
          <a:prstGeom prst="rect">
            <a:avLst/>
          </a:prstGeom>
          <a:noFill/>
          <a:ln>
            <a:noFill/>
          </a:ln>
        </p:spPr>
        <p:txBody>
          <a:bodyPr wrap="square" lIns="68571" tIns="34285" rIns="68571" bIns="34285">
            <a:spAutoFit/>
          </a:bodyPr>
          <a:lstStyle/>
          <a:p>
            <a:pPr algn="ctr" defTabSz="685800"/>
            <a:r>
              <a:rPr lang="en-US" sz="900" b="1" kern="0" dirty="0" smtClean="0">
                <a:solidFill>
                  <a:sysClr val="window" lastClr="FFFFFF"/>
                </a:solidFill>
                <a:cs typeface="+mn-ea"/>
                <a:sym typeface="+mn-lt"/>
              </a:rPr>
              <a:t>2016</a:t>
            </a:r>
            <a:endParaRPr lang="en-US" sz="900" b="1" kern="0" dirty="0">
              <a:solidFill>
                <a:sysClr val="window" lastClr="FFFFFF"/>
              </a:solidFill>
              <a:cs typeface="+mn-ea"/>
              <a:sym typeface="+mn-lt"/>
            </a:endParaRPr>
          </a:p>
        </p:txBody>
      </p:sp>
      <p:sp>
        <p:nvSpPr>
          <p:cNvPr id="50" name="Rectangle 145"/>
          <p:cNvSpPr/>
          <p:nvPr/>
        </p:nvSpPr>
        <p:spPr>
          <a:xfrm rot="847487">
            <a:off x="7070000" y="2538237"/>
            <a:ext cx="667789" cy="207701"/>
          </a:xfrm>
          <a:prstGeom prst="rect">
            <a:avLst/>
          </a:prstGeom>
          <a:noFill/>
          <a:ln>
            <a:noFill/>
          </a:ln>
        </p:spPr>
        <p:txBody>
          <a:bodyPr wrap="square" lIns="68571" tIns="34285" rIns="68571" bIns="34285">
            <a:spAutoFit/>
          </a:bodyPr>
          <a:lstStyle/>
          <a:p>
            <a:pPr algn="ctr" defTabSz="685800"/>
            <a:r>
              <a:rPr lang="en-US" sz="900" b="1" kern="0" dirty="0" smtClean="0">
                <a:solidFill>
                  <a:sysClr val="window" lastClr="FFFFFF"/>
                </a:solidFill>
                <a:cs typeface="+mn-ea"/>
                <a:sym typeface="+mn-lt"/>
              </a:rPr>
              <a:t>2017</a:t>
            </a:r>
            <a:endParaRPr lang="en-US" sz="900" b="1" kern="0" dirty="0">
              <a:solidFill>
                <a:sysClr val="window" lastClr="FFFFFF"/>
              </a:solidFill>
              <a:cs typeface="+mn-ea"/>
              <a:sym typeface="+mn-lt"/>
            </a:endParaRPr>
          </a:p>
        </p:txBody>
      </p:sp>
      <p:sp>
        <p:nvSpPr>
          <p:cNvPr id="51" name="TextBox 50"/>
          <p:cNvSpPr txBox="1"/>
          <p:nvPr/>
        </p:nvSpPr>
        <p:spPr>
          <a:xfrm>
            <a:off x="4479303" y="1671574"/>
            <a:ext cx="1811226" cy="507831"/>
          </a:xfrm>
          <a:prstGeom prst="rect">
            <a:avLst/>
          </a:prstGeom>
          <a:noFill/>
        </p:spPr>
        <p:txBody>
          <a:bodyPr wrap="square" lIns="0" tIns="0" rIns="0" bIns="0" rtlCol="0">
            <a:spAutoFit/>
          </a:bodyPr>
          <a:lstStyle/>
          <a:p>
            <a:pPr defTabSz="685800"/>
            <a:r>
              <a:rPr lang="zh-CN" altLang="en-US" sz="1100" kern="0" dirty="0">
                <a:cs typeface="+mn-ea"/>
                <a:sym typeface="+mn-lt"/>
              </a:rPr>
              <a:t>单击添加文本内容</a:t>
            </a:r>
          </a:p>
          <a:p>
            <a:pPr defTabSz="685800"/>
            <a:r>
              <a:rPr lang="zh-CN" altLang="en-US" sz="1100" kern="0" dirty="0">
                <a:cs typeface="+mn-ea"/>
                <a:sym typeface="+mn-lt"/>
              </a:rPr>
              <a:t>单击添加文本内容</a:t>
            </a:r>
          </a:p>
          <a:p>
            <a:pPr defTabSz="685800"/>
            <a:r>
              <a:rPr lang="zh-CN" altLang="en-US" sz="1100" kern="0" dirty="0">
                <a:cs typeface="+mn-ea"/>
                <a:sym typeface="+mn-lt"/>
              </a:rPr>
              <a:t>单击添加文本内容</a:t>
            </a:r>
          </a:p>
        </p:txBody>
      </p:sp>
      <p:sp>
        <p:nvSpPr>
          <p:cNvPr id="52" name="TextBox 51"/>
          <p:cNvSpPr txBox="1"/>
          <p:nvPr/>
        </p:nvSpPr>
        <p:spPr>
          <a:xfrm>
            <a:off x="4479304" y="1347614"/>
            <a:ext cx="1811225" cy="215444"/>
          </a:xfrm>
          <a:prstGeom prst="rect">
            <a:avLst/>
          </a:prstGeom>
          <a:noFill/>
        </p:spPr>
        <p:txBody>
          <a:bodyPr wrap="square" lIns="0" tIns="0" rIns="0" bIns="0" rtlCol="0">
            <a:spAutoFit/>
          </a:bodyPr>
          <a:lstStyle/>
          <a:p>
            <a:pPr defTabSz="685800">
              <a:defRPr/>
            </a:pPr>
            <a:r>
              <a:rPr lang="zh-CN" altLang="en-US" sz="1400" b="1" kern="0" dirty="0">
                <a:cs typeface="+mn-ea"/>
                <a:sym typeface="+mn-lt"/>
              </a:rPr>
              <a:t>添加标题</a:t>
            </a:r>
            <a:endParaRPr lang="en-GB" altLang="zh-CN" sz="1400" b="1" kern="0" dirty="0">
              <a:cs typeface="+mn-ea"/>
              <a:sym typeface="+mn-lt"/>
            </a:endParaRPr>
          </a:p>
        </p:txBody>
      </p:sp>
      <p:sp>
        <p:nvSpPr>
          <p:cNvPr id="53" name="TextBox 52"/>
          <p:cNvSpPr txBox="1"/>
          <p:nvPr/>
        </p:nvSpPr>
        <p:spPr>
          <a:xfrm>
            <a:off x="6702578" y="1671574"/>
            <a:ext cx="1317257" cy="507831"/>
          </a:xfrm>
          <a:prstGeom prst="rect">
            <a:avLst/>
          </a:prstGeom>
          <a:noFill/>
        </p:spPr>
        <p:txBody>
          <a:bodyPr wrap="square" lIns="0" tIns="0" rIns="0" bIns="0" rtlCol="0">
            <a:spAutoFit/>
          </a:bodyPr>
          <a:lstStyle/>
          <a:p>
            <a:pPr defTabSz="685800"/>
            <a:r>
              <a:rPr lang="zh-CN" altLang="en-US" sz="1100" kern="0" dirty="0">
                <a:cs typeface="+mn-ea"/>
                <a:sym typeface="+mn-lt"/>
              </a:rPr>
              <a:t>单击添加文本内容</a:t>
            </a:r>
          </a:p>
          <a:p>
            <a:pPr defTabSz="685800"/>
            <a:r>
              <a:rPr lang="zh-CN" altLang="en-US" sz="1100" kern="0" dirty="0">
                <a:cs typeface="+mn-ea"/>
                <a:sym typeface="+mn-lt"/>
              </a:rPr>
              <a:t>单击添加文本内容</a:t>
            </a:r>
          </a:p>
          <a:p>
            <a:pPr defTabSz="685800"/>
            <a:r>
              <a:rPr lang="zh-CN" altLang="en-US" sz="1100" kern="0" dirty="0">
                <a:cs typeface="+mn-ea"/>
                <a:sym typeface="+mn-lt"/>
              </a:rPr>
              <a:t>单击添加文本内容</a:t>
            </a:r>
          </a:p>
        </p:txBody>
      </p:sp>
      <p:sp>
        <p:nvSpPr>
          <p:cNvPr id="54" name="TextBox 53"/>
          <p:cNvSpPr txBox="1"/>
          <p:nvPr/>
        </p:nvSpPr>
        <p:spPr>
          <a:xfrm>
            <a:off x="6702578" y="1347614"/>
            <a:ext cx="1811225" cy="215444"/>
          </a:xfrm>
          <a:prstGeom prst="rect">
            <a:avLst/>
          </a:prstGeom>
          <a:noFill/>
        </p:spPr>
        <p:txBody>
          <a:bodyPr wrap="square" lIns="0" tIns="0" rIns="0" bIns="0" rtlCol="0">
            <a:spAutoFit/>
          </a:bodyPr>
          <a:lstStyle/>
          <a:p>
            <a:pPr defTabSz="685800">
              <a:defRPr/>
            </a:pPr>
            <a:r>
              <a:rPr lang="zh-CN" altLang="en-US" sz="1400" b="1" kern="0" dirty="0">
                <a:cs typeface="+mn-ea"/>
                <a:sym typeface="+mn-lt"/>
              </a:rPr>
              <a:t>添加标题</a:t>
            </a:r>
            <a:endParaRPr lang="en-GB" altLang="zh-CN" sz="1400" b="1" kern="0" dirty="0">
              <a:cs typeface="+mn-ea"/>
              <a:sym typeface="+mn-lt"/>
            </a:endParaRPr>
          </a:p>
        </p:txBody>
      </p:sp>
      <p:sp>
        <p:nvSpPr>
          <p:cNvPr id="55" name="TextBox 54"/>
          <p:cNvSpPr txBox="1"/>
          <p:nvPr/>
        </p:nvSpPr>
        <p:spPr>
          <a:xfrm>
            <a:off x="3371157" y="3886613"/>
            <a:ext cx="1811226" cy="507831"/>
          </a:xfrm>
          <a:prstGeom prst="rect">
            <a:avLst/>
          </a:prstGeom>
          <a:noFill/>
        </p:spPr>
        <p:txBody>
          <a:bodyPr wrap="square" lIns="0" tIns="0" rIns="0" bIns="0" rtlCol="0">
            <a:spAutoFit/>
          </a:bodyPr>
          <a:lstStyle/>
          <a:p>
            <a:pPr defTabSz="685800"/>
            <a:r>
              <a:rPr lang="zh-CN" altLang="en-US" sz="1100" kern="0" dirty="0">
                <a:cs typeface="+mn-ea"/>
                <a:sym typeface="+mn-lt"/>
              </a:rPr>
              <a:t>单击添加文本内容</a:t>
            </a:r>
          </a:p>
          <a:p>
            <a:pPr defTabSz="685800"/>
            <a:r>
              <a:rPr lang="zh-CN" altLang="en-US" sz="1100" kern="0" dirty="0">
                <a:cs typeface="+mn-ea"/>
                <a:sym typeface="+mn-lt"/>
              </a:rPr>
              <a:t>单击添加文本内容</a:t>
            </a:r>
          </a:p>
          <a:p>
            <a:pPr defTabSz="685800"/>
            <a:r>
              <a:rPr lang="zh-CN" altLang="en-US" sz="1100" kern="0" dirty="0">
                <a:cs typeface="+mn-ea"/>
                <a:sym typeface="+mn-lt"/>
              </a:rPr>
              <a:t>单击添加文本内容</a:t>
            </a:r>
          </a:p>
        </p:txBody>
      </p:sp>
      <p:sp>
        <p:nvSpPr>
          <p:cNvPr id="56" name="TextBox 55"/>
          <p:cNvSpPr txBox="1"/>
          <p:nvPr/>
        </p:nvSpPr>
        <p:spPr>
          <a:xfrm>
            <a:off x="3371158" y="3585242"/>
            <a:ext cx="1811225" cy="215444"/>
          </a:xfrm>
          <a:prstGeom prst="rect">
            <a:avLst/>
          </a:prstGeom>
          <a:noFill/>
        </p:spPr>
        <p:txBody>
          <a:bodyPr wrap="square" lIns="0" tIns="0" rIns="0" bIns="0" rtlCol="0">
            <a:spAutoFit/>
          </a:bodyPr>
          <a:lstStyle/>
          <a:p>
            <a:pPr defTabSz="685800">
              <a:defRPr/>
            </a:pPr>
            <a:r>
              <a:rPr lang="zh-CN" altLang="en-US" sz="1400" b="1" kern="0" dirty="0">
                <a:cs typeface="+mn-ea"/>
                <a:sym typeface="+mn-lt"/>
              </a:rPr>
              <a:t>添加标题</a:t>
            </a:r>
            <a:endParaRPr lang="en-GB" altLang="zh-CN" sz="1400" b="1" kern="0" dirty="0">
              <a:cs typeface="+mn-ea"/>
              <a:sym typeface="+mn-lt"/>
            </a:endParaRPr>
          </a:p>
        </p:txBody>
      </p:sp>
      <p:sp>
        <p:nvSpPr>
          <p:cNvPr id="57" name="TextBox 56"/>
          <p:cNvSpPr txBox="1"/>
          <p:nvPr/>
        </p:nvSpPr>
        <p:spPr>
          <a:xfrm>
            <a:off x="5594432" y="3886613"/>
            <a:ext cx="1811226" cy="507831"/>
          </a:xfrm>
          <a:prstGeom prst="rect">
            <a:avLst/>
          </a:prstGeom>
          <a:noFill/>
        </p:spPr>
        <p:txBody>
          <a:bodyPr wrap="square" lIns="0" tIns="0" rIns="0" bIns="0" rtlCol="0">
            <a:spAutoFit/>
          </a:bodyPr>
          <a:lstStyle/>
          <a:p>
            <a:pPr defTabSz="685800"/>
            <a:r>
              <a:rPr lang="zh-CN" altLang="en-US" sz="1100" kern="0" dirty="0">
                <a:cs typeface="+mn-ea"/>
                <a:sym typeface="+mn-lt"/>
              </a:rPr>
              <a:t>单击添加文本内容</a:t>
            </a:r>
          </a:p>
          <a:p>
            <a:pPr defTabSz="685800"/>
            <a:r>
              <a:rPr lang="zh-CN" altLang="en-US" sz="1100" kern="0" dirty="0">
                <a:cs typeface="+mn-ea"/>
                <a:sym typeface="+mn-lt"/>
              </a:rPr>
              <a:t>单击添加文本内容</a:t>
            </a:r>
          </a:p>
          <a:p>
            <a:pPr defTabSz="685800"/>
            <a:r>
              <a:rPr lang="zh-CN" altLang="en-US" sz="1100" kern="0" dirty="0">
                <a:cs typeface="+mn-ea"/>
                <a:sym typeface="+mn-lt"/>
              </a:rPr>
              <a:t>单击添加文本内容</a:t>
            </a:r>
          </a:p>
        </p:txBody>
      </p:sp>
      <p:sp>
        <p:nvSpPr>
          <p:cNvPr id="58" name="TextBox 57"/>
          <p:cNvSpPr txBox="1"/>
          <p:nvPr/>
        </p:nvSpPr>
        <p:spPr>
          <a:xfrm>
            <a:off x="5594432" y="3592296"/>
            <a:ext cx="1811225" cy="215444"/>
          </a:xfrm>
          <a:prstGeom prst="rect">
            <a:avLst/>
          </a:prstGeom>
          <a:noFill/>
        </p:spPr>
        <p:txBody>
          <a:bodyPr wrap="square" lIns="0" tIns="0" rIns="0" bIns="0" rtlCol="0">
            <a:spAutoFit/>
          </a:bodyPr>
          <a:lstStyle/>
          <a:p>
            <a:pPr defTabSz="685800">
              <a:defRPr/>
            </a:pPr>
            <a:r>
              <a:rPr lang="zh-CN" altLang="en-US" sz="1400" b="1" kern="0" dirty="0">
                <a:cs typeface="+mn-ea"/>
                <a:sym typeface="+mn-lt"/>
              </a:rPr>
              <a:t>添加标题</a:t>
            </a:r>
            <a:endParaRPr lang="en-GB" altLang="zh-CN" sz="1400" b="1" kern="0" dirty="0">
              <a:cs typeface="+mn-ea"/>
              <a:sym typeface="+mn-lt"/>
            </a:endParaRPr>
          </a:p>
        </p:txBody>
      </p:sp>
    </p:spTree>
    <p:extLst>
      <p:ext uri="{BB962C8B-B14F-4D97-AF65-F5344CB8AC3E}">
        <p14:creationId xmlns:p14="http://schemas.microsoft.com/office/powerpoint/2010/main" val="3559196138"/>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4"/>
                                        </p:tgtEl>
                                        <p:attrNameLst>
                                          <p:attrName>ppt_y</p:attrName>
                                        </p:attrNameLst>
                                      </p:cBhvr>
                                      <p:tavLst>
                                        <p:tav tm="0">
                                          <p:val>
                                            <p:strVal val="#ppt_y"/>
                                          </p:val>
                                        </p:tav>
                                        <p:tav tm="100000">
                                          <p:val>
                                            <p:strVal val="#ppt_y"/>
                                          </p:val>
                                        </p:tav>
                                      </p:tavLst>
                                    </p:anim>
                                    <p:anim calcmode="lin" valueType="num">
                                      <p:cBhvr>
                                        <p:cTn id="9" dur="500" fill="hold"/>
                                        <p:tgtEl>
                                          <p:spTgt spid="4"/>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4"/>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4"/>
                                        </p:tgtEl>
                                      </p:cBhvr>
                                    </p:animEffect>
                                  </p:childTnLst>
                                </p:cTn>
                              </p:par>
                            </p:childTnLst>
                          </p:cTn>
                        </p:par>
                        <p:par>
                          <p:cTn id="12" fill="hold">
                            <p:stCondLst>
                              <p:cond delay="850"/>
                            </p:stCondLst>
                            <p:childTnLst>
                              <p:par>
                                <p:cTn id="13" presetID="22" presetClass="entr" presetSubtype="8" fill="hold" nodeType="after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wipe(left)">
                                      <p:cBhvr>
                                        <p:cTn id="15" dur="500"/>
                                        <p:tgtEl>
                                          <p:spTgt spid="5"/>
                                        </p:tgtEl>
                                      </p:cBhvr>
                                    </p:animEffect>
                                  </p:childTnLst>
                                </p:cTn>
                              </p:par>
                            </p:childTnLst>
                          </p:cTn>
                        </p:par>
                        <p:par>
                          <p:cTn id="16" fill="hold">
                            <p:stCondLst>
                              <p:cond delay="1350"/>
                            </p:stCondLst>
                            <p:childTnLst>
                              <p:par>
                                <p:cTn id="17" presetID="10" presetClass="entr" presetSubtype="0" fill="hold" nodeType="afterEffect">
                                  <p:stCondLst>
                                    <p:cond delay="0"/>
                                  </p:stCondLst>
                                  <p:childTnLst>
                                    <p:set>
                                      <p:cBhvr>
                                        <p:cTn id="18" dur="1" fill="hold">
                                          <p:stCondLst>
                                            <p:cond delay="0"/>
                                          </p:stCondLst>
                                        </p:cTn>
                                        <p:tgtEl>
                                          <p:spTgt spid="17"/>
                                        </p:tgtEl>
                                        <p:attrNameLst>
                                          <p:attrName>style.visibility</p:attrName>
                                        </p:attrNameLst>
                                      </p:cBhvr>
                                      <p:to>
                                        <p:strVal val="visible"/>
                                      </p:to>
                                    </p:set>
                                    <p:animEffect transition="in" filter="fade">
                                      <p:cBhvr>
                                        <p:cTn id="19" dur="500"/>
                                        <p:tgtEl>
                                          <p:spTgt spid="17"/>
                                        </p:tgtEl>
                                      </p:cBhvr>
                                    </p:animEffect>
                                  </p:childTnLst>
                                </p:cTn>
                              </p:par>
                              <p:par>
                                <p:cTn id="20" presetID="1" presetClass="entr" presetSubtype="0" fill="hold" grpId="0" nodeType="withEffect">
                                  <p:stCondLst>
                                    <p:cond delay="0"/>
                                  </p:stCondLst>
                                  <p:childTnLst>
                                    <p:set>
                                      <p:cBhvr>
                                        <p:cTn id="21" dur="1" fill="hold">
                                          <p:stCondLst>
                                            <p:cond delay="0"/>
                                          </p:stCondLst>
                                        </p:cTn>
                                        <p:tgtEl>
                                          <p:spTgt spid="41"/>
                                        </p:tgtEl>
                                        <p:attrNameLst>
                                          <p:attrName>style.visibility</p:attrName>
                                        </p:attrNameLst>
                                      </p:cBhvr>
                                      <p:to>
                                        <p:strVal val="visible"/>
                                      </p:to>
                                    </p:set>
                                  </p:childTnLst>
                                </p:cTn>
                              </p:par>
                            </p:childTnLst>
                          </p:cTn>
                        </p:par>
                        <p:par>
                          <p:cTn id="22" fill="hold">
                            <p:stCondLst>
                              <p:cond delay="1850"/>
                            </p:stCondLst>
                            <p:childTnLst>
                              <p:par>
                                <p:cTn id="23" presetID="10" presetClass="entr" presetSubtype="0" fill="hold" grpId="0" nodeType="afterEffect">
                                  <p:stCondLst>
                                    <p:cond delay="0"/>
                                  </p:stCondLst>
                                  <p:childTnLst>
                                    <p:set>
                                      <p:cBhvr>
                                        <p:cTn id="24" dur="1" fill="hold">
                                          <p:stCondLst>
                                            <p:cond delay="0"/>
                                          </p:stCondLst>
                                        </p:cTn>
                                        <p:tgtEl>
                                          <p:spTgt spid="45"/>
                                        </p:tgtEl>
                                        <p:attrNameLst>
                                          <p:attrName>style.visibility</p:attrName>
                                        </p:attrNameLst>
                                      </p:cBhvr>
                                      <p:to>
                                        <p:strVal val="visible"/>
                                      </p:to>
                                    </p:set>
                                    <p:animEffect transition="in" filter="fade">
                                      <p:cBhvr>
                                        <p:cTn id="25" dur="500"/>
                                        <p:tgtEl>
                                          <p:spTgt spid="45"/>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44"/>
                                        </p:tgtEl>
                                        <p:attrNameLst>
                                          <p:attrName>style.visibility</p:attrName>
                                        </p:attrNameLst>
                                      </p:cBhvr>
                                      <p:to>
                                        <p:strVal val="visible"/>
                                      </p:to>
                                    </p:set>
                                    <p:animEffect transition="in" filter="fade">
                                      <p:cBhvr>
                                        <p:cTn id="28" dur="500"/>
                                        <p:tgtEl>
                                          <p:spTgt spid="44"/>
                                        </p:tgtEl>
                                      </p:cBhvr>
                                    </p:animEffect>
                                  </p:childTnLst>
                                </p:cTn>
                              </p:par>
                            </p:childTnLst>
                          </p:cTn>
                        </p:par>
                        <p:par>
                          <p:cTn id="29" fill="hold">
                            <p:stCondLst>
                              <p:cond delay="2350"/>
                            </p:stCondLst>
                            <p:childTnLst>
                              <p:par>
                                <p:cTn id="30" presetID="10" presetClass="entr" presetSubtype="0" fill="hold" nodeType="afterEffect">
                                  <p:stCondLst>
                                    <p:cond delay="0"/>
                                  </p:stCondLst>
                                  <p:childTnLst>
                                    <p:set>
                                      <p:cBhvr>
                                        <p:cTn id="31" dur="1" fill="hold">
                                          <p:stCondLst>
                                            <p:cond delay="0"/>
                                          </p:stCondLst>
                                        </p:cTn>
                                        <p:tgtEl>
                                          <p:spTgt spid="20"/>
                                        </p:tgtEl>
                                        <p:attrNameLst>
                                          <p:attrName>style.visibility</p:attrName>
                                        </p:attrNameLst>
                                      </p:cBhvr>
                                      <p:to>
                                        <p:strVal val="visible"/>
                                      </p:to>
                                    </p:set>
                                    <p:animEffect transition="in" filter="fade">
                                      <p:cBhvr>
                                        <p:cTn id="32" dur="500"/>
                                        <p:tgtEl>
                                          <p:spTgt spid="20"/>
                                        </p:tgtEl>
                                      </p:cBhvr>
                                    </p:animEffect>
                                  </p:childTnLst>
                                </p:cTn>
                              </p:par>
                              <p:par>
                                <p:cTn id="33" presetID="1" presetClass="entr" presetSubtype="0" fill="hold" grpId="0" nodeType="withEffect">
                                  <p:stCondLst>
                                    <p:cond delay="0"/>
                                  </p:stCondLst>
                                  <p:childTnLst>
                                    <p:set>
                                      <p:cBhvr>
                                        <p:cTn id="34" dur="1" fill="hold">
                                          <p:stCondLst>
                                            <p:cond delay="0"/>
                                          </p:stCondLst>
                                        </p:cTn>
                                        <p:tgtEl>
                                          <p:spTgt spid="46"/>
                                        </p:tgtEl>
                                        <p:attrNameLst>
                                          <p:attrName>style.visibility</p:attrName>
                                        </p:attrNameLst>
                                      </p:cBhvr>
                                      <p:to>
                                        <p:strVal val="visible"/>
                                      </p:to>
                                    </p:set>
                                  </p:childTnLst>
                                </p:cTn>
                              </p:par>
                            </p:childTnLst>
                          </p:cTn>
                        </p:par>
                        <p:par>
                          <p:cTn id="35" fill="hold">
                            <p:stCondLst>
                              <p:cond delay="2850"/>
                            </p:stCondLst>
                            <p:childTnLst>
                              <p:par>
                                <p:cTn id="36" presetID="10" presetClass="entr" presetSubtype="0" fill="hold" grpId="0" nodeType="afterEffect">
                                  <p:stCondLst>
                                    <p:cond delay="0"/>
                                  </p:stCondLst>
                                  <p:childTnLst>
                                    <p:set>
                                      <p:cBhvr>
                                        <p:cTn id="37" dur="1" fill="hold">
                                          <p:stCondLst>
                                            <p:cond delay="0"/>
                                          </p:stCondLst>
                                        </p:cTn>
                                        <p:tgtEl>
                                          <p:spTgt spid="42"/>
                                        </p:tgtEl>
                                        <p:attrNameLst>
                                          <p:attrName>style.visibility</p:attrName>
                                        </p:attrNameLst>
                                      </p:cBhvr>
                                      <p:to>
                                        <p:strVal val="visible"/>
                                      </p:to>
                                    </p:set>
                                    <p:animEffect transition="in" filter="fade">
                                      <p:cBhvr>
                                        <p:cTn id="38" dur="500"/>
                                        <p:tgtEl>
                                          <p:spTgt spid="42"/>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43"/>
                                        </p:tgtEl>
                                        <p:attrNameLst>
                                          <p:attrName>style.visibility</p:attrName>
                                        </p:attrNameLst>
                                      </p:cBhvr>
                                      <p:to>
                                        <p:strVal val="visible"/>
                                      </p:to>
                                    </p:set>
                                    <p:animEffect transition="in" filter="fade">
                                      <p:cBhvr>
                                        <p:cTn id="41" dur="500"/>
                                        <p:tgtEl>
                                          <p:spTgt spid="43"/>
                                        </p:tgtEl>
                                      </p:cBhvr>
                                    </p:animEffect>
                                  </p:childTnLst>
                                </p:cTn>
                              </p:par>
                            </p:childTnLst>
                          </p:cTn>
                        </p:par>
                        <p:par>
                          <p:cTn id="42" fill="hold">
                            <p:stCondLst>
                              <p:cond delay="3350"/>
                            </p:stCondLst>
                            <p:childTnLst>
                              <p:par>
                                <p:cTn id="43" presetID="10" presetClass="entr" presetSubtype="0" fill="hold" nodeType="afterEffect">
                                  <p:stCondLst>
                                    <p:cond delay="0"/>
                                  </p:stCondLst>
                                  <p:childTnLst>
                                    <p:set>
                                      <p:cBhvr>
                                        <p:cTn id="44" dur="1" fill="hold">
                                          <p:stCondLst>
                                            <p:cond delay="0"/>
                                          </p:stCondLst>
                                        </p:cTn>
                                        <p:tgtEl>
                                          <p:spTgt spid="23"/>
                                        </p:tgtEl>
                                        <p:attrNameLst>
                                          <p:attrName>style.visibility</p:attrName>
                                        </p:attrNameLst>
                                      </p:cBhvr>
                                      <p:to>
                                        <p:strVal val="visible"/>
                                      </p:to>
                                    </p:set>
                                    <p:animEffect transition="in" filter="fade">
                                      <p:cBhvr>
                                        <p:cTn id="45" dur="500"/>
                                        <p:tgtEl>
                                          <p:spTgt spid="23"/>
                                        </p:tgtEl>
                                      </p:cBhvr>
                                    </p:animEffect>
                                  </p:childTnLst>
                                </p:cTn>
                              </p:par>
                              <p:par>
                                <p:cTn id="46" presetID="1" presetClass="entr" presetSubtype="0" fill="hold" grpId="0" nodeType="withEffect">
                                  <p:stCondLst>
                                    <p:cond delay="0"/>
                                  </p:stCondLst>
                                  <p:childTnLst>
                                    <p:set>
                                      <p:cBhvr>
                                        <p:cTn id="47" dur="1" fill="hold">
                                          <p:stCondLst>
                                            <p:cond delay="0"/>
                                          </p:stCondLst>
                                        </p:cTn>
                                        <p:tgtEl>
                                          <p:spTgt spid="47"/>
                                        </p:tgtEl>
                                        <p:attrNameLst>
                                          <p:attrName>style.visibility</p:attrName>
                                        </p:attrNameLst>
                                      </p:cBhvr>
                                      <p:to>
                                        <p:strVal val="visible"/>
                                      </p:to>
                                    </p:set>
                                  </p:childTnLst>
                                </p:cTn>
                              </p:par>
                            </p:childTnLst>
                          </p:cTn>
                        </p:par>
                        <p:par>
                          <p:cTn id="48" fill="hold">
                            <p:stCondLst>
                              <p:cond delay="3850"/>
                            </p:stCondLst>
                            <p:childTnLst>
                              <p:par>
                                <p:cTn id="49" presetID="10" presetClass="entr" presetSubtype="0" fill="hold" grpId="0" nodeType="afterEffect">
                                  <p:stCondLst>
                                    <p:cond delay="0"/>
                                  </p:stCondLst>
                                  <p:childTnLst>
                                    <p:set>
                                      <p:cBhvr>
                                        <p:cTn id="50" dur="1" fill="hold">
                                          <p:stCondLst>
                                            <p:cond delay="0"/>
                                          </p:stCondLst>
                                        </p:cTn>
                                        <p:tgtEl>
                                          <p:spTgt spid="56"/>
                                        </p:tgtEl>
                                        <p:attrNameLst>
                                          <p:attrName>style.visibility</p:attrName>
                                        </p:attrNameLst>
                                      </p:cBhvr>
                                      <p:to>
                                        <p:strVal val="visible"/>
                                      </p:to>
                                    </p:set>
                                    <p:animEffect transition="in" filter="fade">
                                      <p:cBhvr>
                                        <p:cTn id="51" dur="500"/>
                                        <p:tgtEl>
                                          <p:spTgt spid="56"/>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55"/>
                                        </p:tgtEl>
                                        <p:attrNameLst>
                                          <p:attrName>style.visibility</p:attrName>
                                        </p:attrNameLst>
                                      </p:cBhvr>
                                      <p:to>
                                        <p:strVal val="visible"/>
                                      </p:to>
                                    </p:set>
                                    <p:animEffect transition="in" filter="fade">
                                      <p:cBhvr>
                                        <p:cTn id="54" dur="500"/>
                                        <p:tgtEl>
                                          <p:spTgt spid="55"/>
                                        </p:tgtEl>
                                      </p:cBhvr>
                                    </p:animEffect>
                                  </p:childTnLst>
                                </p:cTn>
                              </p:par>
                            </p:childTnLst>
                          </p:cTn>
                        </p:par>
                        <p:par>
                          <p:cTn id="55" fill="hold">
                            <p:stCondLst>
                              <p:cond delay="4350"/>
                            </p:stCondLst>
                            <p:childTnLst>
                              <p:par>
                                <p:cTn id="56" presetID="10" presetClass="entr" presetSubtype="0" fill="hold" nodeType="afterEffect">
                                  <p:stCondLst>
                                    <p:cond delay="0"/>
                                  </p:stCondLst>
                                  <p:childTnLst>
                                    <p:set>
                                      <p:cBhvr>
                                        <p:cTn id="57" dur="1" fill="hold">
                                          <p:stCondLst>
                                            <p:cond delay="0"/>
                                          </p:stCondLst>
                                        </p:cTn>
                                        <p:tgtEl>
                                          <p:spTgt spid="26"/>
                                        </p:tgtEl>
                                        <p:attrNameLst>
                                          <p:attrName>style.visibility</p:attrName>
                                        </p:attrNameLst>
                                      </p:cBhvr>
                                      <p:to>
                                        <p:strVal val="visible"/>
                                      </p:to>
                                    </p:set>
                                    <p:animEffect transition="in" filter="fade">
                                      <p:cBhvr>
                                        <p:cTn id="58" dur="500"/>
                                        <p:tgtEl>
                                          <p:spTgt spid="26"/>
                                        </p:tgtEl>
                                      </p:cBhvr>
                                    </p:animEffect>
                                  </p:childTnLst>
                                </p:cTn>
                              </p:par>
                              <p:par>
                                <p:cTn id="59" presetID="1" presetClass="entr" presetSubtype="0" fill="hold" grpId="0" nodeType="withEffect">
                                  <p:stCondLst>
                                    <p:cond delay="0"/>
                                  </p:stCondLst>
                                  <p:childTnLst>
                                    <p:set>
                                      <p:cBhvr>
                                        <p:cTn id="60" dur="1" fill="hold">
                                          <p:stCondLst>
                                            <p:cond delay="0"/>
                                          </p:stCondLst>
                                        </p:cTn>
                                        <p:tgtEl>
                                          <p:spTgt spid="48"/>
                                        </p:tgtEl>
                                        <p:attrNameLst>
                                          <p:attrName>style.visibility</p:attrName>
                                        </p:attrNameLst>
                                      </p:cBhvr>
                                      <p:to>
                                        <p:strVal val="visible"/>
                                      </p:to>
                                    </p:set>
                                  </p:childTnLst>
                                </p:cTn>
                              </p:par>
                            </p:childTnLst>
                          </p:cTn>
                        </p:par>
                        <p:par>
                          <p:cTn id="61" fill="hold">
                            <p:stCondLst>
                              <p:cond delay="4850"/>
                            </p:stCondLst>
                            <p:childTnLst>
                              <p:par>
                                <p:cTn id="62" presetID="10" presetClass="entr" presetSubtype="0" fill="hold" grpId="0" nodeType="afterEffect">
                                  <p:stCondLst>
                                    <p:cond delay="0"/>
                                  </p:stCondLst>
                                  <p:childTnLst>
                                    <p:set>
                                      <p:cBhvr>
                                        <p:cTn id="63" dur="1" fill="hold">
                                          <p:stCondLst>
                                            <p:cond delay="0"/>
                                          </p:stCondLst>
                                        </p:cTn>
                                        <p:tgtEl>
                                          <p:spTgt spid="51"/>
                                        </p:tgtEl>
                                        <p:attrNameLst>
                                          <p:attrName>style.visibility</p:attrName>
                                        </p:attrNameLst>
                                      </p:cBhvr>
                                      <p:to>
                                        <p:strVal val="visible"/>
                                      </p:to>
                                    </p:set>
                                    <p:animEffect transition="in" filter="fade">
                                      <p:cBhvr>
                                        <p:cTn id="64" dur="500"/>
                                        <p:tgtEl>
                                          <p:spTgt spid="51"/>
                                        </p:tgtEl>
                                      </p:cBhvr>
                                    </p:animEffect>
                                  </p:childTnLst>
                                </p:cTn>
                              </p:par>
                              <p:par>
                                <p:cTn id="65" presetID="10" presetClass="entr" presetSubtype="0" fill="hold" grpId="0" nodeType="withEffect">
                                  <p:stCondLst>
                                    <p:cond delay="0"/>
                                  </p:stCondLst>
                                  <p:childTnLst>
                                    <p:set>
                                      <p:cBhvr>
                                        <p:cTn id="66" dur="1" fill="hold">
                                          <p:stCondLst>
                                            <p:cond delay="0"/>
                                          </p:stCondLst>
                                        </p:cTn>
                                        <p:tgtEl>
                                          <p:spTgt spid="52"/>
                                        </p:tgtEl>
                                        <p:attrNameLst>
                                          <p:attrName>style.visibility</p:attrName>
                                        </p:attrNameLst>
                                      </p:cBhvr>
                                      <p:to>
                                        <p:strVal val="visible"/>
                                      </p:to>
                                    </p:set>
                                    <p:animEffect transition="in" filter="fade">
                                      <p:cBhvr>
                                        <p:cTn id="67" dur="500"/>
                                        <p:tgtEl>
                                          <p:spTgt spid="52"/>
                                        </p:tgtEl>
                                      </p:cBhvr>
                                    </p:animEffect>
                                  </p:childTnLst>
                                </p:cTn>
                              </p:par>
                            </p:childTnLst>
                          </p:cTn>
                        </p:par>
                        <p:par>
                          <p:cTn id="68" fill="hold">
                            <p:stCondLst>
                              <p:cond delay="5350"/>
                            </p:stCondLst>
                            <p:childTnLst>
                              <p:par>
                                <p:cTn id="69" presetID="10" presetClass="entr" presetSubtype="0" fill="hold" nodeType="afterEffect">
                                  <p:stCondLst>
                                    <p:cond delay="0"/>
                                  </p:stCondLst>
                                  <p:childTnLst>
                                    <p:set>
                                      <p:cBhvr>
                                        <p:cTn id="70" dur="1" fill="hold">
                                          <p:stCondLst>
                                            <p:cond delay="0"/>
                                          </p:stCondLst>
                                        </p:cTn>
                                        <p:tgtEl>
                                          <p:spTgt spid="29"/>
                                        </p:tgtEl>
                                        <p:attrNameLst>
                                          <p:attrName>style.visibility</p:attrName>
                                        </p:attrNameLst>
                                      </p:cBhvr>
                                      <p:to>
                                        <p:strVal val="visible"/>
                                      </p:to>
                                    </p:set>
                                    <p:animEffect transition="in" filter="fade">
                                      <p:cBhvr>
                                        <p:cTn id="71" dur="500"/>
                                        <p:tgtEl>
                                          <p:spTgt spid="29"/>
                                        </p:tgtEl>
                                      </p:cBhvr>
                                    </p:animEffect>
                                  </p:childTnLst>
                                </p:cTn>
                              </p:par>
                              <p:par>
                                <p:cTn id="72" presetID="1" presetClass="entr" presetSubtype="0" fill="hold" grpId="0" nodeType="withEffect">
                                  <p:stCondLst>
                                    <p:cond delay="0"/>
                                  </p:stCondLst>
                                  <p:childTnLst>
                                    <p:set>
                                      <p:cBhvr>
                                        <p:cTn id="73" dur="1" fill="hold">
                                          <p:stCondLst>
                                            <p:cond delay="0"/>
                                          </p:stCondLst>
                                        </p:cTn>
                                        <p:tgtEl>
                                          <p:spTgt spid="49"/>
                                        </p:tgtEl>
                                        <p:attrNameLst>
                                          <p:attrName>style.visibility</p:attrName>
                                        </p:attrNameLst>
                                      </p:cBhvr>
                                      <p:to>
                                        <p:strVal val="visible"/>
                                      </p:to>
                                    </p:set>
                                  </p:childTnLst>
                                </p:cTn>
                              </p:par>
                            </p:childTnLst>
                          </p:cTn>
                        </p:par>
                        <p:par>
                          <p:cTn id="74" fill="hold">
                            <p:stCondLst>
                              <p:cond delay="5850"/>
                            </p:stCondLst>
                            <p:childTnLst>
                              <p:par>
                                <p:cTn id="75" presetID="10" presetClass="entr" presetSubtype="0" fill="hold" grpId="0" nodeType="afterEffect">
                                  <p:stCondLst>
                                    <p:cond delay="0"/>
                                  </p:stCondLst>
                                  <p:childTnLst>
                                    <p:set>
                                      <p:cBhvr>
                                        <p:cTn id="76" dur="1" fill="hold">
                                          <p:stCondLst>
                                            <p:cond delay="0"/>
                                          </p:stCondLst>
                                        </p:cTn>
                                        <p:tgtEl>
                                          <p:spTgt spid="58"/>
                                        </p:tgtEl>
                                        <p:attrNameLst>
                                          <p:attrName>style.visibility</p:attrName>
                                        </p:attrNameLst>
                                      </p:cBhvr>
                                      <p:to>
                                        <p:strVal val="visible"/>
                                      </p:to>
                                    </p:set>
                                    <p:animEffect transition="in" filter="fade">
                                      <p:cBhvr>
                                        <p:cTn id="77" dur="500"/>
                                        <p:tgtEl>
                                          <p:spTgt spid="58"/>
                                        </p:tgtEl>
                                      </p:cBhvr>
                                    </p:animEffect>
                                  </p:childTnLst>
                                </p:cTn>
                              </p:par>
                              <p:par>
                                <p:cTn id="78" presetID="10" presetClass="entr" presetSubtype="0" fill="hold" grpId="0" nodeType="withEffect">
                                  <p:stCondLst>
                                    <p:cond delay="0"/>
                                  </p:stCondLst>
                                  <p:childTnLst>
                                    <p:set>
                                      <p:cBhvr>
                                        <p:cTn id="79" dur="1" fill="hold">
                                          <p:stCondLst>
                                            <p:cond delay="0"/>
                                          </p:stCondLst>
                                        </p:cTn>
                                        <p:tgtEl>
                                          <p:spTgt spid="57"/>
                                        </p:tgtEl>
                                        <p:attrNameLst>
                                          <p:attrName>style.visibility</p:attrName>
                                        </p:attrNameLst>
                                      </p:cBhvr>
                                      <p:to>
                                        <p:strVal val="visible"/>
                                      </p:to>
                                    </p:set>
                                    <p:animEffect transition="in" filter="fade">
                                      <p:cBhvr>
                                        <p:cTn id="80" dur="500"/>
                                        <p:tgtEl>
                                          <p:spTgt spid="57"/>
                                        </p:tgtEl>
                                      </p:cBhvr>
                                    </p:animEffect>
                                  </p:childTnLst>
                                </p:cTn>
                              </p:par>
                            </p:childTnLst>
                          </p:cTn>
                        </p:par>
                        <p:par>
                          <p:cTn id="81" fill="hold">
                            <p:stCondLst>
                              <p:cond delay="6350"/>
                            </p:stCondLst>
                            <p:childTnLst>
                              <p:par>
                                <p:cTn id="82" presetID="10" presetClass="entr" presetSubtype="0" fill="hold" nodeType="afterEffect">
                                  <p:stCondLst>
                                    <p:cond delay="0"/>
                                  </p:stCondLst>
                                  <p:childTnLst>
                                    <p:set>
                                      <p:cBhvr>
                                        <p:cTn id="83" dur="1" fill="hold">
                                          <p:stCondLst>
                                            <p:cond delay="0"/>
                                          </p:stCondLst>
                                        </p:cTn>
                                        <p:tgtEl>
                                          <p:spTgt spid="32"/>
                                        </p:tgtEl>
                                        <p:attrNameLst>
                                          <p:attrName>style.visibility</p:attrName>
                                        </p:attrNameLst>
                                      </p:cBhvr>
                                      <p:to>
                                        <p:strVal val="visible"/>
                                      </p:to>
                                    </p:set>
                                    <p:animEffect transition="in" filter="fade">
                                      <p:cBhvr>
                                        <p:cTn id="84" dur="500"/>
                                        <p:tgtEl>
                                          <p:spTgt spid="32"/>
                                        </p:tgtEl>
                                      </p:cBhvr>
                                    </p:animEffect>
                                  </p:childTnLst>
                                </p:cTn>
                              </p:par>
                              <p:par>
                                <p:cTn id="85" presetID="1" presetClass="entr" presetSubtype="0" fill="hold" grpId="0" nodeType="withEffect">
                                  <p:stCondLst>
                                    <p:cond delay="0"/>
                                  </p:stCondLst>
                                  <p:childTnLst>
                                    <p:set>
                                      <p:cBhvr>
                                        <p:cTn id="86" dur="1" fill="hold">
                                          <p:stCondLst>
                                            <p:cond delay="0"/>
                                          </p:stCondLst>
                                        </p:cTn>
                                        <p:tgtEl>
                                          <p:spTgt spid="50"/>
                                        </p:tgtEl>
                                        <p:attrNameLst>
                                          <p:attrName>style.visibility</p:attrName>
                                        </p:attrNameLst>
                                      </p:cBhvr>
                                      <p:to>
                                        <p:strVal val="visible"/>
                                      </p:to>
                                    </p:set>
                                  </p:childTnLst>
                                </p:cTn>
                              </p:par>
                            </p:childTnLst>
                          </p:cTn>
                        </p:par>
                        <p:par>
                          <p:cTn id="87" fill="hold">
                            <p:stCondLst>
                              <p:cond delay="6850"/>
                            </p:stCondLst>
                            <p:childTnLst>
                              <p:par>
                                <p:cTn id="88" presetID="10" presetClass="entr" presetSubtype="0" fill="hold" grpId="0" nodeType="afterEffect">
                                  <p:stCondLst>
                                    <p:cond delay="0"/>
                                  </p:stCondLst>
                                  <p:childTnLst>
                                    <p:set>
                                      <p:cBhvr>
                                        <p:cTn id="89" dur="1" fill="hold">
                                          <p:stCondLst>
                                            <p:cond delay="0"/>
                                          </p:stCondLst>
                                        </p:cTn>
                                        <p:tgtEl>
                                          <p:spTgt spid="53"/>
                                        </p:tgtEl>
                                        <p:attrNameLst>
                                          <p:attrName>style.visibility</p:attrName>
                                        </p:attrNameLst>
                                      </p:cBhvr>
                                      <p:to>
                                        <p:strVal val="visible"/>
                                      </p:to>
                                    </p:set>
                                    <p:animEffect transition="in" filter="fade">
                                      <p:cBhvr>
                                        <p:cTn id="90" dur="500"/>
                                        <p:tgtEl>
                                          <p:spTgt spid="53"/>
                                        </p:tgtEl>
                                      </p:cBhvr>
                                    </p:animEffect>
                                  </p:childTnLst>
                                </p:cTn>
                              </p:par>
                              <p:par>
                                <p:cTn id="91" presetID="10" presetClass="entr" presetSubtype="0" fill="hold" grpId="0" nodeType="withEffect">
                                  <p:stCondLst>
                                    <p:cond delay="0"/>
                                  </p:stCondLst>
                                  <p:childTnLst>
                                    <p:set>
                                      <p:cBhvr>
                                        <p:cTn id="92" dur="1" fill="hold">
                                          <p:stCondLst>
                                            <p:cond delay="0"/>
                                          </p:stCondLst>
                                        </p:cTn>
                                        <p:tgtEl>
                                          <p:spTgt spid="54"/>
                                        </p:tgtEl>
                                        <p:attrNameLst>
                                          <p:attrName>style.visibility</p:attrName>
                                        </p:attrNameLst>
                                      </p:cBhvr>
                                      <p:to>
                                        <p:strVal val="visible"/>
                                      </p:to>
                                    </p:set>
                                    <p:animEffect transition="in" filter="fade">
                                      <p:cBhvr>
                                        <p:cTn id="93" dur="500"/>
                                        <p:tgtEl>
                                          <p:spTgt spid="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1" grpId="0"/>
      <p:bldP spid="42" grpId="0"/>
      <p:bldP spid="43" grpId="0"/>
      <p:bldP spid="44" grpId="0"/>
      <p:bldP spid="45" grpId="0"/>
      <p:bldP spid="46" grpId="0" animBg="1"/>
      <p:bldP spid="47" grpId="0"/>
      <p:bldP spid="48" grpId="0"/>
      <p:bldP spid="49" grpId="0"/>
      <p:bldP spid="50" grpId="0"/>
      <p:bldP spid="51" grpId="0"/>
      <p:bldP spid="52" grpId="0"/>
      <p:bldP spid="53" grpId="0"/>
      <p:bldP spid="54" grpId="0"/>
      <p:bldP spid="55" grpId="0"/>
      <p:bldP spid="56" grpId="0"/>
      <p:bldP spid="57" grpId="0"/>
      <p:bldP spid="58"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0" y="0"/>
            <a:ext cx="9144000" cy="5143499"/>
          </a:xfrm>
          <a:prstGeom prst="rect">
            <a:avLst/>
          </a:prstGeom>
        </p:spPr>
      </p:pic>
      <p:pic>
        <p:nvPicPr>
          <p:cNvPr id="5" name="图片 4"/>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940152" y="1203598"/>
            <a:ext cx="4056084" cy="3348626"/>
          </a:xfrm>
          <a:prstGeom prst="rect">
            <a:avLst/>
          </a:prstGeom>
        </p:spPr>
      </p:pic>
      <p:grpSp>
        <p:nvGrpSpPr>
          <p:cNvPr id="7" name="组合 6"/>
          <p:cNvGrpSpPr/>
          <p:nvPr/>
        </p:nvGrpSpPr>
        <p:grpSpPr>
          <a:xfrm>
            <a:off x="2057469" y="1479434"/>
            <a:ext cx="1749076" cy="1812396"/>
            <a:chOff x="3907904" y="1332185"/>
            <a:chExt cx="1889125" cy="1957388"/>
          </a:xfrm>
          <a:solidFill>
            <a:srgbClr val="E8AF0E"/>
          </a:solidFill>
        </p:grpSpPr>
        <p:grpSp>
          <p:nvGrpSpPr>
            <p:cNvPr id="8" name="Gruppe 61"/>
            <p:cNvGrpSpPr>
              <a:grpSpLocks/>
            </p:cNvGrpSpPr>
            <p:nvPr/>
          </p:nvGrpSpPr>
          <p:grpSpPr bwMode="auto">
            <a:xfrm flipH="1">
              <a:off x="3907904" y="1332185"/>
              <a:ext cx="1889125" cy="1957388"/>
              <a:chOff x="1760019" y="3875595"/>
              <a:chExt cx="1018741" cy="1016530"/>
            </a:xfrm>
            <a:grpFill/>
          </p:grpSpPr>
          <p:grpSp>
            <p:nvGrpSpPr>
              <p:cNvPr id="10" name="Gruppe 59"/>
              <p:cNvGrpSpPr>
                <a:grpSpLocks/>
              </p:cNvGrpSpPr>
              <p:nvPr/>
            </p:nvGrpSpPr>
            <p:grpSpPr bwMode="auto">
              <a:xfrm>
                <a:off x="1762304" y="3875595"/>
                <a:ext cx="1016456" cy="1016530"/>
                <a:chOff x="3906064" y="1406380"/>
                <a:chExt cx="496973" cy="497009"/>
              </a:xfrm>
              <a:grpFill/>
            </p:grpSpPr>
            <p:sp>
              <p:nvSpPr>
                <p:cNvPr id="12" name="Ellipse 41"/>
                <p:cNvSpPr/>
                <p:nvPr/>
              </p:nvSpPr>
              <p:spPr bwMode="auto">
                <a:xfrm rot="17065673">
                  <a:off x="3906046" y="1406398"/>
                  <a:ext cx="497009" cy="496973"/>
                </a:xfrm>
                <a:prstGeom prst="ellipse">
                  <a:avLst/>
                </a:prstGeom>
                <a:solidFill>
                  <a:schemeClr val="accent2"/>
                </a:solidFill>
                <a:ln w="9525" cap="flat" cmpd="sng" algn="ctr">
                  <a:solidFill>
                    <a:srgbClr val="FFFFFF">
                      <a:lumMod val="75000"/>
                    </a:srgbClr>
                  </a:solidFill>
                  <a:prstDash val="solid"/>
                </a:ln>
                <a:effectLst>
                  <a:innerShdw blurRad="269875" dist="114300" dir="5640000">
                    <a:srgbClr val="000000">
                      <a:alpha val="13000"/>
                    </a:srgbClr>
                  </a:innerShdw>
                </a:effectLst>
              </p:spPr>
              <p:txBody>
                <a:bodyPr anchor="ctr"/>
                <a:lstStyle/>
                <a:p>
                  <a:pPr marL="317457" indent="-317457" algn="ctr">
                    <a:buFont typeface="+mj-lt"/>
                    <a:buAutoNum type="arabicPeriod"/>
                    <a:defRPr/>
                  </a:pPr>
                  <a:endParaRPr lang="da-DK" kern="0" dirty="0">
                    <a:solidFill>
                      <a:schemeClr val="accent2"/>
                    </a:solidFill>
                    <a:cs typeface="+mn-ea"/>
                    <a:sym typeface="+mn-lt"/>
                  </a:endParaRPr>
                </a:p>
              </p:txBody>
            </p:sp>
            <p:sp>
              <p:nvSpPr>
                <p:cNvPr id="13" name="Ellipse 42"/>
                <p:cNvSpPr/>
                <p:nvPr/>
              </p:nvSpPr>
              <p:spPr bwMode="auto">
                <a:xfrm>
                  <a:off x="3978196" y="1432178"/>
                  <a:ext cx="364987" cy="269264"/>
                </a:xfrm>
                <a:prstGeom prst="ellipse">
                  <a:avLst/>
                </a:prstGeom>
                <a:solidFill>
                  <a:schemeClr val="accent2"/>
                </a:solidFill>
                <a:ln w="9525" cap="flat" cmpd="sng" algn="ctr">
                  <a:noFill/>
                  <a:prstDash val="solid"/>
                </a:ln>
                <a:effectLst/>
              </p:spPr>
              <p:txBody>
                <a:bodyPr anchor="ctr"/>
                <a:lstStyle/>
                <a:p>
                  <a:pPr marL="317457" indent="-317457" algn="ctr">
                    <a:buFont typeface="+mj-lt"/>
                    <a:buAutoNum type="arabicPeriod"/>
                    <a:defRPr/>
                  </a:pPr>
                  <a:endParaRPr lang="da-DK" kern="0" dirty="0">
                    <a:solidFill>
                      <a:schemeClr val="accent2"/>
                    </a:solidFill>
                    <a:cs typeface="+mn-ea"/>
                    <a:sym typeface="+mn-lt"/>
                  </a:endParaRPr>
                </a:p>
              </p:txBody>
            </p:sp>
          </p:grpSp>
          <p:sp>
            <p:nvSpPr>
              <p:cNvPr id="11" name="Måne 40"/>
              <p:cNvSpPr/>
              <p:nvPr/>
            </p:nvSpPr>
            <p:spPr bwMode="auto">
              <a:xfrm rot="16570711">
                <a:off x="2013672" y="4164325"/>
                <a:ext cx="460273" cy="967579"/>
              </a:xfrm>
              <a:prstGeom prst="moon">
                <a:avLst>
                  <a:gd name="adj" fmla="val 8755"/>
                </a:avLst>
              </a:prstGeom>
              <a:solidFill>
                <a:schemeClr val="accent2"/>
              </a:solidFill>
              <a:ln w="9525" cap="flat" cmpd="sng" algn="ctr">
                <a:noFill/>
                <a:prstDash val="solid"/>
              </a:ln>
              <a:effectLst/>
            </p:spPr>
            <p:txBody>
              <a:bodyPr anchor="ctr"/>
              <a:lstStyle/>
              <a:p>
                <a:pPr algn="ctr">
                  <a:defRPr/>
                </a:pPr>
                <a:endParaRPr lang="da-DK" kern="0" dirty="0" err="1">
                  <a:solidFill>
                    <a:sysClr val="window" lastClr="FFFFFF"/>
                  </a:solidFill>
                  <a:cs typeface="+mn-ea"/>
                  <a:sym typeface="+mn-lt"/>
                </a:endParaRPr>
              </a:p>
            </p:txBody>
          </p:sp>
        </p:grpSp>
        <p:sp>
          <p:nvSpPr>
            <p:cNvPr id="9" name="Tekstboks 31"/>
            <p:cNvSpPr txBox="1"/>
            <p:nvPr/>
          </p:nvSpPr>
          <p:spPr>
            <a:xfrm>
              <a:off x="3992095" y="1987898"/>
              <a:ext cx="1695343" cy="698038"/>
            </a:xfrm>
            <a:prstGeom prst="rect">
              <a:avLst/>
            </a:prstGeom>
            <a:noFill/>
          </p:spPr>
          <p:txBody>
            <a:bodyPr wrap="none">
              <a:spAutoFit/>
            </a:bodyPr>
            <a:lstStyle/>
            <a:p>
              <a:pPr algn="ctr">
                <a:defRPr/>
              </a:pPr>
              <a:r>
                <a:rPr lang="zh-CN" altLang="en-US" sz="3600" b="1" dirty="0" smtClean="0">
                  <a:solidFill>
                    <a:schemeClr val="bg1"/>
                  </a:solidFill>
                  <a:cs typeface="+mn-ea"/>
                  <a:sym typeface="+mn-lt"/>
                </a:rPr>
                <a:t>第一章</a:t>
              </a:r>
              <a:endParaRPr lang="da-DK" sz="3600" b="1" dirty="0">
                <a:solidFill>
                  <a:schemeClr val="bg1"/>
                </a:solidFill>
                <a:cs typeface="+mn-ea"/>
                <a:sym typeface="+mn-lt"/>
              </a:endParaRPr>
            </a:p>
          </p:txBody>
        </p:sp>
      </p:grpSp>
      <p:grpSp>
        <p:nvGrpSpPr>
          <p:cNvPr id="14" name="Group 15"/>
          <p:cNvGrpSpPr/>
          <p:nvPr/>
        </p:nvGrpSpPr>
        <p:grpSpPr>
          <a:xfrm>
            <a:off x="4125606" y="1848344"/>
            <a:ext cx="3326714" cy="1152637"/>
            <a:chOff x="5342384" y="3198731"/>
            <a:chExt cx="3326714" cy="1152637"/>
          </a:xfrm>
        </p:grpSpPr>
        <p:sp>
          <p:nvSpPr>
            <p:cNvPr id="15" name="Rectangle 24"/>
            <p:cNvSpPr/>
            <p:nvPr/>
          </p:nvSpPr>
          <p:spPr>
            <a:xfrm>
              <a:off x="5342384" y="3198731"/>
              <a:ext cx="3326714" cy="523220"/>
            </a:xfrm>
            <a:prstGeom prst="rect">
              <a:avLst/>
            </a:prstGeom>
          </p:spPr>
          <p:txBody>
            <a:bodyPr wrap="square">
              <a:spAutoFit/>
            </a:bodyPr>
            <a:lstStyle/>
            <a:p>
              <a:r>
                <a:rPr lang="zh-CN" altLang="en-US" sz="2800" b="1" dirty="0">
                  <a:solidFill>
                    <a:schemeClr val="bg1"/>
                  </a:solidFill>
                  <a:effectLst>
                    <a:outerShdw blurRad="63500" sx="102000" sy="102000" algn="ctr" rotWithShape="0">
                      <a:prstClr val="black">
                        <a:alpha val="40000"/>
                      </a:prstClr>
                    </a:outerShdw>
                  </a:effectLst>
                  <a:cs typeface="+mn-ea"/>
                  <a:sym typeface="+mn-lt"/>
                </a:rPr>
                <a:t>单击此处添加标题</a:t>
              </a:r>
            </a:p>
          </p:txBody>
        </p:sp>
        <p:sp>
          <p:nvSpPr>
            <p:cNvPr id="16" name="Rectangle 25"/>
            <p:cNvSpPr/>
            <p:nvPr/>
          </p:nvSpPr>
          <p:spPr>
            <a:xfrm>
              <a:off x="5414393" y="3739662"/>
              <a:ext cx="3033115" cy="611706"/>
            </a:xfrm>
            <a:prstGeom prst="rect">
              <a:avLst/>
            </a:prstGeom>
          </p:spPr>
          <p:txBody>
            <a:bodyPr wrap="square">
              <a:spAutoFit/>
            </a:bodyPr>
            <a:lstStyle/>
            <a:p>
              <a:pPr>
                <a:lnSpc>
                  <a:spcPct val="125000"/>
                </a:lnSpc>
              </a:pPr>
              <a:r>
                <a:rPr lang="zh-CN" altLang="en-US" sz="900" dirty="0" smtClean="0">
                  <a:solidFill>
                    <a:schemeClr val="bg1"/>
                  </a:solidFill>
                  <a:cs typeface="+mn-ea"/>
                  <a:sym typeface="+mn-lt"/>
                </a:rPr>
                <a:t>此处添加详细文本描述，建议与标题相关并符合风格，语言描述将每页幻灯片的字数控制在</a:t>
              </a:r>
              <a:r>
                <a:rPr lang="en-US" altLang="zh-CN" sz="900" dirty="0" smtClean="0">
                  <a:solidFill>
                    <a:schemeClr val="bg1"/>
                  </a:solidFill>
                  <a:cs typeface="+mn-ea"/>
                  <a:sym typeface="+mn-lt"/>
                </a:rPr>
                <a:t>200</a:t>
              </a:r>
              <a:r>
                <a:rPr lang="zh-CN" altLang="en-US" sz="900" dirty="0" smtClean="0">
                  <a:solidFill>
                    <a:schemeClr val="bg1"/>
                  </a:solidFill>
                  <a:cs typeface="+mn-ea"/>
                  <a:sym typeface="+mn-lt"/>
                </a:rPr>
                <a:t>字以内，据统计每页</a:t>
              </a:r>
              <a:r>
                <a:rPr lang="en-US" sz="900" dirty="0" smtClean="0">
                  <a:solidFill>
                    <a:schemeClr val="bg1"/>
                  </a:solidFill>
                  <a:cs typeface="+mn-ea"/>
                  <a:sym typeface="+mn-lt"/>
                </a:rPr>
                <a:t> </a:t>
              </a:r>
              <a:r>
                <a:rPr lang="zh-CN" altLang="en-US" sz="900" dirty="0" smtClean="0">
                  <a:solidFill>
                    <a:schemeClr val="bg1"/>
                  </a:solidFill>
                  <a:cs typeface="+mn-ea"/>
                  <a:sym typeface="+mn-lt"/>
                </a:rPr>
                <a:t>此处添加详细文本描述，建议与标题。</a:t>
              </a:r>
              <a:endParaRPr lang="en-US" sz="900" dirty="0">
                <a:solidFill>
                  <a:schemeClr val="bg1"/>
                </a:solidFill>
                <a:cs typeface="+mn-ea"/>
                <a:sym typeface="+mn-lt"/>
              </a:endParaRPr>
            </a:p>
          </p:txBody>
        </p:sp>
      </p:grpSp>
    </p:spTree>
    <p:extLst>
      <p:ext uri="{BB962C8B-B14F-4D97-AF65-F5344CB8AC3E}">
        <p14:creationId xmlns:p14="http://schemas.microsoft.com/office/powerpoint/2010/main" val="4186297251"/>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nodeType="after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fade">
                                      <p:cBhvr>
                                        <p:cTn id="13" dur="1000"/>
                                        <p:tgtEl>
                                          <p:spTgt spid="7"/>
                                        </p:tgtEl>
                                      </p:cBhvr>
                                    </p:animEffect>
                                    <p:anim calcmode="lin" valueType="num">
                                      <p:cBhvr>
                                        <p:cTn id="14" dur="1000" fill="hold"/>
                                        <p:tgtEl>
                                          <p:spTgt spid="7"/>
                                        </p:tgtEl>
                                        <p:attrNameLst>
                                          <p:attrName>ppt_x</p:attrName>
                                        </p:attrNameLst>
                                      </p:cBhvr>
                                      <p:tavLst>
                                        <p:tav tm="0">
                                          <p:val>
                                            <p:strVal val="#ppt_x"/>
                                          </p:val>
                                        </p:tav>
                                        <p:tav tm="100000">
                                          <p:val>
                                            <p:strVal val="#ppt_x"/>
                                          </p:val>
                                        </p:tav>
                                      </p:tavLst>
                                    </p:anim>
                                    <p:anim calcmode="lin" valueType="num">
                                      <p:cBhvr>
                                        <p:cTn id="15" dur="1000" fill="hold"/>
                                        <p:tgtEl>
                                          <p:spTgt spid="7"/>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22" presetClass="entr" presetSubtype="1" fill="hold" nodeType="afterEffect">
                                  <p:stCondLst>
                                    <p:cond delay="0"/>
                                  </p:stCondLst>
                                  <p:childTnLst>
                                    <p:set>
                                      <p:cBhvr>
                                        <p:cTn id="18" dur="1" fill="hold">
                                          <p:stCondLst>
                                            <p:cond delay="0"/>
                                          </p:stCondLst>
                                        </p:cTn>
                                        <p:tgtEl>
                                          <p:spTgt spid="14"/>
                                        </p:tgtEl>
                                        <p:attrNameLst>
                                          <p:attrName>style.visibility</p:attrName>
                                        </p:attrNameLst>
                                      </p:cBhvr>
                                      <p:to>
                                        <p:strVal val="visible"/>
                                      </p:to>
                                    </p:set>
                                    <p:animEffect transition="in" filter="wipe(up)">
                                      <p:cBhvr>
                                        <p:cTn id="19"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07504" y="51470"/>
            <a:ext cx="3365024" cy="523220"/>
          </a:xfrm>
          <a:prstGeom prst="rect">
            <a:avLst/>
          </a:prstGeom>
        </p:spPr>
        <p:txBody>
          <a:bodyPr wrap="none">
            <a:spAutoFit/>
          </a:bodyPr>
          <a:lstStyle/>
          <a:p>
            <a:r>
              <a:rPr lang="zh-CN" altLang="en-US" sz="2800" b="1" spc="300" dirty="0" smtClean="0">
                <a:solidFill>
                  <a:schemeClr val="accent2">
                    <a:lumMod val="50000"/>
                  </a:schemeClr>
                </a:solidFill>
                <a:cs typeface="+mn-ea"/>
                <a:sym typeface="+mn-lt"/>
              </a:rPr>
              <a:t>单击此处添加标题</a:t>
            </a:r>
            <a:endParaRPr lang="zh-CN" altLang="en-US" sz="2800" b="1" spc="300" dirty="0">
              <a:solidFill>
                <a:schemeClr val="accent2">
                  <a:lumMod val="50000"/>
                </a:schemeClr>
              </a:solidFill>
              <a:cs typeface="+mn-ea"/>
              <a:sym typeface="+mn-lt"/>
            </a:endParaRPr>
          </a:p>
        </p:txBody>
      </p:sp>
      <p:grpSp>
        <p:nvGrpSpPr>
          <p:cNvPr id="3" name="组合 2"/>
          <p:cNvGrpSpPr/>
          <p:nvPr/>
        </p:nvGrpSpPr>
        <p:grpSpPr>
          <a:xfrm>
            <a:off x="4755916" y="1699121"/>
            <a:ext cx="3294347" cy="1872851"/>
            <a:chOff x="4734037" y="2628379"/>
            <a:chExt cx="3294347" cy="1872851"/>
          </a:xfrm>
          <a:solidFill>
            <a:schemeClr val="accent2">
              <a:lumMod val="50000"/>
            </a:schemeClr>
          </a:solidFill>
        </p:grpSpPr>
        <p:sp>
          <p:nvSpPr>
            <p:cNvPr id="5" name="AutoShape 3"/>
            <p:cNvSpPr>
              <a:spLocks noChangeArrowheads="1"/>
            </p:cNvSpPr>
            <p:nvPr/>
          </p:nvSpPr>
          <p:spPr bwMode="gray">
            <a:xfrm>
              <a:off x="4734037" y="2628379"/>
              <a:ext cx="3294347" cy="1872851"/>
            </a:xfrm>
            <a:prstGeom prst="rightArrow">
              <a:avLst>
                <a:gd name="adj1" fmla="val 64000"/>
                <a:gd name="adj2" fmla="val 37599"/>
              </a:avLst>
            </a:prstGeom>
            <a:grpFill/>
            <a:ln w="25400" algn="ctr">
              <a:noFill/>
              <a:miter lim="800000"/>
              <a:headEnd/>
              <a:tailEnd/>
            </a:ln>
          </p:spPr>
          <p:txBody>
            <a:bodyPr lIns="45720" tIns="44450" rIns="45720" bIns="44450" anchor="ctr" anchorCtr="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TW" altLang="en-US" sz="1800" b="0" i="0" u="none" strike="noStrike" kern="0" cap="none" spc="0" normalizeH="0" baseline="0" noProof="0" smtClean="0">
                <a:ln>
                  <a:noFill/>
                </a:ln>
                <a:solidFill>
                  <a:srgbClr val="C00000"/>
                </a:solidFill>
                <a:effectLst/>
                <a:uLnTx/>
                <a:uFillTx/>
                <a:cs typeface="+mn-ea"/>
                <a:sym typeface="+mn-lt"/>
              </a:endParaRPr>
            </a:p>
          </p:txBody>
        </p:sp>
        <p:sp>
          <p:nvSpPr>
            <p:cNvPr id="6" name="TextBox 11"/>
            <p:cNvSpPr txBox="1">
              <a:spLocks noChangeArrowheads="1"/>
            </p:cNvSpPr>
            <p:nvPr/>
          </p:nvSpPr>
          <p:spPr bwMode="auto">
            <a:xfrm flipH="1">
              <a:off x="5699417" y="3356992"/>
              <a:ext cx="1752902" cy="400110"/>
            </a:xfrm>
            <a:prstGeom prst="rect">
              <a:avLst/>
            </a:prstGeom>
            <a:grpFill/>
            <a:ln>
              <a:noFill/>
            </a:ln>
            <a:effectLst/>
            <a:extLst/>
          </p:spPr>
          <p:txBody>
            <a:bodyPr wrap="squar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2000" b="1" i="0" u="none" strike="noStrike" kern="0" cap="none" spc="0" normalizeH="0" baseline="0" noProof="0" dirty="0" smtClean="0">
                  <a:ln>
                    <a:noFill/>
                  </a:ln>
                  <a:solidFill>
                    <a:srgbClr val="FFFFFF"/>
                  </a:solidFill>
                  <a:effectLst/>
                  <a:uLnTx/>
                  <a:uFillTx/>
                  <a:latin typeface="+mn-lt"/>
                  <a:ea typeface="+mn-ea"/>
                  <a:cs typeface="+mn-ea"/>
                  <a:sym typeface="+mn-lt"/>
                </a:rPr>
                <a:t>点击添加标题    </a:t>
              </a:r>
              <a:endParaRPr kumimoji="0" lang="en-US" altLang="zh-CN" sz="2000" b="1" i="0" u="none" strike="noStrike" kern="0" cap="none" spc="0" normalizeH="0" baseline="0" noProof="0" dirty="0" smtClean="0">
                <a:ln>
                  <a:noFill/>
                </a:ln>
                <a:solidFill>
                  <a:srgbClr val="FFFFFF"/>
                </a:solidFill>
                <a:effectLst/>
                <a:uLnTx/>
                <a:uFillTx/>
                <a:latin typeface="+mn-lt"/>
                <a:ea typeface="+mn-ea"/>
                <a:cs typeface="+mn-ea"/>
                <a:sym typeface="+mn-lt"/>
              </a:endParaRPr>
            </a:p>
          </p:txBody>
        </p:sp>
      </p:grpSp>
      <p:sp>
        <p:nvSpPr>
          <p:cNvPr id="7" name="AutoShape 5"/>
          <p:cNvSpPr>
            <a:spLocks noChangeArrowheads="1"/>
          </p:cNvSpPr>
          <p:nvPr/>
        </p:nvSpPr>
        <p:spPr bwMode="auto">
          <a:xfrm>
            <a:off x="4757405" y="2043144"/>
            <a:ext cx="963892" cy="662685"/>
          </a:xfrm>
          <a:custGeom>
            <a:avLst/>
            <a:gdLst>
              <a:gd name="connsiteX0" fmla="*/ 0 w 959131"/>
              <a:gd name="connsiteY0" fmla="*/ 641255 h 641255"/>
              <a:gd name="connsiteX1" fmla="*/ 0 w 959131"/>
              <a:gd name="connsiteY1" fmla="*/ 0 h 641255"/>
              <a:gd name="connsiteX2" fmla="*/ 959131 w 959131"/>
              <a:gd name="connsiteY2" fmla="*/ 641255 h 641255"/>
              <a:gd name="connsiteX3" fmla="*/ 0 w 959131"/>
              <a:gd name="connsiteY3" fmla="*/ 641255 h 641255"/>
              <a:gd name="connsiteX0" fmla="*/ 0 w 963893"/>
              <a:gd name="connsiteY0" fmla="*/ 641255 h 655542"/>
              <a:gd name="connsiteX1" fmla="*/ 0 w 963893"/>
              <a:gd name="connsiteY1" fmla="*/ 0 h 655542"/>
              <a:gd name="connsiteX2" fmla="*/ 963893 w 963893"/>
              <a:gd name="connsiteY2" fmla="*/ 655542 h 655542"/>
              <a:gd name="connsiteX3" fmla="*/ 0 w 963893"/>
              <a:gd name="connsiteY3" fmla="*/ 641255 h 655542"/>
              <a:gd name="connsiteX0" fmla="*/ 0 w 963893"/>
              <a:gd name="connsiteY0" fmla="*/ 660305 h 660305"/>
              <a:gd name="connsiteX1" fmla="*/ 0 w 963893"/>
              <a:gd name="connsiteY1" fmla="*/ 0 h 660305"/>
              <a:gd name="connsiteX2" fmla="*/ 963893 w 963893"/>
              <a:gd name="connsiteY2" fmla="*/ 655542 h 660305"/>
              <a:gd name="connsiteX3" fmla="*/ 0 w 963893"/>
              <a:gd name="connsiteY3" fmla="*/ 660305 h 660305"/>
              <a:gd name="connsiteX0" fmla="*/ 0 w 966274"/>
              <a:gd name="connsiteY0" fmla="*/ 660305 h 660305"/>
              <a:gd name="connsiteX1" fmla="*/ 0 w 966274"/>
              <a:gd name="connsiteY1" fmla="*/ 0 h 660305"/>
              <a:gd name="connsiteX2" fmla="*/ 966274 w 966274"/>
              <a:gd name="connsiteY2" fmla="*/ 657923 h 660305"/>
              <a:gd name="connsiteX3" fmla="*/ 0 w 966274"/>
              <a:gd name="connsiteY3" fmla="*/ 660305 h 660305"/>
              <a:gd name="connsiteX0" fmla="*/ 0 w 959130"/>
              <a:gd name="connsiteY0" fmla="*/ 660305 h 660305"/>
              <a:gd name="connsiteX1" fmla="*/ 0 w 959130"/>
              <a:gd name="connsiteY1" fmla="*/ 0 h 660305"/>
              <a:gd name="connsiteX2" fmla="*/ 959130 w 959130"/>
              <a:gd name="connsiteY2" fmla="*/ 657923 h 660305"/>
              <a:gd name="connsiteX3" fmla="*/ 0 w 959130"/>
              <a:gd name="connsiteY3" fmla="*/ 660305 h 660305"/>
              <a:gd name="connsiteX0" fmla="*/ 0 w 963892"/>
              <a:gd name="connsiteY0" fmla="*/ 660305 h 662685"/>
              <a:gd name="connsiteX1" fmla="*/ 0 w 963892"/>
              <a:gd name="connsiteY1" fmla="*/ 0 h 662685"/>
              <a:gd name="connsiteX2" fmla="*/ 963892 w 963892"/>
              <a:gd name="connsiteY2" fmla="*/ 662685 h 662685"/>
              <a:gd name="connsiteX3" fmla="*/ 0 w 963892"/>
              <a:gd name="connsiteY3" fmla="*/ 660305 h 662685"/>
            </a:gdLst>
            <a:ahLst/>
            <a:cxnLst>
              <a:cxn ang="0">
                <a:pos x="connsiteX0" y="connsiteY0"/>
              </a:cxn>
              <a:cxn ang="0">
                <a:pos x="connsiteX1" y="connsiteY1"/>
              </a:cxn>
              <a:cxn ang="0">
                <a:pos x="connsiteX2" y="connsiteY2"/>
              </a:cxn>
              <a:cxn ang="0">
                <a:pos x="connsiteX3" y="connsiteY3"/>
              </a:cxn>
            </a:cxnLst>
            <a:rect l="l" t="t" r="r" b="b"/>
            <a:pathLst>
              <a:path w="963892" h="662685">
                <a:moveTo>
                  <a:pt x="0" y="660305"/>
                </a:moveTo>
                <a:lnTo>
                  <a:pt x="0" y="0"/>
                </a:lnTo>
                <a:lnTo>
                  <a:pt x="963892" y="662685"/>
                </a:lnTo>
                <a:lnTo>
                  <a:pt x="0" y="660305"/>
                </a:lnTo>
                <a:close/>
              </a:path>
            </a:pathLst>
          </a:custGeom>
          <a:solidFill>
            <a:schemeClr val="accent2">
              <a:lumMod val="50000"/>
            </a:schemeClr>
          </a:solidFill>
          <a:ln>
            <a:noFill/>
          </a:ln>
        </p:spPr>
        <p:txBody>
          <a:bodyPr wrap="none" lIns="0" tIns="0" rIns="0" bIns="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TW" altLang="en-US" sz="1800" b="0" i="0" u="none" strike="noStrike" kern="0" cap="none" spc="0" normalizeH="0" baseline="0" noProof="0" smtClean="0">
              <a:ln>
                <a:noFill/>
              </a:ln>
              <a:solidFill>
                <a:srgbClr val="C00000"/>
              </a:solidFill>
              <a:effectLst/>
              <a:uLnTx/>
              <a:uFillTx/>
              <a:cs typeface="+mn-ea"/>
              <a:sym typeface="+mn-lt"/>
            </a:endParaRPr>
          </a:p>
        </p:txBody>
      </p:sp>
      <p:grpSp>
        <p:nvGrpSpPr>
          <p:cNvPr id="8" name="组合 7"/>
          <p:cNvGrpSpPr/>
          <p:nvPr/>
        </p:nvGrpSpPr>
        <p:grpSpPr>
          <a:xfrm>
            <a:off x="2851415" y="2705039"/>
            <a:ext cx="2865008" cy="1133894"/>
            <a:chOff x="2829536" y="3634297"/>
            <a:chExt cx="2865008" cy="1133894"/>
          </a:xfrm>
          <a:solidFill>
            <a:schemeClr val="accent2">
              <a:lumMod val="50000"/>
            </a:schemeClr>
          </a:solidFill>
        </p:grpSpPr>
        <p:sp>
          <p:nvSpPr>
            <p:cNvPr id="9" name="Rectangle 4"/>
            <p:cNvSpPr>
              <a:spLocks noChangeArrowheads="1"/>
            </p:cNvSpPr>
            <p:nvPr/>
          </p:nvSpPr>
          <p:spPr bwMode="gray">
            <a:xfrm>
              <a:off x="2829536" y="3634297"/>
              <a:ext cx="2865008" cy="1133894"/>
            </a:xfrm>
            <a:prstGeom prst="rect">
              <a:avLst/>
            </a:prstGeom>
            <a:grpFill/>
            <a:ln w="25400" algn="ctr">
              <a:noFill/>
              <a:miter lim="800000"/>
              <a:headEnd/>
              <a:tailEnd/>
            </a:ln>
          </p:spPr>
          <p:txBody>
            <a:bodyPr lIns="45720" tIns="44450" rIns="45720" bIns="44450" anchor="ctr" anchorCtr="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TW" altLang="en-US" sz="1800" b="0" i="0" u="none" strike="noStrike" kern="0" cap="none" spc="0" normalizeH="0" baseline="0" noProof="0" smtClean="0">
                <a:ln>
                  <a:noFill/>
                </a:ln>
                <a:solidFill>
                  <a:srgbClr val="000000"/>
                </a:solidFill>
                <a:effectLst/>
                <a:uLnTx/>
                <a:uFillTx/>
                <a:cs typeface="+mn-ea"/>
                <a:sym typeface="+mn-lt"/>
              </a:endParaRPr>
            </a:p>
          </p:txBody>
        </p:sp>
        <p:sp>
          <p:nvSpPr>
            <p:cNvPr id="10" name="TextBox 9"/>
            <p:cNvSpPr txBox="1">
              <a:spLocks noChangeArrowheads="1"/>
            </p:cNvSpPr>
            <p:nvPr/>
          </p:nvSpPr>
          <p:spPr bwMode="auto">
            <a:xfrm flipH="1">
              <a:off x="3695549" y="3974399"/>
              <a:ext cx="1752902" cy="400110"/>
            </a:xfrm>
            <a:prstGeom prst="rect">
              <a:avLst/>
            </a:prstGeom>
            <a:grpFill/>
            <a:ln>
              <a:noFill/>
            </a:ln>
            <a:effectLst/>
            <a:extLst/>
          </p:spPr>
          <p:txBody>
            <a:bodyPr wrap="squar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2000" b="1" i="0" u="none" strike="noStrike" kern="0" cap="none" spc="0" normalizeH="0" baseline="0" noProof="0" dirty="0" smtClean="0">
                  <a:ln>
                    <a:noFill/>
                  </a:ln>
                  <a:solidFill>
                    <a:schemeClr val="bg1"/>
                  </a:solidFill>
                  <a:effectLst/>
                  <a:uLnTx/>
                  <a:uFillTx/>
                  <a:latin typeface="+mn-lt"/>
                  <a:ea typeface="+mn-ea"/>
                  <a:cs typeface="+mn-ea"/>
                  <a:sym typeface="+mn-lt"/>
                </a:rPr>
                <a:t>点击添加标题    </a:t>
              </a:r>
              <a:endParaRPr kumimoji="0" lang="en-US" altLang="zh-CN" sz="2000" b="1" i="0" u="none" strike="noStrike" kern="0" cap="none" spc="0" normalizeH="0" baseline="0" noProof="0" dirty="0" smtClean="0">
                <a:ln>
                  <a:noFill/>
                </a:ln>
                <a:solidFill>
                  <a:schemeClr val="bg1"/>
                </a:solidFill>
                <a:effectLst/>
                <a:uLnTx/>
                <a:uFillTx/>
                <a:latin typeface="+mn-lt"/>
                <a:ea typeface="+mn-ea"/>
                <a:cs typeface="+mn-ea"/>
                <a:sym typeface="+mn-lt"/>
              </a:endParaRPr>
            </a:p>
          </p:txBody>
        </p:sp>
      </p:grpSp>
      <p:sp>
        <p:nvSpPr>
          <p:cNvPr id="11" name="AutoShape 8"/>
          <p:cNvSpPr>
            <a:spLocks noChangeArrowheads="1"/>
          </p:cNvSpPr>
          <p:nvPr/>
        </p:nvSpPr>
        <p:spPr bwMode="auto">
          <a:xfrm>
            <a:off x="2851414" y="2705829"/>
            <a:ext cx="778871" cy="695135"/>
          </a:xfrm>
          <a:custGeom>
            <a:avLst/>
            <a:gdLst>
              <a:gd name="connsiteX0" fmla="*/ 0 w 820146"/>
              <a:gd name="connsiteY0" fmla="*/ 697675 h 697675"/>
              <a:gd name="connsiteX1" fmla="*/ 0 w 820146"/>
              <a:gd name="connsiteY1" fmla="*/ 0 h 697675"/>
              <a:gd name="connsiteX2" fmla="*/ 820146 w 820146"/>
              <a:gd name="connsiteY2" fmla="*/ 697675 h 697675"/>
              <a:gd name="connsiteX3" fmla="*/ 0 w 820146"/>
              <a:gd name="connsiteY3" fmla="*/ 697675 h 697675"/>
              <a:gd name="connsiteX0" fmla="*/ 0 w 778871"/>
              <a:gd name="connsiteY0" fmla="*/ 697675 h 697675"/>
              <a:gd name="connsiteX1" fmla="*/ 0 w 778871"/>
              <a:gd name="connsiteY1" fmla="*/ 0 h 697675"/>
              <a:gd name="connsiteX2" fmla="*/ 778871 w 778871"/>
              <a:gd name="connsiteY2" fmla="*/ 678625 h 697675"/>
              <a:gd name="connsiteX3" fmla="*/ 0 w 778871"/>
              <a:gd name="connsiteY3" fmla="*/ 697675 h 697675"/>
              <a:gd name="connsiteX0" fmla="*/ 0 w 778871"/>
              <a:gd name="connsiteY0" fmla="*/ 672275 h 678625"/>
              <a:gd name="connsiteX1" fmla="*/ 0 w 778871"/>
              <a:gd name="connsiteY1" fmla="*/ 0 h 678625"/>
              <a:gd name="connsiteX2" fmla="*/ 778871 w 778871"/>
              <a:gd name="connsiteY2" fmla="*/ 678625 h 678625"/>
              <a:gd name="connsiteX3" fmla="*/ 0 w 778871"/>
              <a:gd name="connsiteY3" fmla="*/ 672275 h 678625"/>
              <a:gd name="connsiteX0" fmla="*/ 0 w 778871"/>
              <a:gd name="connsiteY0" fmla="*/ 672275 h 678625"/>
              <a:gd name="connsiteX1" fmla="*/ 0 w 778871"/>
              <a:gd name="connsiteY1" fmla="*/ 0 h 678625"/>
              <a:gd name="connsiteX2" fmla="*/ 778871 w 778871"/>
              <a:gd name="connsiteY2" fmla="*/ 678625 h 678625"/>
              <a:gd name="connsiteX3" fmla="*/ 0 w 778871"/>
              <a:gd name="connsiteY3" fmla="*/ 672275 h 678625"/>
              <a:gd name="connsiteX0" fmla="*/ 0 w 778871"/>
              <a:gd name="connsiteY0" fmla="*/ 695135 h 695135"/>
              <a:gd name="connsiteX1" fmla="*/ 0 w 778871"/>
              <a:gd name="connsiteY1" fmla="*/ 0 h 695135"/>
              <a:gd name="connsiteX2" fmla="*/ 778871 w 778871"/>
              <a:gd name="connsiteY2" fmla="*/ 678625 h 695135"/>
              <a:gd name="connsiteX3" fmla="*/ 0 w 778871"/>
              <a:gd name="connsiteY3" fmla="*/ 695135 h 695135"/>
            </a:gdLst>
            <a:ahLst/>
            <a:cxnLst>
              <a:cxn ang="0">
                <a:pos x="connsiteX0" y="connsiteY0"/>
              </a:cxn>
              <a:cxn ang="0">
                <a:pos x="connsiteX1" y="connsiteY1"/>
              </a:cxn>
              <a:cxn ang="0">
                <a:pos x="connsiteX2" y="connsiteY2"/>
              </a:cxn>
              <a:cxn ang="0">
                <a:pos x="connsiteX3" y="connsiteY3"/>
              </a:cxn>
            </a:cxnLst>
            <a:rect l="l" t="t" r="r" b="b"/>
            <a:pathLst>
              <a:path w="778871" h="695135">
                <a:moveTo>
                  <a:pt x="0" y="695135"/>
                </a:moveTo>
                <a:lnTo>
                  <a:pt x="0" y="0"/>
                </a:lnTo>
                <a:lnTo>
                  <a:pt x="778871" y="678625"/>
                </a:lnTo>
                <a:lnTo>
                  <a:pt x="0" y="695135"/>
                </a:lnTo>
                <a:close/>
              </a:path>
            </a:pathLst>
          </a:custGeom>
          <a:solidFill>
            <a:schemeClr val="accent2">
              <a:lumMod val="50000"/>
            </a:schemeClr>
          </a:solidFill>
          <a:ln>
            <a:noFill/>
          </a:ln>
        </p:spPr>
        <p:txBody>
          <a:bodyPr wrap="none" lIns="0" tIns="0" rIns="0" bIns="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TW" altLang="en-US" sz="1800" b="0" i="0" u="none" strike="noStrike" kern="0" cap="none" spc="0" normalizeH="0" baseline="0" noProof="0" smtClean="0">
              <a:ln>
                <a:noFill/>
              </a:ln>
              <a:solidFill>
                <a:srgbClr val="C00000"/>
              </a:solidFill>
              <a:effectLst/>
              <a:uLnTx/>
              <a:uFillTx/>
              <a:cs typeface="+mn-ea"/>
              <a:sym typeface="+mn-lt"/>
            </a:endParaRPr>
          </a:p>
        </p:txBody>
      </p:sp>
      <p:grpSp>
        <p:nvGrpSpPr>
          <p:cNvPr id="12" name="组合 11"/>
          <p:cNvGrpSpPr/>
          <p:nvPr/>
        </p:nvGrpSpPr>
        <p:grpSpPr>
          <a:xfrm>
            <a:off x="1142318" y="3380696"/>
            <a:ext cx="2479705" cy="1135270"/>
            <a:chOff x="1120439" y="4309954"/>
            <a:chExt cx="2479705" cy="1135270"/>
          </a:xfrm>
          <a:solidFill>
            <a:schemeClr val="accent2">
              <a:lumMod val="50000"/>
            </a:schemeClr>
          </a:solidFill>
        </p:grpSpPr>
        <p:sp>
          <p:nvSpPr>
            <p:cNvPr id="13" name="Rectangle 6"/>
            <p:cNvSpPr>
              <a:spLocks noChangeArrowheads="1"/>
            </p:cNvSpPr>
            <p:nvPr/>
          </p:nvSpPr>
          <p:spPr bwMode="gray">
            <a:xfrm>
              <a:off x="1120439" y="4309954"/>
              <a:ext cx="2479705" cy="1135270"/>
            </a:xfrm>
            <a:prstGeom prst="rect">
              <a:avLst/>
            </a:prstGeom>
            <a:grpFill/>
            <a:ln w="25400" algn="ctr">
              <a:noFill/>
              <a:miter lim="800000"/>
              <a:headEnd/>
              <a:tailEnd/>
            </a:ln>
          </p:spPr>
          <p:txBody>
            <a:bodyPr lIns="45720" tIns="44450" rIns="45720" bIns="44450" anchor="ctr" anchorCtr="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TW" altLang="en-US" sz="1800" b="0" i="0" u="none" strike="noStrike" kern="0" cap="none" spc="0" normalizeH="0" baseline="0" noProof="0" smtClean="0">
                <a:ln>
                  <a:noFill/>
                </a:ln>
                <a:solidFill>
                  <a:srgbClr val="000000"/>
                </a:solidFill>
                <a:effectLst/>
                <a:uLnTx/>
                <a:uFillTx/>
                <a:cs typeface="+mn-ea"/>
                <a:sym typeface="+mn-lt"/>
              </a:endParaRPr>
            </a:p>
          </p:txBody>
        </p:sp>
        <p:sp>
          <p:nvSpPr>
            <p:cNvPr id="14" name="TextBox 13"/>
            <p:cNvSpPr txBox="1">
              <a:spLocks noChangeArrowheads="1"/>
            </p:cNvSpPr>
            <p:nvPr/>
          </p:nvSpPr>
          <p:spPr bwMode="auto">
            <a:xfrm flipH="1">
              <a:off x="1490153" y="4677534"/>
              <a:ext cx="1752902" cy="400110"/>
            </a:xfrm>
            <a:prstGeom prst="rect">
              <a:avLst/>
            </a:prstGeom>
            <a:grpFill/>
            <a:ln>
              <a:noFill/>
            </a:ln>
            <a:effectLst/>
            <a:extLst/>
          </p:spPr>
          <p:txBody>
            <a:bodyPr wrap="squar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2000" b="1" i="0" u="none" strike="noStrike" kern="0" cap="none" spc="0" normalizeH="0" baseline="0" noProof="0" dirty="0" smtClean="0">
                  <a:ln>
                    <a:noFill/>
                  </a:ln>
                  <a:solidFill>
                    <a:schemeClr val="bg1"/>
                  </a:solidFill>
                  <a:effectLst/>
                  <a:uLnTx/>
                  <a:uFillTx/>
                  <a:latin typeface="+mn-lt"/>
                  <a:ea typeface="+mn-ea"/>
                  <a:cs typeface="+mn-ea"/>
                  <a:sym typeface="+mn-lt"/>
                </a:rPr>
                <a:t>点击添加标题    </a:t>
              </a:r>
              <a:endParaRPr kumimoji="0" lang="en-US" altLang="zh-CN" sz="2000" b="1" i="0" u="none" strike="noStrike" kern="0" cap="none" spc="0" normalizeH="0" baseline="0" noProof="0" dirty="0" smtClean="0">
                <a:ln>
                  <a:noFill/>
                </a:ln>
                <a:solidFill>
                  <a:schemeClr val="bg1"/>
                </a:solidFill>
                <a:effectLst/>
                <a:uLnTx/>
                <a:uFillTx/>
                <a:latin typeface="+mn-lt"/>
                <a:ea typeface="+mn-ea"/>
                <a:cs typeface="+mn-ea"/>
                <a:sym typeface="+mn-lt"/>
              </a:endParaRPr>
            </a:p>
          </p:txBody>
        </p:sp>
      </p:grpSp>
      <p:sp>
        <p:nvSpPr>
          <p:cNvPr id="15" name="Text Box 40"/>
          <p:cNvSpPr txBox="1">
            <a:spLocks noChangeArrowheads="1"/>
          </p:cNvSpPr>
          <p:nvPr/>
        </p:nvSpPr>
        <p:spPr bwMode="gray">
          <a:xfrm>
            <a:off x="956624" y="1601292"/>
            <a:ext cx="3255336" cy="867930"/>
          </a:xfrm>
          <a:prstGeom prst="rect">
            <a:avLst/>
          </a:prstGeom>
          <a:noFill/>
          <a:ln w="9525">
            <a:noFill/>
            <a:miter lim="800000"/>
            <a:headEnd/>
            <a:tailEnd/>
          </a:ln>
        </p:spPr>
        <p:txBody>
          <a:bodyPr wrap="square">
            <a:spAutoFit/>
          </a:bodyPr>
          <a:lstStyle/>
          <a:p>
            <a:pPr lvl="0">
              <a:lnSpc>
                <a:spcPct val="120000"/>
              </a:lnSpc>
              <a:defRPr/>
            </a:pPr>
            <a:r>
              <a:rPr lang="zh-CN" altLang="en-US" sz="1400" kern="0" dirty="0" smtClean="0">
                <a:solidFill>
                  <a:schemeClr val="accent2">
                    <a:lumMod val="50000"/>
                  </a:schemeClr>
                </a:solidFill>
                <a:cs typeface="+mn-ea"/>
                <a:sym typeface="+mn-lt"/>
              </a:rPr>
              <a:t>单击此处输入文字单击此处输入文字</a:t>
            </a:r>
          </a:p>
          <a:p>
            <a:pPr lvl="0">
              <a:lnSpc>
                <a:spcPct val="120000"/>
              </a:lnSpc>
              <a:defRPr/>
            </a:pPr>
            <a:r>
              <a:rPr lang="zh-CN" altLang="en-US" sz="1400" kern="0" dirty="0" smtClean="0">
                <a:solidFill>
                  <a:schemeClr val="accent2">
                    <a:lumMod val="50000"/>
                  </a:schemeClr>
                </a:solidFill>
                <a:cs typeface="+mn-ea"/>
                <a:sym typeface="+mn-lt"/>
              </a:rPr>
              <a:t>单击此处输入文字单击此处输入文字</a:t>
            </a:r>
          </a:p>
          <a:p>
            <a:pPr lvl="0">
              <a:lnSpc>
                <a:spcPct val="120000"/>
              </a:lnSpc>
              <a:defRPr/>
            </a:pPr>
            <a:endParaRPr lang="zh-CN" altLang="en-US" sz="1400" kern="0" dirty="0">
              <a:solidFill>
                <a:schemeClr val="accent2">
                  <a:lumMod val="50000"/>
                </a:schemeClr>
              </a:solidFill>
              <a:cs typeface="+mn-ea"/>
              <a:sym typeface="+mn-lt"/>
            </a:endParaRPr>
          </a:p>
        </p:txBody>
      </p:sp>
      <p:sp>
        <p:nvSpPr>
          <p:cNvPr id="16" name="Rectangle 11"/>
          <p:cNvSpPr>
            <a:spLocks noChangeArrowheads="1"/>
          </p:cNvSpPr>
          <p:nvPr/>
        </p:nvSpPr>
        <p:spPr bwMode="gray">
          <a:xfrm>
            <a:off x="1030644" y="1224422"/>
            <a:ext cx="2500330" cy="358775"/>
          </a:xfrm>
          <a:prstGeom prst="rect">
            <a:avLst/>
          </a:prstGeom>
          <a:noFill/>
          <a:ln>
            <a:noFill/>
          </a:ln>
          <a:extLst/>
        </p:spPr>
        <p:txBody>
          <a:bodyPr lIns="0" tIns="0" rIns="0" bIns="0" anchor="ctr"/>
          <a:lstStyle/>
          <a:p>
            <a:pPr lvl="0">
              <a:lnSpc>
                <a:spcPct val="120000"/>
              </a:lnSpc>
              <a:defRPr/>
            </a:pPr>
            <a:r>
              <a:rPr lang="zh-CN" altLang="en-US" sz="2000" b="1" kern="0" dirty="0">
                <a:solidFill>
                  <a:schemeClr val="accent2">
                    <a:lumMod val="50000"/>
                  </a:schemeClr>
                </a:solidFill>
                <a:cs typeface="+mn-ea"/>
                <a:sym typeface="+mn-lt"/>
              </a:rPr>
              <a:t>单击此处</a:t>
            </a:r>
            <a:r>
              <a:rPr lang="zh-CN" altLang="en-US" sz="2000" b="1" kern="0" dirty="0" smtClean="0">
                <a:solidFill>
                  <a:schemeClr val="accent2">
                    <a:lumMod val="50000"/>
                  </a:schemeClr>
                </a:solidFill>
                <a:cs typeface="+mn-ea"/>
                <a:sym typeface="+mn-lt"/>
              </a:rPr>
              <a:t>输入小标题</a:t>
            </a:r>
            <a:endParaRPr lang="zh-CN" altLang="en-US" sz="2000" b="1" kern="0" dirty="0">
              <a:solidFill>
                <a:schemeClr val="accent2">
                  <a:lumMod val="50000"/>
                </a:schemeClr>
              </a:solidFill>
              <a:cs typeface="+mn-ea"/>
              <a:sym typeface="+mn-lt"/>
            </a:endParaRPr>
          </a:p>
        </p:txBody>
      </p:sp>
    </p:spTree>
    <p:extLst>
      <p:ext uri="{BB962C8B-B14F-4D97-AF65-F5344CB8AC3E}">
        <p14:creationId xmlns:p14="http://schemas.microsoft.com/office/powerpoint/2010/main" val="2065547240"/>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4"/>
                                        </p:tgtEl>
                                        <p:attrNameLst>
                                          <p:attrName>ppt_y</p:attrName>
                                        </p:attrNameLst>
                                      </p:cBhvr>
                                      <p:tavLst>
                                        <p:tav tm="0">
                                          <p:val>
                                            <p:strVal val="#ppt_y"/>
                                          </p:val>
                                        </p:tav>
                                        <p:tav tm="100000">
                                          <p:val>
                                            <p:strVal val="#ppt_y"/>
                                          </p:val>
                                        </p:tav>
                                      </p:tavLst>
                                    </p:anim>
                                    <p:anim calcmode="lin" valueType="num">
                                      <p:cBhvr>
                                        <p:cTn id="9" dur="500" fill="hold"/>
                                        <p:tgtEl>
                                          <p:spTgt spid="4"/>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4"/>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4"/>
                                        </p:tgtEl>
                                      </p:cBhvr>
                                    </p:animEffect>
                                  </p:childTnLst>
                                </p:cTn>
                              </p:par>
                            </p:childTnLst>
                          </p:cTn>
                        </p:par>
                        <p:par>
                          <p:cTn id="12" fill="hold">
                            <p:stCondLst>
                              <p:cond delay="850"/>
                            </p:stCondLst>
                            <p:childTnLst>
                              <p:par>
                                <p:cTn id="13" presetID="22" presetClass="entr" presetSubtype="8" fill="hold" nodeType="afterEffect">
                                  <p:stCondLst>
                                    <p:cond delay="0"/>
                                  </p:stCondLst>
                                  <p:childTnLst>
                                    <p:set>
                                      <p:cBhvr>
                                        <p:cTn id="14" dur="1" fill="hold">
                                          <p:stCondLst>
                                            <p:cond delay="0"/>
                                          </p:stCondLst>
                                        </p:cTn>
                                        <p:tgtEl>
                                          <p:spTgt spid="12"/>
                                        </p:tgtEl>
                                        <p:attrNameLst>
                                          <p:attrName>style.visibility</p:attrName>
                                        </p:attrNameLst>
                                      </p:cBhvr>
                                      <p:to>
                                        <p:strVal val="visible"/>
                                      </p:to>
                                    </p:set>
                                    <p:animEffect transition="in" filter="wipe(left)">
                                      <p:cBhvr>
                                        <p:cTn id="15" dur="300"/>
                                        <p:tgtEl>
                                          <p:spTgt spid="12"/>
                                        </p:tgtEl>
                                      </p:cBhvr>
                                    </p:animEffect>
                                  </p:childTnLst>
                                </p:cTn>
                              </p:par>
                            </p:childTnLst>
                          </p:cTn>
                        </p:par>
                        <p:par>
                          <p:cTn id="16" fill="hold">
                            <p:stCondLst>
                              <p:cond delay="1150"/>
                            </p:stCondLst>
                            <p:childTnLst>
                              <p:par>
                                <p:cTn id="17" presetID="22" presetClass="entr" presetSubtype="4" fill="hold" grpId="0" nodeType="after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wipe(down)">
                                      <p:cBhvr>
                                        <p:cTn id="19" dur="300"/>
                                        <p:tgtEl>
                                          <p:spTgt spid="11"/>
                                        </p:tgtEl>
                                      </p:cBhvr>
                                    </p:animEffect>
                                  </p:childTnLst>
                                </p:cTn>
                              </p:par>
                            </p:childTnLst>
                          </p:cTn>
                        </p:par>
                        <p:par>
                          <p:cTn id="20" fill="hold">
                            <p:stCondLst>
                              <p:cond delay="1450"/>
                            </p:stCondLst>
                            <p:childTnLst>
                              <p:par>
                                <p:cTn id="21" presetID="22" presetClass="entr" presetSubtype="8" fill="hold"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wipe(left)">
                                      <p:cBhvr>
                                        <p:cTn id="23" dur="300"/>
                                        <p:tgtEl>
                                          <p:spTgt spid="8"/>
                                        </p:tgtEl>
                                      </p:cBhvr>
                                    </p:animEffect>
                                  </p:childTnLst>
                                </p:cTn>
                              </p:par>
                            </p:childTnLst>
                          </p:cTn>
                        </p:par>
                        <p:par>
                          <p:cTn id="24" fill="hold">
                            <p:stCondLst>
                              <p:cond delay="1750"/>
                            </p:stCondLst>
                            <p:childTnLst>
                              <p:par>
                                <p:cTn id="25" presetID="22" presetClass="entr" presetSubtype="4" fill="hold" grpId="0" nodeType="after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wipe(down)">
                                      <p:cBhvr>
                                        <p:cTn id="27" dur="300"/>
                                        <p:tgtEl>
                                          <p:spTgt spid="7"/>
                                        </p:tgtEl>
                                      </p:cBhvr>
                                    </p:animEffect>
                                  </p:childTnLst>
                                </p:cTn>
                              </p:par>
                            </p:childTnLst>
                          </p:cTn>
                        </p:par>
                        <p:par>
                          <p:cTn id="28" fill="hold">
                            <p:stCondLst>
                              <p:cond delay="2050"/>
                            </p:stCondLst>
                            <p:childTnLst>
                              <p:par>
                                <p:cTn id="29" presetID="22" presetClass="entr" presetSubtype="8" fill="hold" nodeType="afterEffect">
                                  <p:stCondLst>
                                    <p:cond delay="0"/>
                                  </p:stCondLst>
                                  <p:childTnLst>
                                    <p:set>
                                      <p:cBhvr>
                                        <p:cTn id="30" dur="1" fill="hold">
                                          <p:stCondLst>
                                            <p:cond delay="0"/>
                                          </p:stCondLst>
                                        </p:cTn>
                                        <p:tgtEl>
                                          <p:spTgt spid="3"/>
                                        </p:tgtEl>
                                        <p:attrNameLst>
                                          <p:attrName>style.visibility</p:attrName>
                                        </p:attrNameLst>
                                      </p:cBhvr>
                                      <p:to>
                                        <p:strVal val="visible"/>
                                      </p:to>
                                    </p:set>
                                    <p:animEffect transition="in" filter="wipe(left)">
                                      <p:cBhvr>
                                        <p:cTn id="31" dur="300"/>
                                        <p:tgtEl>
                                          <p:spTgt spid="3"/>
                                        </p:tgtEl>
                                      </p:cBhvr>
                                    </p:animEffect>
                                  </p:childTnLst>
                                </p:cTn>
                              </p:par>
                            </p:childTnLst>
                          </p:cTn>
                        </p:par>
                        <p:par>
                          <p:cTn id="32" fill="hold">
                            <p:stCondLst>
                              <p:cond delay="2350"/>
                            </p:stCondLst>
                            <p:childTnLst>
                              <p:par>
                                <p:cTn id="33" presetID="41" presetClass="entr" presetSubtype="0" fill="hold" grpId="0" nodeType="afterEffect">
                                  <p:stCondLst>
                                    <p:cond delay="0"/>
                                  </p:stCondLst>
                                  <p:iterate type="lt">
                                    <p:tmPct val="10000"/>
                                  </p:iterate>
                                  <p:childTnLst>
                                    <p:set>
                                      <p:cBhvr>
                                        <p:cTn id="34" dur="1" fill="hold">
                                          <p:stCondLst>
                                            <p:cond delay="0"/>
                                          </p:stCondLst>
                                        </p:cTn>
                                        <p:tgtEl>
                                          <p:spTgt spid="16"/>
                                        </p:tgtEl>
                                        <p:attrNameLst>
                                          <p:attrName>style.visibility</p:attrName>
                                        </p:attrNameLst>
                                      </p:cBhvr>
                                      <p:to>
                                        <p:strVal val="visible"/>
                                      </p:to>
                                    </p:set>
                                    <p:anim calcmode="lin" valueType="num">
                                      <p:cBhvr>
                                        <p:cTn id="35" dur="500" fill="hold"/>
                                        <p:tgtEl>
                                          <p:spTgt spid="16"/>
                                        </p:tgtEl>
                                        <p:attrNameLst>
                                          <p:attrName>ppt_x</p:attrName>
                                        </p:attrNameLst>
                                      </p:cBhvr>
                                      <p:tavLst>
                                        <p:tav tm="0">
                                          <p:val>
                                            <p:strVal val="#ppt_x"/>
                                          </p:val>
                                        </p:tav>
                                        <p:tav tm="50000">
                                          <p:val>
                                            <p:strVal val="#ppt_x+.1"/>
                                          </p:val>
                                        </p:tav>
                                        <p:tav tm="100000">
                                          <p:val>
                                            <p:strVal val="#ppt_x"/>
                                          </p:val>
                                        </p:tav>
                                      </p:tavLst>
                                    </p:anim>
                                    <p:anim calcmode="lin" valueType="num">
                                      <p:cBhvr>
                                        <p:cTn id="36" dur="500" fill="hold"/>
                                        <p:tgtEl>
                                          <p:spTgt spid="16"/>
                                        </p:tgtEl>
                                        <p:attrNameLst>
                                          <p:attrName>ppt_y</p:attrName>
                                        </p:attrNameLst>
                                      </p:cBhvr>
                                      <p:tavLst>
                                        <p:tav tm="0">
                                          <p:val>
                                            <p:strVal val="#ppt_y"/>
                                          </p:val>
                                        </p:tav>
                                        <p:tav tm="100000">
                                          <p:val>
                                            <p:strVal val="#ppt_y"/>
                                          </p:val>
                                        </p:tav>
                                      </p:tavLst>
                                    </p:anim>
                                    <p:anim calcmode="lin" valueType="num">
                                      <p:cBhvr>
                                        <p:cTn id="37" dur="500" fill="hold"/>
                                        <p:tgtEl>
                                          <p:spTgt spid="16"/>
                                        </p:tgtEl>
                                        <p:attrNameLst>
                                          <p:attrName>ppt_h</p:attrName>
                                        </p:attrNameLst>
                                      </p:cBhvr>
                                      <p:tavLst>
                                        <p:tav tm="0">
                                          <p:val>
                                            <p:strVal val="#ppt_h/10"/>
                                          </p:val>
                                        </p:tav>
                                        <p:tav tm="50000">
                                          <p:val>
                                            <p:strVal val="#ppt_h+.01"/>
                                          </p:val>
                                        </p:tav>
                                        <p:tav tm="100000">
                                          <p:val>
                                            <p:strVal val="#ppt_h"/>
                                          </p:val>
                                        </p:tav>
                                      </p:tavLst>
                                    </p:anim>
                                    <p:anim calcmode="lin" valueType="num">
                                      <p:cBhvr>
                                        <p:cTn id="38" dur="500" fill="hold"/>
                                        <p:tgtEl>
                                          <p:spTgt spid="16"/>
                                        </p:tgtEl>
                                        <p:attrNameLst>
                                          <p:attrName>ppt_w</p:attrName>
                                        </p:attrNameLst>
                                      </p:cBhvr>
                                      <p:tavLst>
                                        <p:tav tm="0">
                                          <p:val>
                                            <p:strVal val="#ppt_w/10"/>
                                          </p:val>
                                        </p:tav>
                                        <p:tav tm="50000">
                                          <p:val>
                                            <p:strVal val="#ppt_w+.01"/>
                                          </p:val>
                                        </p:tav>
                                        <p:tav tm="100000">
                                          <p:val>
                                            <p:strVal val="#ppt_w"/>
                                          </p:val>
                                        </p:tav>
                                      </p:tavLst>
                                    </p:anim>
                                    <p:animEffect transition="in" filter="fade">
                                      <p:cBhvr>
                                        <p:cTn id="39" dur="500" tmFilter="0,0; .5, 1; 1, 1"/>
                                        <p:tgtEl>
                                          <p:spTgt spid="16"/>
                                        </p:tgtEl>
                                      </p:cBhvr>
                                    </p:animEffect>
                                  </p:childTnLst>
                                </p:cTn>
                              </p:par>
                            </p:childTnLst>
                          </p:cTn>
                        </p:par>
                        <p:par>
                          <p:cTn id="40" fill="hold">
                            <p:stCondLst>
                              <p:cond delay="3250"/>
                            </p:stCondLst>
                            <p:childTnLst>
                              <p:par>
                                <p:cTn id="41" presetID="42" presetClass="entr" presetSubtype="0" fill="hold" grpId="0" nodeType="afterEffect">
                                  <p:stCondLst>
                                    <p:cond delay="0"/>
                                  </p:stCondLst>
                                  <p:childTnLst>
                                    <p:set>
                                      <p:cBhvr>
                                        <p:cTn id="42" dur="1" fill="hold">
                                          <p:stCondLst>
                                            <p:cond delay="0"/>
                                          </p:stCondLst>
                                        </p:cTn>
                                        <p:tgtEl>
                                          <p:spTgt spid="15"/>
                                        </p:tgtEl>
                                        <p:attrNameLst>
                                          <p:attrName>style.visibility</p:attrName>
                                        </p:attrNameLst>
                                      </p:cBhvr>
                                      <p:to>
                                        <p:strVal val="visible"/>
                                      </p:to>
                                    </p:set>
                                    <p:animEffect transition="in" filter="fade">
                                      <p:cBhvr>
                                        <p:cTn id="43" dur="750"/>
                                        <p:tgtEl>
                                          <p:spTgt spid="15"/>
                                        </p:tgtEl>
                                      </p:cBhvr>
                                    </p:animEffect>
                                    <p:anim calcmode="lin" valueType="num">
                                      <p:cBhvr>
                                        <p:cTn id="44" dur="750" fill="hold"/>
                                        <p:tgtEl>
                                          <p:spTgt spid="15"/>
                                        </p:tgtEl>
                                        <p:attrNameLst>
                                          <p:attrName>ppt_x</p:attrName>
                                        </p:attrNameLst>
                                      </p:cBhvr>
                                      <p:tavLst>
                                        <p:tav tm="0">
                                          <p:val>
                                            <p:strVal val="#ppt_x"/>
                                          </p:val>
                                        </p:tav>
                                        <p:tav tm="100000">
                                          <p:val>
                                            <p:strVal val="#ppt_x"/>
                                          </p:val>
                                        </p:tav>
                                      </p:tavLst>
                                    </p:anim>
                                    <p:anim calcmode="lin" valueType="num">
                                      <p:cBhvr>
                                        <p:cTn id="45" dur="750" fill="hold"/>
                                        <p:tgtEl>
                                          <p:spTgt spid="1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7" grpId="0" animBg="1"/>
      <p:bldP spid="11" grpId="0" animBg="1"/>
      <p:bldP spid="15" grpId="0"/>
      <p:bldP spid="16"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07504" y="51470"/>
            <a:ext cx="3365024" cy="523220"/>
          </a:xfrm>
          <a:prstGeom prst="rect">
            <a:avLst/>
          </a:prstGeom>
        </p:spPr>
        <p:txBody>
          <a:bodyPr wrap="none">
            <a:spAutoFit/>
          </a:bodyPr>
          <a:lstStyle/>
          <a:p>
            <a:r>
              <a:rPr lang="zh-CN" altLang="en-US" sz="2800" b="1" spc="300" dirty="0" smtClean="0">
                <a:solidFill>
                  <a:schemeClr val="accent2">
                    <a:lumMod val="50000"/>
                  </a:schemeClr>
                </a:solidFill>
                <a:cs typeface="+mn-ea"/>
                <a:sym typeface="+mn-lt"/>
              </a:rPr>
              <a:t>单击此处添加标题</a:t>
            </a:r>
            <a:endParaRPr lang="zh-CN" altLang="en-US" sz="2800" b="1" spc="300" dirty="0">
              <a:solidFill>
                <a:schemeClr val="accent2">
                  <a:lumMod val="50000"/>
                </a:schemeClr>
              </a:solidFill>
              <a:cs typeface="+mn-ea"/>
              <a:sym typeface="+mn-lt"/>
            </a:endParaRPr>
          </a:p>
        </p:txBody>
      </p:sp>
      <p:sp>
        <p:nvSpPr>
          <p:cNvPr id="3" name="TextBox 2"/>
          <p:cNvSpPr txBox="1"/>
          <p:nvPr/>
        </p:nvSpPr>
        <p:spPr>
          <a:xfrm>
            <a:off x="6813984" y="3466609"/>
            <a:ext cx="1662111" cy="497269"/>
          </a:xfrm>
          <a:prstGeom prst="rect">
            <a:avLst/>
          </a:prstGeom>
          <a:noFill/>
        </p:spPr>
        <p:txBody>
          <a:bodyPr wrap="square" lIns="80979" tIns="40490" rIns="80979" bIns="40490" rtlCol="0">
            <a:spAutoFit/>
          </a:bodyPr>
          <a:lstStyle/>
          <a:p>
            <a:r>
              <a:rPr lang="zh-CN" altLang="en-US" sz="900" dirty="0" smtClean="0">
                <a:cs typeface="+mn-ea"/>
                <a:sym typeface="+mn-lt"/>
              </a:rPr>
              <a:t>第一</a:t>
            </a:r>
            <a:r>
              <a:rPr lang="en-US" altLang="zh-CN" sz="900" dirty="0" smtClean="0">
                <a:cs typeface="+mn-ea"/>
                <a:sym typeface="+mn-lt"/>
              </a:rPr>
              <a:t>PPT</a:t>
            </a:r>
            <a:r>
              <a:rPr lang="zh-CN" altLang="en-US" sz="900" dirty="0" smtClean="0">
                <a:cs typeface="+mn-ea"/>
                <a:sym typeface="+mn-lt"/>
              </a:rPr>
              <a:t>签约</a:t>
            </a:r>
            <a:r>
              <a:rPr lang="zh-CN" altLang="en-US" sz="900" dirty="0">
                <a:cs typeface="+mn-ea"/>
                <a:sym typeface="+mn-lt"/>
              </a:rPr>
              <a:t>设计师原创作品，请勿盗卖！否则将被追究法律责任！ </a:t>
            </a:r>
          </a:p>
        </p:txBody>
      </p:sp>
      <p:sp>
        <p:nvSpPr>
          <p:cNvPr id="5" name="Freeform 11"/>
          <p:cNvSpPr>
            <a:spLocks/>
          </p:cNvSpPr>
          <p:nvPr/>
        </p:nvSpPr>
        <p:spPr bwMode="auto">
          <a:xfrm>
            <a:off x="4562653" y="1378591"/>
            <a:ext cx="1373897" cy="1372730"/>
          </a:xfrm>
          <a:custGeom>
            <a:avLst/>
            <a:gdLst>
              <a:gd name="T0" fmla="*/ 0 w 972"/>
              <a:gd name="T1" fmla="*/ 972 h 972"/>
              <a:gd name="T2" fmla="*/ 0 w 972"/>
              <a:gd name="T3" fmla="*/ 486 h 972"/>
              <a:gd name="T4" fmla="*/ 486 w 972"/>
              <a:gd name="T5" fmla="*/ 0 h 972"/>
              <a:gd name="T6" fmla="*/ 972 w 972"/>
              <a:gd name="T7" fmla="*/ 486 h 972"/>
              <a:gd name="T8" fmla="*/ 486 w 972"/>
              <a:gd name="T9" fmla="*/ 972 h 972"/>
              <a:gd name="T10" fmla="*/ 0 w 972"/>
              <a:gd name="T11" fmla="*/ 972 h 972"/>
            </a:gdLst>
            <a:ahLst/>
            <a:cxnLst>
              <a:cxn ang="0">
                <a:pos x="T0" y="T1"/>
              </a:cxn>
              <a:cxn ang="0">
                <a:pos x="T2" y="T3"/>
              </a:cxn>
              <a:cxn ang="0">
                <a:pos x="T4" y="T5"/>
              </a:cxn>
              <a:cxn ang="0">
                <a:pos x="T6" y="T7"/>
              </a:cxn>
              <a:cxn ang="0">
                <a:pos x="T8" y="T9"/>
              </a:cxn>
              <a:cxn ang="0">
                <a:pos x="T10" y="T11"/>
              </a:cxn>
            </a:cxnLst>
            <a:rect l="0" t="0" r="r" b="b"/>
            <a:pathLst>
              <a:path w="972" h="972">
                <a:moveTo>
                  <a:pt x="0" y="972"/>
                </a:moveTo>
                <a:cubicBezTo>
                  <a:pt x="0" y="486"/>
                  <a:pt x="0" y="486"/>
                  <a:pt x="0" y="486"/>
                </a:cubicBezTo>
                <a:cubicBezTo>
                  <a:pt x="0" y="218"/>
                  <a:pt x="218" y="0"/>
                  <a:pt x="486" y="0"/>
                </a:cubicBezTo>
                <a:cubicBezTo>
                  <a:pt x="754" y="0"/>
                  <a:pt x="972" y="218"/>
                  <a:pt x="972" y="486"/>
                </a:cubicBezTo>
                <a:cubicBezTo>
                  <a:pt x="972" y="754"/>
                  <a:pt x="754" y="972"/>
                  <a:pt x="486" y="972"/>
                </a:cubicBezTo>
                <a:lnTo>
                  <a:pt x="0" y="972"/>
                </a:lnTo>
                <a:close/>
              </a:path>
            </a:pathLst>
          </a:custGeom>
          <a:solidFill>
            <a:schemeClr val="accent2">
              <a:lumMod val="50000"/>
            </a:schemeClr>
          </a:solidFill>
          <a:ln>
            <a:noFill/>
          </a:ln>
        </p:spPr>
        <p:txBody>
          <a:bodyPr vert="horz" wrap="square" lIns="80979" tIns="40490" rIns="80979" bIns="404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ysClr val="windowText" lastClr="000000"/>
              </a:solidFill>
              <a:effectLst/>
              <a:uLnTx/>
              <a:uFillTx/>
              <a:cs typeface="+mn-ea"/>
              <a:sym typeface="+mn-lt"/>
            </a:endParaRPr>
          </a:p>
        </p:txBody>
      </p:sp>
      <p:sp>
        <p:nvSpPr>
          <p:cNvPr id="6" name="Freeform 12"/>
          <p:cNvSpPr>
            <a:spLocks/>
          </p:cNvSpPr>
          <p:nvPr/>
        </p:nvSpPr>
        <p:spPr bwMode="auto">
          <a:xfrm>
            <a:off x="4661684" y="1474717"/>
            <a:ext cx="1168256" cy="1168877"/>
          </a:xfrm>
          <a:custGeom>
            <a:avLst/>
            <a:gdLst>
              <a:gd name="T0" fmla="*/ 846 w 916"/>
              <a:gd name="T1" fmla="*/ 458 h 917"/>
              <a:gd name="T2" fmla="*/ 910 w 916"/>
              <a:gd name="T3" fmla="*/ 394 h 917"/>
              <a:gd name="T4" fmla="*/ 835 w 916"/>
              <a:gd name="T5" fmla="*/ 369 h 917"/>
              <a:gd name="T6" fmla="*/ 884 w 916"/>
              <a:gd name="T7" fmla="*/ 292 h 917"/>
              <a:gd name="T8" fmla="*/ 805 w 916"/>
              <a:gd name="T9" fmla="*/ 285 h 917"/>
              <a:gd name="T10" fmla="*/ 834 w 916"/>
              <a:gd name="T11" fmla="*/ 199 h 917"/>
              <a:gd name="T12" fmla="*/ 755 w 916"/>
              <a:gd name="T13" fmla="*/ 210 h 917"/>
              <a:gd name="T14" fmla="*/ 764 w 916"/>
              <a:gd name="T15" fmla="*/ 119 h 917"/>
              <a:gd name="T16" fmla="*/ 690 w 916"/>
              <a:gd name="T17" fmla="*/ 148 h 917"/>
              <a:gd name="T18" fmla="*/ 677 w 916"/>
              <a:gd name="T19" fmla="*/ 58 h 917"/>
              <a:gd name="T20" fmla="*/ 612 w 916"/>
              <a:gd name="T21" fmla="*/ 103 h 917"/>
              <a:gd name="T22" fmla="*/ 579 w 916"/>
              <a:gd name="T23" fmla="*/ 19 h 917"/>
              <a:gd name="T24" fmla="*/ 526 w 916"/>
              <a:gd name="T25" fmla="*/ 77 h 917"/>
              <a:gd name="T26" fmla="*/ 474 w 916"/>
              <a:gd name="T27" fmla="*/ 3 h 917"/>
              <a:gd name="T28" fmla="*/ 436 w 916"/>
              <a:gd name="T29" fmla="*/ 72 h 917"/>
              <a:gd name="T30" fmla="*/ 369 w 916"/>
              <a:gd name="T31" fmla="*/ 12 h 917"/>
              <a:gd name="T32" fmla="*/ 348 w 916"/>
              <a:gd name="T33" fmla="*/ 88 h 917"/>
              <a:gd name="T34" fmla="*/ 268 w 916"/>
              <a:gd name="T35" fmla="*/ 44 h 917"/>
              <a:gd name="T36" fmla="*/ 266 w 916"/>
              <a:gd name="T37" fmla="*/ 123 h 917"/>
              <a:gd name="T38" fmla="*/ 178 w 916"/>
              <a:gd name="T39" fmla="*/ 100 h 917"/>
              <a:gd name="T40" fmla="*/ 194 w 916"/>
              <a:gd name="T41" fmla="*/ 177 h 917"/>
              <a:gd name="T42" fmla="*/ 103 w 916"/>
              <a:gd name="T43" fmla="*/ 174 h 917"/>
              <a:gd name="T44" fmla="*/ 136 w 916"/>
              <a:gd name="T45" fmla="*/ 246 h 917"/>
              <a:gd name="T46" fmla="*/ 47 w 916"/>
              <a:gd name="T47" fmla="*/ 264 h 917"/>
              <a:gd name="T48" fmla="*/ 96 w 916"/>
              <a:gd name="T49" fmla="*/ 326 h 917"/>
              <a:gd name="T50" fmla="*/ 13 w 916"/>
              <a:gd name="T51" fmla="*/ 364 h 917"/>
              <a:gd name="T52" fmla="*/ 75 w 916"/>
              <a:gd name="T53" fmla="*/ 414 h 917"/>
              <a:gd name="T54" fmla="*/ 3 w 916"/>
              <a:gd name="T55" fmla="*/ 470 h 917"/>
              <a:gd name="T56" fmla="*/ 75 w 916"/>
              <a:gd name="T57" fmla="*/ 503 h 917"/>
              <a:gd name="T58" fmla="*/ 18 w 916"/>
              <a:gd name="T59" fmla="*/ 574 h 917"/>
              <a:gd name="T60" fmla="*/ 96 w 916"/>
              <a:gd name="T61" fmla="*/ 591 h 917"/>
              <a:gd name="T62" fmla="*/ 57 w 916"/>
              <a:gd name="T63" fmla="*/ 673 h 917"/>
              <a:gd name="T64" fmla="*/ 136 w 916"/>
              <a:gd name="T65" fmla="*/ 671 h 917"/>
              <a:gd name="T66" fmla="*/ 117 w 916"/>
              <a:gd name="T67" fmla="*/ 760 h 917"/>
              <a:gd name="T68" fmla="*/ 194 w 916"/>
              <a:gd name="T69" fmla="*/ 740 h 917"/>
              <a:gd name="T70" fmla="*/ 196 w 916"/>
              <a:gd name="T71" fmla="*/ 831 h 917"/>
              <a:gd name="T72" fmla="*/ 266 w 916"/>
              <a:gd name="T73" fmla="*/ 793 h 917"/>
              <a:gd name="T74" fmla="*/ 289 w 916"/>
              <a:gd name="T75" fmla="*/ 881 h 917"/>
              <a:gd name="T76" fmla="*/ 348 w 916"/>
              <a:gd name="T77" fmla="*/ 829 h 917"/>
              <a:gd name="T78" fmla="*/ 391 w 916"/>
              <a:gd name="T79" fmla="*/ 909 h 917"/>
              <a:gd name="T80" fmla="*/ 437 w 916"/>
              <a:gd name="T81" fmla="*/ 845 h 917"/>
              <a:gd name="T82" fmla="*/ 497 w 916"/>
              <a:gd name="T83" fmla="*/ 913 h 917"/>
              <a:gd name="T84" fmla="*/ 526 w 916"/>
              <a:gd name="T85" fmla="*/ 839 h 917"/>
              <a:gd name="T86" fmla="*/ 601 w 916"/>
              <a:gd name="T87" fmla="*/ 892 h 917"/>
              <a:gd name="T88" fmla="*/ 612 w 916"/>
              <a:gd name="T89" fmla="*/ 814 h 917"/>
              <a:gd name="T90" fmla="*/ 697 w 916"/>
              <a:gd name="T91" fmla="*/ 847 h 917"/>
              <a:gd name="T92" fmla="*/ 690 w 916"/>
              <a:gd name="T93" fmla="*/ 769 h 917"/>
              <a:gd name="T94" fmla="*/ 780 w 916"/>
              <a:gd name="T95" fmla="*/ 782 h 917"/>
              <a:gd name="T96" fmla="*/ 755 w 916"/>
              <a:gd name="T97" fmla="*/ 707 h 917"/>
              <a:gd name="T98" fmla="*/ 846 w 916"/>
              <a:gd name="T99" fmla="*/ 699 h 917"/>
              <a:gd name="T100" fmla="*/ 805 w 916"/>
              <a:gd name="T101" fmla="*/ 632 h 917"/>
              <a:gd name="T102" fmla="*/ 891 w 916"/>
              <a:gd name="T103" fmla="*/ 604 h 917"/>
              <a:gd name="T104" fmla="*/ 835 w 916"/>
              <a:gd name="T105" fmla="*/ 548 h 917"/>
              <a:gd name="T106" fmla="*/ 913 w 916"/>
              <a:gd name="T107" fmla="*/ 500 h 9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916" h="917">
                <a:moveTo>
                  <a:pt x="880" y="485"/>
                </a:moveTo>
                <a:cubicBezTo>
                  <a:pt x="864" y="479"/>
                  <a:pt x="848" y="473"/>
                  <a:pt x="847" y="472"/>
                </a:cubicBezTo>
                <a:cubicBezTo>
                  <a:pt x="844" y="469"/>
                  <a:pt x="846" y="459"/>
                  <a:pt x="846" y="459"/>
                </a:cubicBezTo>
                <a:cubicBezTo>
                  <a:pt x="846" y="458"/>
                  <a:pt x="846" y="458"/>
                  <a:pt x="846" y="458"/>
                </a:cubicBezTo>
                <a:cubicBezTo>
                  <a:pt x="846" y="458"/>
                  <a:pt x="845" y="447"/>
                  <a:pt x="847" y="445"/>
                </a:cubicBezTo>
                <a:cubicBezTo>
                  <a:pt x="848" y="443"/>
                  <a:pt x="864" y="439"/>
                  <a:pt x="880" y="433"/>
                </a:cubicBezTo>
                <a:cubicBezTo>
                  <a:pt x="896" y="427"/>
                  <a:pt x="912" y="421"/>
                  <a:pt x="913" y="418"/>
                </a:cubicBezTo>
                <a:cubicBezTo>
                  <a:pt x="916" y="414"/>
                  <a:pt x="914" y="398"/>
                  <a:pt x="910" y="394"/>
                </a:cubicBezTo>
                <a:cubicBezTo>
                  <a:pt x="909" y="392"/>
                  <a:pt x="892" y="389"/>
                  <a:pt x="875" y="387"/>
                </a:cubicBezTo>
                <a:cubicBezTo>
                  <a:pt x="858" y="385"/>
                  <a:pt x="841" y="383"/>
                  <a:pt x="840" y="382"/>
                </a:cubicBezTo>
                <a:cubicBezTo>
                  <a:pt x="836" y="380"/>
                  <a:pt x="835" y="369"/>
                  <a:pt x="835" y="369"/>
                </a:cubicBezTo>
                <a:cubicBezTo>
                  <a:pt x="835" y="369"/>
                  <a:pt x="835" y="369"/>
                  <a:pt x="835" y="369"/>
                </a:cubicBezTo>
                <a:cubicBezTo>
                  <a:pt x="835" y="369"/>
                  <a:pt x="832" y="359"/>
                  <a:pt x="833" y="356"/>
                </a:cubicBezTo>
                <a:cubicBezTo>
                  <a:pt x="834" y="354"/>
                  <a:pt x="848" y="346"/>
                  <a:pt x="863" y="337"/>
                </a:cubicBezTo>
                <a:cubicBezTo>
                  <a:pt x="877" y="328"/>
                  <a:pt x="891" y="317"/>
                  <a:pt x="892" y="315"/>
                </a:cubicBezTo>
                <a:cubicBezTo>
                  <a:pt x="894" y="309"/>
                  <a:pt x="888" y="295"/>
                  <a:pt x="884" y="292"/>
                </a:cubicBezTo>
                <a:cubicBezTo>
                  <a:pt x="881" y="290"/>
                  <a:pt x="864" y="291"/>
                  <a:pt x="847" y="293"/>
                </a:cubicBezTo>
                <a:cubicBezTo>
                  <a:pt x="830" y="295"/>
                  <a:pt x="814" y="297"/>
                  <a:pt x="812" y="296"/>
                </a:cubicBezTo>
                <a:cubicBezTo>
                  <a:pt x="808" y="295"/>
                  <a:pt x="805" y="285"/>
                  <a:pt x="805" y="285"/>
                </a:cubicBezTo>
                <a:cubicBezTo>
                  <a:pt x="805" y="285"/>
                  <a:pt x="805" y="285"/>
                  <a:pt x="805" y="285"/>
                </a:cubicBezTo>
                <a:cubicBezTo>
                  <a:pt x="805" y="285"/>
                  <a:pt x="799" y="275"/>
                  <a:pt x="799" y="272"/>
                </a:cubicBezTo>
                <a:cubicBezTo>
                  <a:pt x="800" y="271"/>
                  <a:pt x="812" y="259"/>
                  <a:pt x="824" y="247"/>
                </a:cubicBezTo>
                <a:cubicBezTo>
                  <a:pt x="835" y="235"/>
                  <a:pt x="847" y="222"/>
                  <a:pt x="847" y="219"/>
                </a:cubicBezTo>
                <a:cubicBezTo>
                  <a:pt x="847" y="213"/>
                  <a:pt x="839" y="200"/>
                  <a:pt x="834" y="199"/>
                </a:cubicBezTo>
                <a:cubicBezTo>
                  <a:pt x="831" y="198"/>
                  <a:pt x="815" y="202"/>
                  <a:pt x="798" y="208"/>
                </a:cubicBezTo>
                <a:cubicBezTo>
                  <a:pt x="782" y="213"/>
                  <a:pt x="767" y="220"/>
                  <a:pt x="765" y="220"/>
                </a:cubicBezTo>
                <a:cubicBezTo>
                  <a:pt x="761" y="219"/>
                  <a:pt x="755" y="210"/>
                  <a:pt x="755" y="210"/>
                </a:cubicBezTo>
                <a:cubicBezTo>
                  <a:pt x="755" y="210"/>
                  <a:pt x="755" y="210"/>
                  <a:pt x="755" y="210"/>
                </a:cubicBezTo>
                <a:cubicBezTo>
                  <a:pt x="755" y="210"/>
                  <a:pt x="748" y="202"/>
                  <a:pt x="747" y="199"/>
                </a:cubicBezTo>
                <a:cubicBezTo>
                  <a:pt x="747" y="197"/>
                  <a:pt x="756" y="183"/>
                  <a:pt x="765" y="169"/>
                </a:cubicBezTo>
                <a:cubicBezTo>
                  <a:pt x="774" y="154"/>
                  <a:pt x="782" y="139"/>
                  <a:pt x="781" y="136"/>
                </a:cubicBezTo>
                <a:cubicBezTo>
                  <a:pt x="780" y="130"/>
                  <a:pt x="769" y="120"/>
                  <a:pt x="764" y="119"/>
                </a:cubicBezTo>
                <a:cubicBezTo>
                  <a:pt x="761" y="119"/>
                  <a:pt x="746" y="127"/>
                  <a:pt x="732" y="136"/>
                </a:cubicBezTo>
                <a:cubicBezTo>
                  <a:pt x="717" y="145"/>
                  <a:pt x="703" y="155"/>
                  <a:pt x="701" y="155"/>
                </a:cubicBezTo>
                <a:cubicBezTo>
                  <a:pt x="698" y="156"/>
                  <a:pt x="690" y="148"/>
                  <a:pt x="690" y="148"/>
                </a:cubicBezTo>
                <a:cubicBezTo>
                  <a:pt x="690" y="148"/>
                  <a:pt x="690" y="148"/>
                  <a:pt x="690" y="148"/>
                </a:cubicBezTo>
                <a:cubicBezTo>
                  <a:pt x="690" y="148"/>
                  <a:pt x="681" y="142"/>
                  <a:pt x="680" y="139"/>
                </a:cubicBezTo>
                <a:cubicBezTo>
                  <a:pt x="679" y="138"/>
                  <a:pt x="685" y="122"/>
                  <a:pt x="690" y="106"/>
                </a:cubicBezTo>
                <a:cubicBezTo>
                  <a:pt x="695" y="90"/>
                  <a:pt x="699" y="73"/>
                  <a:pt x="698" y="70"/>
                </a:cubicBezTo>
                <a:cubicBezTo>
                  <a:pt x="696" y="65"/>
                  <a:pt x="683" y="58"/>
                  <a:pt x="677" y="58"/>
                </a:cubicBezTo>
                <a:cubicBezTo>
                  <a:pt x="675" y="58"/>
                  <a:pt x="662" y="70"/>
                  <a:pt x="650" y="82"/>
                </a:cubicBezTo>
                <a:cubicBezTo>
                  <a:pt x="638" y="94"/>
                  <a:pt x="627" y="107"/>
                  <a:pt x="625" y="108"/>
                </a:cubicBezTo>
                <a:cubicBezTo>
                  <a:pt x="622" y="109"/>
                  <a:pt x="612" y="103"/>
                  <a:pt x="612" y="103"/>
                </a:cubicBezTo>
                <a:cubicBezTo>
                  <a:pt x="612" y="103"/>
                  <a:pt x="612" y="103"/>
                  <a:pt x="612" y="103"/>
                </a:cubicBezTo>
                <a:cubicBezTo>
                  <a:pt x="612" y="103"/>
                  <a:pt x="602" y="100"/>
                  <a:pt x="600" y="97"/>
                </a:cubicBezTo>
                <a:cubicBezTo>
                  <a:pt x="599" y="95"/>
                  <a:pt x="601" y="79"/>
                  <a:pt x="602" y="62"/>
                </a:cubicBezTo>
                <a:cubicBezTo>
                  <a:pt x="604" y="45"/>
                  <a:pt x="604" y="28"/>
                  <a:pt x="602" y="26"/>
                </a:cubicBezTo>
                <a:cubicBezTo>
                  <a:pt x="599" y="21"/>
                  <a:pt x="584" y="17"/>
                  <a:pt x="579" y="19"/>
                </a:cubicBezTo>
                <a:cubicBezTo>
                  <a:pt x="577" y="19"/>
                  <a:pt x="567" y="34"/>
                  <a:pt x="558" y="48"/>
                </a:cubicBezTo>
                <a:cubicBezTo>
                  <a:pt x="549" y="63"/>
                  <a:pt x="541" y="78"/>
                  <a:pt x="540" y="79"/>
                </a:cubicBezTo>
                <a:cubicBezTo>
                  <a:pt x="537" y="81"/>
                  <a:pt x="526" y="78"/>
                  <a:pt x="526" y="78"/>
                </a:cubicBezTo>
                <a:cubicBezTo>
                  <a:pt x="526" y="77"/>
                  <a:pt x="526" y="77"/>
                  <a:pt x="526" y="77"/>
                </a:cubicBezTo>
                <a:cubicBezTo>
                  <a:pt x="526" y="77"/>
                  <a:pt x="515" y="77"/>
                  <a:pt x="513" y="74"/>
                </a:cubicBezTo>
                <a:cubicBezTo>
                  <a:pt x="512" y="73"/>
                  <a:pt x="510" y="56"/>
                  <a:pt x="507" y="40"/>
                </a:cubicBezTo>
                <a:cubicBezTo>
                  <a:pt x="504" y="23"/>
                  <a:pt x="501" y="6"/>
                  <a:pt x="499" y="4"/>
                </a:cubicBezTo>
                <a:cubicBezTo>
                  <a:pt x="494" y="0"/>
                  <a:pt x="479" y="0"/>
                  <a:pt x="474" y="3"/>
                </a:cubicBezTo>
                <a:cubicBezTo>
                  <a:pt x="472" y="4"/>
                  <a:pt x="466" y="20"/>
                  <a:pt x="461" y="37"/>
                </a:cubicBezTo>
                <a:cubicBezTo>
                  <a:pt x="456" y="53"/>
                  <a:pt x="451" y="69"/>
                  <a:pt x="450" y="71"/>
                </a:cubicBezTo>
                <a:cubicBezTo>
                  <a:pt x="447" y="73"/>
                  <a:pt x="437" y="72"/>
                  <a:pt x="437" y="72"/>
                </a:cubicBezTo>
                <a:cubicBezTo>
                  <a:pt x="436" y="72"/>
                  <a:pt x="436" y="72"/>
                  <a:pt x="436" y="72"/>
                </a:cubicBezTo>
                <a:cubicBezTo>
                  <a:pt x="436" y="72"/>
                  <a:pt x="426" y="74"/>
                  <a:pt x="423" y="72"/>
                </a:cubicBezTo>
                <a:cubicBezTo>
                  <a:pt x="421" y="71"/>
                  <a:pt x="416" y="56"/>
                  <a:pt x="409" y="40"/>
                </a:cubicBezTo>
                <a:cubicBezTo>
                  <a:pt x="403" y="24"/>
                  <a:pt x="395" y="9"/>
                  <a:pt x="393" y="7"/>
                </a:cubicBezTo>
                <a:cubicBezTo>
                  <a:pt x="388" y="5"/>
                  <a:pt x="373" y="8"/>
                  <a:pt x="369" y="12"/>
                </a:cubicBezTo>
                <a:cubicBezTo>
                  <a:pt x="367" y="13"/>
                  <a:pt x="365" y="31"/>
                  <a:pt x="363" y="47"/>
                </a:cubicBezTo>
                <a:cubicBezTo>
                  <a:pt x="362" y="65"/>
                  <a:pt x="362" y="81"/>
                  <a:pt x="361" y="83"/>
                </a:cubicBezTo>
                <a:cubicBezTo>
                  <a:pt x="359" y="86"/>
                  <a:pt x="348" y="88"/>
                  <a:pt x="348" y="88"/>
                </a:cubicBezTo>
                <a:cubicBezTo>
                  <a:pt x="348" y="88"/>
                  <a:pt x="348" y="88"/>
                  <a:pt x="348" y="88"/>
                </a:cubicBezTo>
                <a:cubicBezTo>
                  <a:pt x="348" y="88"/>
                  <a:pt x="338" y="92"/>
                  <a:pt x="335" y="91"/>
                </a:cubicBezTo>
                <a:cubicBezTo>
                  <a:pt x="333" y="90"/>
                  <a:pt x="324" y="76"/>
                  <a:pt x="314" y="63"/>
                </a:cubicBezTo>
                <a:cubicBezTo>
                  <a:pt x="304" y="49"/>
                  <a:pt x="293" y="35"/>
                  <a:pt x="290" y="35"/>
                </a:cubicBezTo>
                <a:cubicBezTo>
                  <a:pt x="285" y="33"/>
                  <a:pt x="271" y="40"/>
                  <a:pt x="268" y="44"/>
                </a:cubicBezTo>
                <a:cubicBezTo>
                  <a:pt x="267" y="47"/>
                  <a:pt x="269" y="64"/>
                  <a:pt x="271" y="81"/>
                </a:cubicBezTo>
                <a:cubicBezTo>
                  <a:pt x="274" y="97"/>
                  <a:pt x="277" y="114"/>
                  <a:pt x="277" y="116"/>
                </a:cubicBezTo>
                <a:cubicBezTo>
                  <a:pt x="276" y="119"/>
                  <a:pt x="266" y="123"/>
                  <a:pt x="266" y="123"/>
                </a:cubicBezTo>
                <a:cubicBezTo>
                  <a:pt x="266" y="123"/>
                  <a:pt x="266" y="123"/>
                  <a:pt x="266" y="123"/>
                </a:cubicBezTo>
                <a:cubicBezTo>
                  <a:pt x="266" y="123"/>
                  <a:pt x="257" y="130"/>
                  <a:pt x="253" y="129"/>
                </a:cubicBezTo>
                <a:cubicBezTo>
                  <a:pt x="252" y="129"/>
                  <a:pt x="240" y="118"/>
                  <a:pt x="227" y="107"/>
                </a:cubicBezTo>
                <a:cubicBezTo>
                  <a:pt x="214" y="96"/>
                  <a:pt x="200" y="85"/>
                  <a:pt x="197" y="85"/>
                </a:cubicBezTo>
                <a:cubicBezTo>
                  <a:pt x="192" y="85"/>
                  <a:pt x="179" y="95"/>
                  <a:pt x="178" y="100"/>
                </a:cubicBezTo>
                <a:cubicBezTo>
                  <a:pt x="177" y="102"/>
                  <a:pt x="183" y="118"/>
                  <a:pt x="189" y="134"/>
                </a:cubicBezTo>
                <a:cubicBezTo>
                  <a:pt x="196" y="150"/>
                  <a:pt x="203" y="165"/>
                  <a:pt x="203" y="167"/>
                </a:cubicBezTo>
                <a:cubicBezTo>
                  <a:pt x="203" y="171"/>
                  <a:pt x="194" y="177"/>
                  <a:pt x="194" y="177"/>
                </a:cubicBezTo>
                <a:cubicBezTo>
                  <a:pt x="194" y="177"/>
                  <a:pt x="194" y="177"/>
                  <a:pt x="194" y="177"/>
                </a:cubicBezTo>
                <a:cubicBezTo>
                  <a:pt x="194" y="177"/>
                  <a:pt x="186" y="185"/>
                  <a:pt x="183" y="186"/>
                </a:cubicBezTo>
                <a:cubicBezTo>
                  <a:pt x="181" y="186"/>
                  <a:pt x="167" y="178"/>
                  <a:pt x="152" y="170"/>
                </a:cubicBezTo>
                <a:cubicBezTo>
                  <a:pt x="137" y="162"/>
                  <a:pt x="121" y="155"/>
                  <a:pt x="118" y="156"/>
                </a:cubicBezTo>
                <a:cubicBezTo>
                  <a:pt x="113" y="157"/>
                  <a:pt x="103" y="169"/>
                  <a:pt x="103" y="174"/>
                </a:cubicBezTo>
                <a:cubicBezTo>
                  <a:pt x="103" y="177"/>
                  <a:pt x="112" y="191"/>
                  <a:pt x="122" y="205"/>
                </a:cubicBezTo>
                <a:cubicBezTo>
                  <a:pt x="132" y="219"/>
                  <a:pt x="142" y="232"/>
                  <a:pt x="143" y="234"/>
                </a:cubicBezTo>
                <a:cubicBezTo>
                  <a:pt x="143" y="238"/>
                  <a:pt x="136" y="246"/>
                  <a:pt x="136" y="246"/>
                </a:cubicBezTo>
                <a:cubicBezTo>
                  <a:pt x="136" y="246"/>
                  <a:pt x="136" y="246"/>
                  <a:pt x="136" y="246"/>
                </a:cubicBezTo>
                <a:cubicBezTo>
                  <a:pt x="136" y="246"/>
                  <a:pt x="131" y="256"/>
                  <a:pt x="128" y="257"/>
                </a:cubicBezTo>
                <a:cubicBezTo>
                  <a:pt x="126" y="257"/>
                  <a:pt x="110" y="253"/>
                  <a:pt x="94" y="248"/>
                </a:cubicBezTo>
                <a:cubicBezTo>
                  <a:pt x="77" y="244"/>
                  <a:pt x="60" y="241"/>
                  <a:pt x="58" y="242"/>
                </a:cubicBezTo>
                <a:cubicBezTo>
                  <a:pt x="52" y="245"/>
                  <a:pt x="46" y="259"/>
                  <a:pt x="47" y="264"/>
                </a:cubicBezTo>
                <a:cubicBezTo>
                  <a:pt x="47" y="266"/>
                  <a:pt x="60" y="279"/>
                  <a:pt x="72" y="290"/>
                </a:cubicBezTo>
                <a:cubicBezTo>
                  <a:pt x="85" y="301"/>
                  <a:pt x="98" y="311"/>
                  <a:pt x="99" y="313"/>
                </a:cubicBezTo>
                <a:cubicBezTo>
                  <a:pt x="101" y="317"/>
                  <a:pt x="96" y="326"/>
                  <a:pt x="96" y="326"/>
                </a:cubicBezTo>
                <a:cubicBezTo>
                  <a:pt x="96" y="326"/>
                  <a:pt x="96" y="326"/>
                  <a:pt x="96" y="326"/>
                </a:cubicBezTo>
                <a:cubicBezTo>
                  <a:pt x="95" y="326"/>
                  <a:pt x="93" y="337"/>
                  <a:pt x="90" y="339"/>
                </a:cubicBezTo>
                <a:cubicBezTo>
                  <a:pt x="89" y="340"/>
                  <a:pt x="72" y="339"/>
                  <a:pt x="55" y="338"/>
                </a:cubicBezTo>
                <a:cubicBezTo>
                  <a:pt x="38" y="338"/>
                  <a:pt x="21" y="339"/>
                  <a:pt x="19" y="341"/>
                </a:cubicBezTo>
                <a:cubicBezTo>
                  <a:pt x="14" y="344"/>
                  <a:pt x="11" y="359"/>
                  <a:pt x="13" y="364"/>
                </a:cubicBezTo>
                <a:cubicBezTo>
                  <a:pt x="14" y="367"/>
                  <a:pt x="29" y="376"/>
                  <a:pt x="44" y="383"/>
                </a:cubicBezTo>
                <a:cubicBezTo>
                  <a:pt x="59" y="391"/>
                  <a:pt x="74" y="398"/>
                  <a:pt x="76" y="400"/>
                </a:cubicBezTo>
                <a:cubicBezTo>
                  <a:pt x="78" y="403"/>
                  <a:pt x="75" y="413"/>
                  <a:pt x="75" y="413"/>
                </a:cubicBezTo>
                <a:cubicBezTo>
                  <a:pt x="75" y="414"/>
                  <a:pt x="75" y="414"/>
                  <a:pt x="75" y="414"/>
                </a:cubicBezTo>
                <a:cubicBezTo>
                  <a:pt x="75" y="414"/>
                  <a:pt x="75" y="424"/>
                  <a:pt x="72" y="427"/>
                </a:cubicBezTo>
                <a:cubicBezTo>
                  <a:pt x="71" y="428"/>
                  <a:pt x="55" y="431"/>
                  <a:pt x="38" y="435"/>
                </a:cubicBezTo>
                <a:cubicBezTo>
                  <a:pt x="22" y="439"/>
                  <a:pt x="5" y="443"/>
                  <a:pt x="3" y="445"/>
                </a:cubicBezTo>
                <a:cubicBezTo>
                  <a:pt x="0" y="450"/>
                  <a:pt x="0" y="465"/>
                  <a:pt x="3" y="470"/>
                </a:cubicBezTo>
                <a:cubicBezTo>
                  <a:pt x="5" y="472"/>
                  <a:pt x="21" y="477"/>
                  <a:pt x="38" y="481"/>
                </a:cubicBezTo>
                <a:cubicBezTo>
                  <a:pt x="54" y="485"/>
                  <a:pt x="71" y="489"/>
                  <a:pt x="72" y="490"/>
                </a:cubicBezTo>
                <a:cubicBezTo>
                  <a:pt x="75" y="492"/>
                  <a:pt x="75" y="503"/>
                  <a:pt x="75" y="503"/>
                </a:cubicBezTo>
                <a:cubicBezTo>
                  <a:pt x="75" y="503"/>
                  <a:pt x="75" y="503"/>
                  <a:pt x="75" y="503"/>
                </a:cubicBezTo>
                <a:cubicBezTo>
                  <a:pt x="75" y="503"/>
                  <a:pt x="77" y="514"/>
                  <a:pt x="76" y="517"/>
                </a:cubicBezTo>
                <a:cubicBezTo>
                  <a:pt x="75" y="519"/>
                  <a:pt x="59" y="525"/>
                  <a:pt x="44" y="533"/>
                </a:cubicBezTo>
                <a:cubicBezTo>
                  <a:pt x="29" y="540"/>
                  <a:pt x="14" y="548"/>
                  <a:pt x="13" y="551"/>
                </a:cubicBezTo>
                <a:cubicBezTo>
                  <a:pt x="10" y="556"/>
                  <a:pt x="14" y="571"/>
                  <a:pt x="18" y="574"/>
                </a:cubicBezTo>
                <a:cubicBezTo>
                  <a:pt x="20" y="576"/>
                  <a:pt x="37" y="577"/>
                  <a:pt x="54" y="578"/>
                </a:cubicBezTo>
                <a:cubicBezTo>
                  <a:pt x="71" y="578"/>
                  <a:pt x="88" y="577"/>
                  <a:pt x="90" y="578"/>
                </a:cubicBezTo>
                <a:cubicBezTo>
                  <a:pt x="93" y="580"/>
                  <a:pt x="96" y="591"/>
                  <a:pt x="96" y="591"/>
                </a:cubicBezTo>
                <a:cubicBezTo>
                  <a:pt x="96" y="591"/>
                  <a:pt x="96" y="591"/>
                  <a:pt x="96" y="591"/>
                </a:cubicBezTo>
                <a:cubicBezTo>
                  <a:pt x="96" y="591"/>
                  <a:pt x="100" y="601"/>
                  <a:pt x="99" y="604"/>
                </a:cubicBezTo>
                <a:cubicBezTo>
                  <a:pt x="99" y="606"/>
                  <a:pt x="86" y="615"/>
                  <a:pt x="72" y="626"/>
                </a:cubicBezTo>
                <a:cubicBezTo>
                  <a:pt x="59" y="637"/>
                  <a:pt x="47" y="649"/>
                  <a:pt x="46" y="651"/>
                </a:cubicBezTo>
                <a:cubicBezTo>
                  <a:pt x="45" y="657"/>
                  <a:pt x="52" y="671"/>
                  <a:pt x="57" y="673"/>
                </a:cubicBezTo>
                <a:cubicBezTo>
                  <a:pt x="59" y="674"/>
                  <a:pt x="76" y="672"/>
                  <a:pt x="93" y="668"/>
                </a:cubicBezTo>
                <a:cubicBezTo>
                  <a:pt x="110" y="664"/>
                  <a:pt x="126" y="660"/>
                  <a:pt x="128" y="660"/>
                </a:cubicBezTo>
                <a:cubicBezTo>
                  <a:pt x="131" y="661"/>
                  <a:pt x="136" y="671"/>
                  <a:pt x="136" y="671"/>
                </a:cubicBezTo>
                <a:cubicBezTo>
                  <a:pt x="136" y="671"/>
                  <a:pt x="136" y="671"/>
                  <a:pt x="136" y="671"/>
                </a:cubicBezTo>
                <a:cubicBezTo>
                  <a:pt x="136" y="671"/>
                  <a:pt x="143" y="680"/>
                  <a:pt x="143" y="683"/>
                </a:cubicBezTo>
                <a:cubicBezTo>
                  <a:pt x="143" y="685"/>
                  <a:pt x="132" y="697"/>
                  <a:pt x="122" y="711"/>
                </a:cubicBezTo>
                <a:cubicBezTo>
                  <a:pt x="111" y="724"/>
                  <a:pt x="102" y="739"/>
                  <a:pt x="102" y="741"/>
                </a:cubicBezTo>
                <a:cubicBezTo>
                  <a:pt x="102" y="747"/>
                  <a:pt x="112" y="759"/>
                  <a:pt x="117" y="760"/>
                </a:cubicBezTo>
                <a:cubicBezTo>
                  <a:pt x="120" y="761"/>
                  <a:pt x="136" y="754"/>
                  <a:pt x="151" y="747"/>
                </a:cubicBezTo>
                <a:cubicBezTo>
                  <a:pt x="166" y="739"/>
                  <a:pt x="181" y="731"/>
                  <a:pt x="183" y="731"/>
                </a:cubicBezTo>
                <a:cubicBezTo>
                  <a:pt x="187" y="731"/>
                  <a:pt x="194" y="740"/>
                  <a:pt x="194" y="740"/>
                </a:cubicBezTo>
                <a:cubicBezTo>
                  <a:pt x="194" y="740"/>
                  <a:pt x="194" y="740"/>
                  <a:pt x="194" y="740"/>
                </a:cubicBezTo>
                <a:cubicBezTo>
                  <a:pt x="194" y="740"/>
                  <a:pt x="202" y="747"/>
                  <a:pt x="203" y="750"/>
                </a:cubicBezTo>
                <a:cubicBezTo>
                  <a:pt x="203" y="751"/>
                  <a:pt x="196" y="766"/>
                  <a:pt x="189" y="782"/>
                </a:cubicBezTo>
                <a:cubicBezTo>
                  <a:pt x="182" y="797"/>
                  <a:pt x="176" y="813"/>
                  <a:pt x="177" y="816"/>
                </a:cubicBezTo>
                <a:cubicBezTo>
                  <a:pt x="178" y="822"/>
                  <a:pt x="191" y="831"/>
                  <a:pt x="196" y="831"/>
                </a:cubicBezTo>
                <a:cubicBezTo>
                  <a:pt x="199" y="831"/>
                  <a:pt x="213" y="821"/>
                  <a:pt x="226" y="810"/>
                </a:cubicBezTo>
                <a:cubicBezTo>
                  <a:pt x="239" y="799"/>
                  <a:pt x="252" y="788"/>
                  <a:pt x="254" y="787"/>
                </a:cubicBezTo>
                <a:cubicBezTo>
                  <a:pt x="257" y="787"/>
                  <a:pt x="266" y="793"/>
                  <a:pt x="266" y="793"/>
                </a:cubicBezTo>
                <a:cubicBezTo>
                  <a:pt x="266" y="793"/>
                  <a:pt x="266" y="793"/>
                  <a:pt x="266" y="793"/>
                </a:cubicBezTo>
                <a:cubicBezTo>
                  <a:pt x="266" y="793"/>
                  <a:pt x="276" y="798"/>
                  <a:pt x="277" y="801"/>
                </a:cubicBezTo>
                <a:cubicBezTo>
                  <a:pt x="278" y="803"/>
                  <a:pt x="274" y="819"/>
                  <a:pt x="271" y="835"/>
                </a:cubicBezTo>
                <a:cubicBezTo>
                  <a:pt x="268" y="852"/>
                  <a:pt x="265" y="869"/>
                  <a:pt x="267" y="872"/>
                </a:cubicBezTo>
                <a:cubicBezTo>
                  <a:pt x="269" y="877"/>
                  <a:pt x="284" y="883"/>
                  <a:pt x="289" y="881"/>
                </a:cubicBezTo>
                <a:cubicBezTo>
                  <a:pt x="291" y="881"/>
                  <a:pt x="303" y="868"/>
                  <a:pt x="313" y="854"/>
                </a:cubicBezTo>
                <a:cubicBezTo>
                  <a:pt x="324" y="841"/>
                  <a:pt x="333" y="827"/>
                  <a:pt x="335" y="826"/>
                </a:cubicBezTo>
                <a:cubicBezTo>
                  <a:pt x="338" y="824"/>
                  <a:pt x="348" y="829"/>
                  <a:pt x="348" y="829"/>
                </a:cubicBezTo>
                <a:cubicBezTo>
                  <a:pt x="348" y="829"/>
                  <a:pt x="348" y="829"/>
                  <a:pt x="348" y="829"/>
                </a:cubicBezTo>
                <a:cubicBezTo>
                  <a:pt x="348" y="829"/>
                  <a:pt x="359" y="831"/>
                  <a:pt x="361" y="834"/>
                </a:cubicBezTo>
                <a:cubicBezTo>
                  <a:pt x="362" y="835"/>
                  <a:pt x="362" y="852"/>
                  <a:pt x="363" y="869"/>
                </a:cubicBezTo>
                <a:cubicBezTo>
                  <a:pt x="364" y="886"/>
                  <a:pt x="365" y="903"/>
                  <a:pt x="367" y="905"/>
                </a:cubicBezTo>
                <a:cubicBezTo>
                  <a:pt x="371" y="909"/>
                  <a:pt x="386" y="912"/>
                  <a:pt x="391" y="909"/>
                </a:cubicBezTo>
                <a:cubicBezTo>
                  <a:pt x="393" y="908"/>
                  <a:pt x="401" y="893"/>
                  <a:pt x="408" y="877"/>
                </a:cubicBezTo>
                <a:cubicBezTo>
                  <a:pt x="415" y="862"/>
                  <a:pt x="422" y="846"/>
                  <a:pt x="423" y="845"/>
                </a:cubicBezTo>
                <a:cubicBezTo>
                  <a:pt x="426" y="842"/>
                  <a:pt x="436" y="844"/>
                  <a:pt x="436" y="844"/>
                </a:cubicBezTo>
                <a:cubicBezTo>
                  <a:pt x="437" y="845"/>
                  <a:pt x="437" y="845"/>
                  <a:pt x="437" y="845"/>
                </a:cubicBezTo>
                <a:cubicBezTo>
                  <a:pt x="437" y="845"/>
                  <a:pt x="448" y="844"/>
                  <a:pt x="450" y="846"/>
                </a:cubicBezTo>
                <a:cubicBezTo>
                  <a:pt x="451" y="847"/>
                  <a:pt x="455" y="864"/>
                  <a:pt x="460" y="880"/>
                </a:cubicBezTo>
                <a:cubicBezTo>
                  <a:pt x="465" y="896"/>
                  <a:pt x="470" y="912"/>
                  <a:pt x="473" y="914"/>
                </a:cubicBezTo>
                <a:cubicBezTo>
                  <a:pt x="477" y="917"/>
                  <a:pt x="493" y="916"/>
                  <a:pt x="497" y="913"/>
                </a:cubicBezTo>
                <a:cubicBezTo>
                  <a:pt x="499" y="911"/>
                  <a:pt x="503" y="894"/>
                  <a:pt x="506" y="878"/>
                </a:cubicBezTo>
                <a:cubicBezTo>
                  <a:pt x="510" y="861"/>
                  <a:pt x="512" y="844"/>
                  <a:pt x="513" y="843"/>
                </a:cubicBezTo>
                <a:cubicBezTo>
                  <a:pt x="515" y="840"/>
                  <a:pt x="526" y="839"/>
                  <a:pt x="526" y="839"/>
                </a:cubicBezTo>
                <a:cubicBezTo>
                  <a:pt x="526" y="839"/>
                  <a:pt x="526" y="839"/>
                  <a:pt x="526" y="839"/>
                </a:cubicBezTo>
                <a:cubicBezTo>
                  <a:pt x="526" y="839"/>
                  <a:pt x="537" y="837"/>
                  <a:pt x="540" y="838"/>
                </a:cubicBezTo>
                <a:cubicBezTo>
                  <a:pt x="541" y="839"/>
                  <a:pt x="549" y="854"/>
                  <a:pt x="557" y="868"/>
                </a:cubicBezTo>
                <a:cubicBezTo>
                  <a:pt x="565" y="883"/>
                  <a:pt x="575" y="898"/>
                  <a:pt x="577" y="899"/>
                </a:cubicBezTo>
                <a:cubicBezTo>
                  <a:pt x="583" y="901"/>
                  <a:pt x="597" y="896"/>
                  <a:pt x="601" y="892"/>
                </a:cubicBezTo>
                <a:cubicBezTo>
                  <a:pt x="602" y="890"/>
                  <a:pt x="602" y="873"/>
                  <a:pt x="602" y="855"/>
                </a:cubicBezTo>
                <a:cubicBezTo>
                  <a:pt x="601" y="838"/>
                  <a:pt x="600" y="822"/>
                  <a:pt x="600" y="820"/>
                </a:cubicBezTo>
                <a:cubicBezTo>
                  <a:pt x="602" y="816"/>
                  <a:pt x="612" y="814"/>
                  <a:pt x="612" y="814"/>
                </a:cubicBezTo>
                <a:cubicBezTo>
                  <a:pt x="612" y="814"/>
                  <a:pt x="612" y="814"/>
                  <a:pt x="612" y="814"/>
                </a:cubicBezTo>
                <a:cubicBezTo>
                  <a:pt x="612" y="814"/>
                  <a:pt x="622" y="808"/>
                  <a:pt x="625" y="809"/>
                </a:cubicBezTo>
                <a:cubicBezTo>
                  <a:pt x="627" y="809"/>
                  <a:pt x="638" y="822"/>
                  <a:pt x="649" y="835"/>
                </a:cubicBezTo>
                <a:cubicBezTo>
                  <a:pt x="661" y="847"/>
                  <a:pt x="673" y="859"/>
                  <a:pt x="676" y="860"/>
                </a:cubicBezTo>
                <a:cubicBezTo>
                  <a:pt x="681" y="860"/>
                  <a:pt x="695" y="852"/>
                  <a:pt x="697" y="847"/>
                </a:cubicBezTo>
                <a:cubicBezTo>
                  <a:pt x="698" y="845"/>
                  <a:pt x="694" y="828"/>
                  <a:pt x="689" y="812"/>
                </a:cubicBezTo>
                <a:cubicBezTo>
                  <a:pt x="685" y="795"/>
                  <a:pt x="679" y="779"/>
                  <a:pt x="680" y="778"/>
                </a:cubicBezTo>
                <a:cubicBezTo>
                  <a:pt x="680" y="774"/>
                  <a:pt x="690" y="769"/>
                  <a:pt x="690" y="769"/>
                </a:cubicBezTo>
                <a:cubicBezTo>
                  <a:pt x="690" y="769"/>
                  <a:pt x="690" y="769"/>
                  <a:pt x="690" y="769"/>
                </a:cubicBezTo>
                <a:cubicBezTo>
                  <a:pt x="690" y="769"/>
                  <a:pt x="698" y="761"/>
                  <a:pt x="702" y="761"/>
                </a:cubicBezTo>
                <a:cubicBezTo>
                  <a:pt x="703" y="761"/>
                  <a:pt x="717" y="771"/>
                  <a:pt x="731" y="781"/>
                </a:cubicBezTo>
                <a:cubicBezTo>
                  <a:pt x="745" y="790"/>
                  <a:pt x="759" y="799"/>
                  <a:pt x="762" y="799"/>
                </a:cubicBezTo>
                <a:cubicBezTo>
                  <a:pt x="768" y="798"/>
                  <a:pt x="779" y="787"/>
                  <a:pt x="780" y="782"/>
                </a:cubicBezTo>
                <a:cubicBezTo>
                  <a:pt x="780" y="780"/>
                  <a:pt x="773" y="764"/>
                  <a:pt x="765" y="749"/>
                </a:cubicBezTo>
                <a:cubicBezTo>
                  <a:pt x="756" y="734"/>
                  <a:pt x="748" y="720"/>
                  <a:pt x="747" y="718"/>
                </a:cubicBezTo>
                <a:cubicBezTo>
                  <a:pt x="747" y="714"/>
                  <a:pt x="755" y="707"/>
                  <a:pt x="755" y="707"/>
                </a:cubicBezTo>
                <a:cubicBezTo>
                  <a:pt x="755" y="707"/>
                  <a:pt x="755" y="707"/>
                  <a:pt x="755" y="707"/>
                </a:cubicBezTo>
                <a:cubicBezTo>
                  <a:pt x="755" y="707"/>
                  <a:pt x="762" y="698"/>
                  <a:pt x="765" y="697"/>
                </a:cubicBezTo>
                <a:cubicBezTo>
                  <a:pt x="767" y="697"/>
                  <a:pt x="782" y="703"/>
                  <a:pt x="798" y="709"/>
                </a:cubicBezTo>
                <a:cubicBezTo>
                  <a:pt x="813" y="715"/>
                  <a:pt x="830" y="721"/>
                  <a:pt x="833" y="720"/>
                </a:cubicBezTo>
                <a:cubicBezTo>
                  <a:pt x="838" y="718"/>
                  <a:pt x="846" y="705"/>
                  <a:pt x="846" y="699"/>
                </a:cubicBezTo>
                <a:cubicBezTo>
                  <a:pt x="846" y="697"/>
                  <a:pt x="835" y="683"/>
                  <a:pt x="824" y="671"/>
                </a:cubicBezTo>
                <a:cubicBezTo>
                  <a:pt x="812" y="658"/>
                  <a:pt x="800" y="646"/>
                  <a:pt x="800" y="645"/>
                </a:cubicBezTo>
                <a:cubicBezTo>
                  <a:pt x="799" y="641"/>
                  <a:pt x="805" y="632"/>
                  <a:pt x="805" y="632"/>
                </a:cubicBezTo>
                <a:cubicBezTo>
                  <a:pt x="805" y="632"/>
                  <a:pt x="805" y="632"/>
                  <a:pt x="805" y="632"/>
                </a:cubicBezTo>
                <a:cubicBezTo>
                  <a:pt x="805" y="632"/>
                  <a:pt x="809" y="622"/>
                  <a:pt x="812" y="620"/>
                </a:cubicBezTo>
                <a:cubicBezTo>
                  <a:pt x="813" y="619"/>
                  <a:pt x="830" y="622"/>
                  <a:pt x="846" y="624"/>
                </a:cubicBezTo>
                <a:cubicBezTo>
                  <a:pt x="863" y="627"/>
                  <a:pt x="880" y="628"/>
                  <a:pt x="883" y="626"/>
                </a:cubicBezTo>
                <a:cubicBezTo>
                  <a:pt x="888" y="624"/>
                  <a:pt x="893" y="609"/>
                  <a:pt x="891" y="604"/>
                </a:cubicBezTo>
                <a:cubicBezTo>
                  <a:pt x="891" y="601"/>
                  <a:pt x="877" y="591"/>
                  <a:pt x="863" y="581"/>
                </a:cubicBezTo>
                <a:cubicBezTo>
                  <a:pt x="849" y="571"/>
                  <a:pt x="834" y="563"/>
                  <a:pt x="833" y="561"/>
                </a:cubicBezTo>
                <a:cubicBezTo>
                  <a:pt x="831" y="558"/>
                  <a:pt x="835" y="548"/>
                  <a:pt x="835" y="548"/>
                </a:cubicBezTo>
                <a:cubicBezTo>
                  <a:pt x="835" y="548"/>
                  <a:pt x="835" y="548"/>
                  <a:pt x="835" y="548"/>
                </a:cubicBezTo>
                <a:cubicBezTo>
                  <a:pt x="836" y="548"/>
                  <a:pt x="837" y="537"/>
                  <a:pt x="840" y="535"/>
                </a:cubicBezTo>
                <a:cubicBezTo>
                  <a:pt x="841" y="533"/>
                  <a:pt x="857" y="533"/>
                  <a:pt x="874" y="531"/>
                </a:cubicBezTo>
                <a:cubicBezTo>
                  <a:pt x="891" y="529"/>
                  <a:pt x="908" y="526"/>
                  <a:pt x="910" y="524"/>
                </a:cubicBezTo>
                <a:cubicBezTo>
                  <a:pt x="914" y="520"/>
                  <a:pt x="916" y="505"/>
                  <a:pt x="913" y="500"/>
                </a:cubicBezTo>
                <a:cubicBezTo>
                  <a:pt x="912" y="498"/>
                  <a:pt x="896" y="491"/>
                  <a:pt x="880" y="485"/>
                </a:cubicBezTo>
                <a:close/>
              </a:path>
            </a:pathLst>
          </a:custGeom>
          <a:solidFill>
            <a:sysClr val="window" lastClr="FFFFFF"/>
          </a:solidFill>
          <a:ln>
            <a:noFill/>
          </a:ln>
        </p:spPr>
        <p:txBody>
          <a:bodyPr vert="horz" wrap="square" lIns="80979" tIns="40490" rIns="80979" bIns="404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ysClr val="windowText" lastClr="000000"/>
              </a:solidFill>
              <a:effectLst/>
              <a:uLnTx/>
              <a:uFillTx/>
              <a:cs typeface="+mn-ea"/>
              <a:sym typeface="+mn-lt"/>
            </a:endParaRPr>
          </a:p>
        </p:txBody>
      </p:sp>
      <p:sp>
        <p:nvSpPr>
          <p:cNvPr id="7" name="Oval 13"/>
          <p:cNvSpPr>
            <a:spLocks noChangeArrowheads="1"/>
          </p:cNvSpPr>
          <p:nvPr/>
        </p:nvSpPr>
        <p:spPr bwMode="auto">
          <a:xfrm>
            <a:off x="4809735" y="1622641"/>
            <a:ext cx="872154" cy="871952"/>
          </a:xfrm>
          <a:prstGeom prst="ellipse">
            <a:avLst/>
          </a:prstGeom>
          <a:gradFill>
            <a:gsLst>
              <a:gs pos="0">
                <a:sysClr val="window" lastClr="FFFFFF">
                  <a:lumMod val="85000"/>
                </a:sysClr>
              </a:gs>
              <a:gs pos="100000">
                <a:sysClr val="window" lastClr="FFFFFF"/>
              </a:gs>
            </a:gsLst>
            <a:lin ang="9000000" scaled="0"/>
          </a:gradFill>
          <a:ln>
            <a:noFill/>
          </a:ln>
        </p:spPr>
        <p:txBody>
          <a:bodyPr vert="horz" wrap="square" lIns="80979" tIns="40490" rIns="80979" bIns="404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ysClr val="windowText" lastClr="000000"/>
              </a:solidFill>
              <a:effectLst/>
              <a:uLnTx/>
              <a:uFillTx/>
              <a:cs typeface="+mn-ea"/>
              <a:sym typeface="+mn-lt"/>
            </a:endParaRPr>
          </a:p>
        </p:txBody>
      </p:sp>
      <p:sp>
        <p:nvSpPr>
          <p:cNvPr id="8" name="Freeform 108"/>
          <p:cNvSpPr>
            <a:spLocks/>
          </p:cNvSpPr>
          <p:nvPr/>
        </p:nvSpPr>
        <p:spPr bwMode="auto">
          <a:xfrm rot="16200000">
            <a:off x="2711301" y="958916"/>
            <a:ext cx="1791645" cy="1793168"/>
          </a:xfrm>
          <a:custGeom>
            <a:avLst/>
            <a:gdLst>
              <a:gd name="T0" fmla="*/ 0 w 972"/>
              <a:gd name="T1" fmla="*/ 972 h 972"/>
              <a:gd name="T2" fmla="*/ 0 w 972"/>
              <a:gd name="T3" fmla="*/ 486 h 972"/>
              <a:gd name="T4" fmla="*/ 486 w 972"/>
              <a:gd name="T5" fmla="*/ 0 h 972"/>
              <a:gd name="T6" fmla="*/ 972 w 972"/>
              <a:gd name="T7" fmla="*/ 486 h 972"/>
              <a:gd name="T8" fmla="*/ 486 w 972"/>
              <a:gd name="T9" fmla="*/ 972 h 972"/>
              <a:gd name="T10" fmla="*/ 0 w 972"/>
              <a:gd name="T11" fmla="*/ 972 h 972"/>
            </a:gdLst>
            <a:ahLst/>
            <a:cxnLst>
              <a:cxn ang="0">
                <a:pos x="T0" y="T1"/>
              </a:cxn>
              <a:cxn ang="0">
                <a:pos x="T2" y="T3"/>
              </a:cxn>
              <a:cxn ang="0">
                <a:pos x="T4" y="T5"/>
              </a:cxn>
              <a:cxn ang="0">
                <a:pos x="T6" y="T7"/>
              </a:cxn>
              <a:cxn ang="0">
                <a:pos x="T8" y="T9"/>
              </a:cxn>
              <a:cxn ang="0">
                <a:pos x="T10" y="T11"/>
              </a:cxn>
            </a:cxnLst>
            <a:rect l="0" t="0" r="r" b="b"/>
            <a:pathLst>
              <a:path w="972" h="972">
                <a:moveTo>
                  <a:pt x="0" y="972"/>
                </a:moveTo>
                <a:cubicBezTo>
                  <a:pt x="0" y="486"/>
                  <a:pt x="0" y="486"/>
                  <a:pt x="0" y="486"/>
                </a:cubicBezTo>
                <a:cubicBezTo>
                  <a:pt x="0" y="218"/>
                  <a:pt x="218" y="0"/>
                  <a:pt x="486" y="0"/>
                </a:cubicBezTo>
                <a:cubicBezTo>
                  <a:pt x="754" y="0"/>
                  <a:pt x="972" y="218"/>
                  <a:pt x="972" y="486"/>
                </a:cubicBezTo>
                <a:cubicBezTo>
                  <a:pt x="972" y="754"/>
                  <a:pt x="754" y="972"/>
                  <a:pt x="486" y="972"/>
                </a:cubicBezTo>
                <a:lnTo>
                  <a:pt x="0" y="972"/>
                </a:lnTo>
                <a:close/>
              </a:path>
            </a:pathLst>
          </a:custGeom>
          <a:solidFill>
            <a:schemeClr val="accent2">
              <a:lumMod val="50000"/>
            </a:schemeClr>
          </a:solidFill>
          <a:ln>
            <a:noFill/>
          </a:ln>
        </p:spPr>
        <p:txBody>
          <a:bodyPr vert="horz" wrap="square" lIns="80979" tIns="40490" rIns="80979" bIns="404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ysClr val="windowText" lastClr="000000"/>
              </a:solidFill>
              <a:effectLst/>
              <a:uLnTx/>
              <a:uFillTx/>
              <a:cs typeface="+mn-ea"/>
              <a:sym typeface="+mn-lt"/>
            </a:endParaRPr>
          </a:p>
        </p:txBody>
      </p:sp>
      <p:sp>
        <p:nvSpPr>
          <p:cNvPr id="9" name="Freeform 109"/>
          <p:cNvSpPr>
            <a:spLocks/>
          </p:cNvSpPr>
          <p:nvPr/>
        </p:nvSpPr>
        <p:spPr bwMode="auto">
          <a:xfrm rot="16200000">
            <a:off x="2837809" y="1097003"/>
            <a:ext cx="1523476" cy="1526879"/>
          </a:xfrm>
          <a:custGeom>
            <a:avLst/>
            <a:gdLst>
              <a:gd name="T0" fmla="*/ 846 w 916"/>
              <a:gd name="T1" fmla="*/ 458 h 917"/>
              <a:gd name="T2" fmla="*/ 910 w 916"/>
              <a:gd name="T3" fmla="*/ 394 h 917"/>
              <a:gd name="T4" fmla="*/ 835 w 916"/>
              <a:gd name="T5" fmla="*/ 369 h 917"/>
              <a:gd name="T6" fmla="*/ 884 w 916"/>
              <a:gd name="T7" fmla="*/ 292 h 917"/>
              <a:gd name="T8" fmla="*/ 805 w 916"/>
              <a:gd name="T9" fmla="*/ 285 h 917"/>
              <a:gd name="T10" fmla="*/ 834 w 916"/>
              <a:gd name="T11" fmla="*/ 199 h 917"/>
              <a:gd name="T12" fmla="*/ 755 w 916"/>
              <a:gd name="T13" fmla="*/ 210 h 917"/>
              <a:gd name="T14" fmla="*/ 764 w 916"/>
              <a:gd name="T15" fmla="*/ 119 h 917"/>
              <a:gd name="T16" fmla="*/ 690 w 916"/>
              <a:gd name="T17" fmla="*/ 148 h 917"/>
              <a:gd name="T18" fmla="*/ 677 w 916"/>
              <a:gd name="T19" fmla="*/ 58 h 917"/>
              <a:gd name="T20" fmla="*/ 612 w 916"/>
              <a:gd name="T21" fmla="*/ 103 h 917"/>
              <a:gd name="T22" fmla="*/ 579 w 916"/>
              <a:gd name="T23" fmla="*/ 19 h 917"/>
              <a:gd name="T24" fmla="*/ 526 w 916"/>
              <a:gd name="T25" fmla="*/ 77 h 917"/>
              <a:gd name="T26" fmla="*/ 474 w 916"/>
              <a:gd name="T27" fmla="*/ 3 h 917"/>
              <a:gd name="T28" fmla="*/ 436 w 916"/>
              <a:gd name="T29" fmla="*/ 72 h 917"/>
              <a:gd name="T30" fmla="*/ 369 w 916"/>
              <a:gd name="T31" fmla="*/ 12 h 917"/>
              <a:gd name="T32" fmla="*/ 348 w 916"/>
              <a:gd name="T33" fmla="*/ 88 h 917"/>
              <a:gd name="T34" fmla="*/ 268 w 916"/>
              <a:gd name="T35" fmla="*/ 44 h 917"/>
              <a:gd name="T36" fmla="*/ 266 w 916"/>
              <a:gd name="T37" fmla="*/ 123 h 917"/>
              <a:gd name="T38" fmla="*/ 178 w 916"/>
              <a:gd name="T39" fmla="*/ 100 h 917"/>
              <a:gd name="T40" fmla="*/ 194 w 916"/>
              <a:gd name="T41" fmla="*/ 177 h 917"/>
              <a:gd name="T42" fmla="*/ 103 w 916"/>
              <a:gd name="T43" fmla="*/ 174 h 917"/>
              <a:gd name="T44" fmla="*/ 136 w 916"/>
              <a:gd name="T45" fmla="*/ 246 h 917"/>
              <a:gd name="T46" fmla="*/ 47 w 916"/>
              <a:gd name="T47" fmla="*/ 264 h 917"/>
              <a:gd name="T48" fmla="*/ 96 w 916"/>
              <a:gd name="T49" fmla="*/ 326 h 917"/>
              <a:gd name="T50" fmla="*/ 13 w 916"/>
              <a:gd name="T51" fmla="*/ 364 h 917"/>
              <a:gd name="T52" fmla="*/ 75 w 916"/>
              <a:gd name="T53" fmla="*/ 414 h 917"/>
              <a:gd name="T54" fmla="*/ 3 w 916"/>
              <a:gd name="T55" fmla="*/ 470 h 917"/>
              <a:gd name="T56" fmla="*/ 75 w 916"/>
              <a:gd name="T57" fmla="*/ 503 h 917"/>
              <a:gd name="T58" fmla="*/ 18 w 916"/>
              <a:gd name="T59" fmla="*/ 574 h 917"/>
              <a:gd name="T60" fmla="*/ 96 w 916"/>
              <a:gd name="T61" fmla="*/ 591 h 917"/>
              <a:gd name="T62" fmla="*/ 57 w 916"/>
              <a:gd name="T63" fmla="*/ 673 h 917"/>
              <a:gd name="T64" fmla="*/ 136 w 916"/>
              <a:gd name="T65" fmla="*/ 671 h 917"/>
              <a:gd name="T66" fmla="*/ 117 w 916"/>
              <a:gd name="T67" fmla="*/ 760 h 917"/>
              <a:gd name="T68" fmla="*/ 194 w 916"/>
              <a:gd name="T69" fmla="*/ 740 h 917"/>
              <a:gd name="T70" fmla="*/ 196 w 916"/>
              <a:gd name="T71" fmla="*/ 831 h 917"/>
              <a:gd name="T72" fmla="*/ 266 w 916"/>
              <a:gd name="T73" fmla="*/ 793 h 917"/>
              <a:gd name="T74" fmla="*/ 289 w 916"/>
              <a:gd name="T75" fmla="*/ 881 h 917"/>
              <a:gd name="T76" fmla="*/ 348 w 916"/>
              <a:gd name="T77" fmla="*/ 829 h 917"/>
              <a:gd name="T78" fmla="*/ 391 w 916"/>
              <a:gd name="T79" fmla="*/ 909 h 917"/>
              <a:gd name="T80" fmla="*/ 437 w 916"/>
              <a:gd name="T81" fmla="*/ 845 h 917"/>
              <a:gd name="T82" fmla="*/ 497 w 916"/>
              <a:gd name="T83" fmla="*/ 913 h 917"/>
              <a:gd name="T84" fmla="*/ 526 w 916"/>
              <a:gd name="T85" fmla="*/ 839 h 917"/>
              <a:gd name="T86" fmla="*/ 601 w 916"/>
              <a:gd name="T87" fmla="*/ 892 h 917"/>
              <a:gd name="T88" fmla="*/ 612 w 916"/>
              <a:gd name="T89" fmla="*/ 814 h 917"/>
              <a:gd name="T90" fmla="*/ 697 w 916"/>
              <a:gd name="T91" fmla="*/ 847 h 917"/>
              <a:gd name="T92" fmla="*/ 690 w 916"/>
              <a:gd name="T93" fmla="*/ 769 h 917"/>
              <a:gd name="T94" fmla="*/ 780 w 916"/>
              <a:gd name="T95" fmla="*/ 782 h 917"/>
              <a:gd name="T96" fmla="*/ 755 w 916"/>
              <a:gd name="T97" fmla="*/ 707 h 917"/>
              <a:gd name="T98" fmla="*/ 846 w 916"/>
              <a:gd name="T99" fmla="*/ 699 h 917"/>
              <a:gd name="T100" fmla="*/ 805 w 916"/>
              <a:gd name="T101" fmla="*/ 632 h 917"/>
              <a:gd name="T102" fmla="*/ 891 w 916"/>
              <a:gd name="T103" fmla="*/ 604 h 917"/>
              <a:gd name="T104" fmla="*/ 835 w 916"/>
              <a:gd name="T105" fmla="*/ 548 h 917"/>
              <a:gd name="T106" fmla="*/ 913 w 916"/>
              <a:gd name="T107" fmla="*/ 500 h 9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916" h="917">
                <a:moveTo>
                  <a:pt x="880" y="485"/>
                </a:moveTo>
                <a:cubicBezTo>
                  <a:pt x="864" y="479"/>
                  <a:pt x="848" y="473"/>
                  <a:pt x="847" y="472"/>
                </a:cubicBezTo>
                <a:cubicBezTo>
                  <a:pt x="844" y="469"/>
                  <a:pt x="846" y="459"/>
                  <a:pt x="846" y="459"/>
                </a:cubicBezTo>
                <a:cubicBezTo>
                  <a:pt x="846" y="458"/>
                  <a:pt x="846" y="458"/>
                  <a:pt x="846" y="458"/>
                </a:cubicBezTo>
                <a:cubicBezTo>
                  <a:pt x="846" y="458"/>
                  <a:pt x="845" y="447"/>
                  <a:pt x="847" y="445"/>
                </a:cubicBezTo>
                <a:cubicBezTo>
                  <a:pt x="848" y="443"/>
                  <a:pt x="864" y="439"/>
                  <a:pt x="880" y="433"/>
                </a:cubicBezTo>
                <a:cubicBezTo>
                  <a:pt x="896" y="427"/>
                  <a:pt x="912" y="421"/>
                  <a:pt x="913" y="418"/>
                </a:cubicBezTo>
                <a:cubicBezTo>
                  <a:pt x="916" y="414"/>
                  <a:pt x="914" y="398"/>
                  <a:pt x="910" y="394"/>
                </a:cubicBezTo>
                <a:cubicBezTo>
                  <a:pt x="909" y="392"/>
                  <a:pt x="892" y="389"/>
                  <a:pt x="875" y="387"/>
                </a:cubicBezTo>
                <a:cubicBezTo>
                  <a:pt x="858" y="385"/>
                  <a:pt x="841" y="383"/>
                  <a:pt x="840" y="382"/>
                </a:cubicBezTo>
                <a:cubicBezTo>
                  <a:pt x="836" y="380"/>
                  <a:pt x="835" y="369"/>
                  <a:pt x="835" y="369"/>
                </a:cubicBezTo>
                <a:cubicBezTo>
                  <a:pt x="835" y="369"/>
                  <a:pt x="835" y="369"/>
                  <a:pt x="835" y="369"/>
                </a:cubicBezTo>
                <a:cubicBezTo>
                  <a:pt x="835" y="369"/>
                  <a:pt x="832" y="359"/>
                  <a:pt x="833" y="356"/>
                </a:cubicBezTo>
                <a:cubicBezTo>
                  <a:pt x="834" y="354"/>
                  <a:pt x="848" y="346"/>
                  <a:pt x="863" y="337"/>
                </a:cubicBezTo>
                <a:cubicBezTo>
                  <a:pt x="877" y="328"/>
                  <a:pt x="891" y="317"/>
                  <a:pt x="892" y="315"/>
                </a:cubicBezTo>
                <a:cubicBezTo>
                  <a:pt x="894" y="309"/>
                  <a:pt x="888" y="295"/>
                  <a:pt x="884" y="292"/>
                </a:cubicBezTo>
                <a:cubicBezTo>
                  <a:pt x="881" y="290"/>
                  <a:pt x="864" y="291"/>
                  <a:pt x="847" y="293"/>
                </a:cubicBezTo>
                <a:cubicBezTo>
                  <a:pt x="830" y="295"/>
                  <a:pt x="814" y="297"/>
                  <a:pt x="812" y="296"/>
                </a:cubicBezTo>
                <a:cubicBezTo>
                  <a:pt x="808" y="295"/>
                  <a:pt x="805" y="285"/>
                  <a:pt x="805" y="285"/>
                </a:cubicBezTo>
                <a:cubicBezTo>
                  <a:pt x="805" y="285"/>
                  <a:pt x="805" y="285"/>
                  <a:pt x="805" y="285"/>
                </a:cubicBezTo>
                <a:cubicBezTo>
                  <a:pt x="805" y="285"/>
                  <a:pt x="799" y="275"/>
                  <a:pt x="799" y="272"/>
                </a:cubicBezTo>
                <a:cubicBezTo>
                  <a:pt x="800" y="271"/>
                  <a:pt x="812" y="259"/>
                  <a:pt x="824" y="247"/>
                </a:cubicBezTo>
                <a:cubicBezTo>
                  <a:pt x="835" y="235"/>
                  <a:pt x="847" y="222"/>
                  <a:pt x="847" y="219"/>
                </a:cubicBezTo>
                <a:cubicBezTo>
                  <a:pt x="847" y="213"/>
                  <a:pt x="839" y="200"/>
                  <a:pt x="834" y="199"/>
                </a:cubicBezTo>
                <a:cubicBezTo>
                  <a:pt x="831" y="198"/>
                  <a:pt x="815" y="202"/>
                  <a:pt x="798" y="208"/>
                </a:cubicBezTo>
                <a:cubicBezTo>
                  <a:pt x="782" y="213"/>
                  <a:pt x="767" y="220"/>
                  <a:pt x="765" y="220"/>
                </a:cubicBezTo>
                <a:cubicBezTo>
                  <a:pt x="761" y="219"/>
                  <a:pt x="755" y="210"/>
                  <a:pt x="755" y="210"/>
                </a:cubicBezTo>
                <a:cubicBezTo>
                  <a:pt x="755" y="210"/>
                  <a:pt x="755" y="210"/>
                  <a:pt x="755" y="210"/>
                </a:cubicBezTo>
                <a:cubicBezTo>
                  <a:pt x="755" y="210"/>
                  <a:pt x="748" y="202"/>
                  <a:pt x="747" y="199"/>
                </a:cubicBezTo>
                <a:cubicBezTo>
                  <a:pt x="747" y="197"/>
                  <a:pt x="756" y="183"/>
                  <a:pt x="765" y="169"/>
                </a:cubicBezTo>
                <a:cubicBezTo>
                  <a:pt x="774" y="154"/>
                  <a:pt x="782" y="139"/>
                  <a:pt x="781" y="136"/>
                </a:cubicBezTo>
                <a:cubicBezTo>
                  <a:pt x="780" y="130"/>
                  <a:pt x="769" y="120"/>
                  <a:pt x="764" y="119"/>
                </a:cubicBezTo>
                <a:cubicBezTo>
                  <a:pt x="761" y="119"/>
                  <a:pt x="746" y="127"/>
                  <a:pt x="732" y="136"/>
                </a:cubicBezTo>
                <a:cubicBezTo>
                  <a:pt x="717" y="145"/>
                  <a:pt x="703" y="155"/>
                  <a:pt x="701" y="155"/>
                </a:cubicBezTo>
                <a:cubicBezTo>
                  <a:pt x="698" y="156"/>
                  <a:pt x="690" y="148"/>
                  <a:pt x="690" y="148"/>
                </a:cubicBezTo>
                <a:cubicBezTo>
                  <a:pt x="690" y="148"/>
                  <a:pt x="690" y="148"/>
                  <a:pt x="690" y="148"/>
                </a:cubicBezTo>
                <a:cubicBezTo>
                  <a:pt x="690" y="148"/>
                  <a:pt x="681" y="142"/>
                  <a:pt x="680" y="139"/>
                </a:cubicBezTo>
                <a:cubicBezTo>
                  <a:pt x="679" y="138"/>
                  <a:pt x="685" y="122"/>
                  <a:pt x="690" y="106"/>
                </a:cubicBezTo>
                <a:cubicBezTo>
                  <a:pt x="695" y="90"/>
                  <a:pt x="699" y="73"/>
                  <a:pt x="698" y="70"/>
                </a:cubicBezTo>
                <a:cubicBezTo>
                  <a:pt x="696" y="65"/>
                  <a:pt x="683" y="58"/>
                  <a:pt x="677" y="58"/>
                </a:cubicBezTo>
                <a:cubicBezTo>
                  <a:pt x="675" y="58"/>
                  <a:pt x="662" y="70"/>
                  <a:pt x="650" y="82"/>
                </a:cubicBezTo>
                <a:cubicBezTo>
                  <a:pt x="638" y="94"/>
                  <a:pt x="627" y="107"/>
                  <a:pt x="625" y="108"/>
                </a:cubicBezTo>
                <a:cubicBezTo>
                  <a:pt x="622" y="109"/>
                  <a:pt x="612" y="103"/>
                  <a:pt x="612" y="103"/>
                </a:cubicBezTo>
                <a:cubicBezTo>
                  <a:pt x="612" y="103"/>
                  <a:pt x="612" y="103"/>
                  <a:pt x="612" y="103"/>
                </a:cubicBezTo>
                <a:cubicBezTo>
                  <a:pt x="612" y="103"/>
                  <a:pt x="602" y="100"/>
                  <a:pt x="600" y="97"/>
                </a:cubicBezTo>
                <a:cubicBezTo>
                  <a:pt x="599" y="95"/>
                  <a:pt x="601" y="79"/>
                  <a:pt x="602" y="62"/>
                </a:cubicBezTo>
                <a:cubicBezTo>
                  <a:pt x="604" y="45"/>
                  <a:pt x="604" y="28"/>
                  <a:pt x="602" y="26"/>
                </a:cubicBezTo>
                <a:cubicBezTo>
                  <a:pt x="599" y="21"/>
                  <a:pt x="584" y="17"/>
                  <a:pt x="579" y="19"/>
                </a:cubicBezTo>
                <a:cubicBezTo>
                  <a:pt x="577" y="19"/>
                  <a:pt x="567" y="34"/>
                  <a:pt x="558" y="48"/>
                </a:cubicBezTo>
                <a:cubicBezTo>
                  <a:pt x="549" y="63"/>
                  <a:pt x="541" y="78"/>
                  <a:pt x="540" y="79"/>
                </a:cubicBezTo>
                <a:cubicBezTo>
                  <a:pt x="537" y="81"/>
                  <a:pt x="526" y="78"/>
                  <a:pt x="526" y="78"/>
                </a:cubicBezTo>
                <a:cubicBezTo>
                  <a:pt x="526" y="77"/>
                  <a:pt x="526" y="77"/>
                  <a:pt x="526" y="77"/>
                </a:cubicBezTo>
                <a:cubicBezTo>
                  <a:pt x="526" y="77"/>
                  <a:pt x="515" y="77"/>
                  <a:pt x="513" y="74"/>
                </a:cubicBezTo>
                <a:cubicBezTo>
                  <a:pt x="512" y="73"/>
                  <a:pt x="510" y="56"/>
                  <a:pt x="507" y="40"/>
                </a:cubicBezTo>
                <a:cubicBezTo>
                  <a:pt x="504" y="23"/>
                  <a:pt x="501" y="6"/>
                  <a:pt x="499" y="4"/>
                </a:cubicBezTo>
                <a:cubicBezTo>
                  <a:pt x="494" y="0"/>
                  <a:pt x="479" y="0"/>
                  <a:pt x="474" y="3"/>
                </a:cubicBezTo>
                <a:cubicBezTo>
                  <a:pt x="472" y="4"/>
                  <a:pt x="466" y="20"/>
                  <a:pt x="461" y="37"/>
                </a:cubicBezTo>
                <a:cubicBezTo>
                  <a:pt x="456" y="53"/>
                  <a:pt x="451" y="69"/>
                  <a:pt x="450" y="71"/>
                </a:cubicBezTo>
                <a:cubicBezTo>
                  <a:pt x="447" y="73"/>
                  <a:pt x="437" y="72"/>
                  <a:pt x="437" y="72"/>
                </a:cubicBezTo>
                <a:cubicBezTo>
                  <a:pt x="436" y="72"/>
                  <a:pt x="436" y="72"/>
                  <a:pt x="436" y="72"/>
                </a:cubicBezTo>
                <a:cubicBezTo>
                  <a:pt x="436" y="72"/>
                  <a:pt x="426" y="74"/>
                  <a:pt x="423" y="72"/>
                </a:cubicBezTo>
                <a:cubicBezTo>
                  <a:pt x="421" y="71"/>
                  <a:pt x="416" y="56"/>
                  <a:pt x="409" y="40"/>
                </a:cubicBezTo>
                <a:cubicBezTo>
                  <a:pt x="403" y="24"/>
                  <a:pt x="395" y="9"/>
                  <a:pt x="393" y="7"/>
                </a:cubicBezTo>
                <a:cubicBezTo>
                  <a:pt x="388" y="5"/>
                  <a:pt x="373" y="8"/>
                  <a:pt x="369" y="12"/>
                </a:cubicBezTo>
                <a:cubicBezTo>
                  <a:pt x="367" y="13"/>
                  <a:pt x="365" y="31"/>
                  <a:pt x="363" y="47"/>
                </a:cubicBezTo>
                <a:cubicBezTo>
                  <a:pt x="362" y="65"/>
                  <a:pt x="362" y="81"/>
                  <a:pt x="361" y="83"/>
                </a:cubicBezTo>
                <a:cubicBezTo>
                  <a:pt x="359" y="86"/>
                  <a:pt x="348" y="88"/>
                  <a:pt x="348" y="88"/>
                </a:cubicBezTo>
                <a:cubicBezTo>
                  <a:pt x="348" y="88"/>
                  <a:pt x="348" y="88"/>
                  <a:pt x="348" y="88"/>
                </a:cubicBezTo>
                <a:cubicBezTo>
                  <a:pt x="348" y="88"/>
                  <a:pt x="338" y="92"/>
                  <a:pt x="335" y="91"/>
                </a:cubicBezTo>
                <a:cubicBezTo>
                  <a:pt x="333" y="90"/>
                  <a:pt x="324" y="76"/>
                  <a:pt x="314" y="63"/>
                </a:cubicBezTo>
                <a:cubicBezTo>
                  <a:pt x="304" y="49"/>
                  <a:pt x="293" y="35"/>
                  <a:pt x="290" y="35"/>
                </a:cubicBezTo>
                <a:cubicBezTo>
                  <a:pt x="285" y="33"/>
                  <a:pt x="271" y="40"/>
                  <a:pt x="268" y="44"/>
                </a:cubicBezTo>
                <a:cubicBezTo>
                  <a:pt x="267" y="47"/>
                  <a:pt x="269" y="64"/>
                  <a:pt x="271" y="81"/>
                </a:cubicBezTo>
                <a:cubicBezTo>
                  <a:pt x="274" y="97"/>
                  <a:pt x="277" y="114"/>
                  <a:pt x="277" y="116"/>
                </a:cubicBezTo>
                <a:cubicBezTo>
                  <a:pt x="276" y="119"/>
                  <a:pt x="266" y="123"/>
                  <a:pt x="266" y="123"/>
                </a:cubicBezTo>
                <a:cubicBezTo>
                  <a:pt x="266" y="123"/>
                  <a:pt x="266" y="123"/>
                  <a:pt x="266" y="123"/>
                </a:cubicBezTo>
                <a:cubicBezTo>
                  <a:pt x="266" y="123"/>
                  <a:pt x="257" y="130"/>
                  <a:pt x="253" y="129"/>
                </a:cubicBezTo>
                <a:cubicBezTo>
                  <a:pt x="252" y="129"/>
                  <a:pt x="240" y="118"/>
                  <a:pt x="227" y="107"/>
                </a:cubicBezTo>
                <a:cubicBezTo>
                  <a:pt x="214" y="96"/>
                  <a:pt x="200" y="85"/>
                  <a:pt x="197" y="85"/>
                </a:cubicBezTo>
                <a:cubicBezTo>
                  <a:pt x="192" y="85"/>
                  <a:pt x="179" y="95"/>
                  <a:pt x="178" y="100"/>
                </a:cubicBezTo>
                <a:cubicBezTo>
                  <a:pt x="177" y="102"/>
                  <a:pt x="183" y="118"/>
                  <a:pt x="189" y="134"/>
                </a:cubicBezTo>
                <a:cubicBezTo>
                  <a:pt x="196" y="150"/>
                  <a:pt x="203" y="165"/>
                  <a:pt x="203" y="167"/>
                </a:cubicBezTo>
                <a:cubicBezTo>
                  <a:pt x="203" y="171"/>
                  <a:pt x="194" y="177"/>
                  <a:pt x="194" y="177"/>
                </a:cubicBezTo>
                <a:cubicBezTo>
                  <a:pt x="194" y="177"/>
                  <a:pt x="194" y="177"/>
                  <a:pt x="194" y="177"/>
                </a:cubicBezTo>
                <a:cubicBezTo>
                  <a:pt x="194" y="177"/>
                  <a:pt x="186" y="185"/>
                  <a:pt x="183" y="186"/>
                </a:cubicBezTo>
                <a:cubicBezTo>
                  <a:pt x="181" y="186"/>
                  <a:pt x="167" y="178"/>
                  <a:pt x="152" y="170"/>
                </a:cubicBezTo>
                <a:cubicBezTo>
                  <a:pt x="137" y="162"/>
                  <a:pt x="121" y="155"/>
                  <a:pt x="118" y="156"/>
                </a:cubicBezTo>
                <a:cubicBezTo>
                  <a:pt x="113" y="157"/>
                  <a:pt x="103" y="169"/>
                  <a:pt x="103" y="174"/>
                </a:cubicBezTo>
                <a:cubicBezTo>
                  <a:pt x="103" y="177"/>
                  <a:pt x="112" y="191"/>
                  <a:pt x="122" y="205"/>
                </a:cubicBezTo>
                <a:cubicBezTo>
                  <a:pt x="132" y="219"/>
                  <a:pt x="142" y="232"/>
                  <a:pt x="143" y="234"/>
                </a:cubicBezTo>
                <a:cubicBezTo>
                  <a:pt x="143" y="238"/>
                  <a:pt x="136" y="246"/>
                  <a:pt x="136" y="246"/>
                </a:cubicBezTo>
                <a:cubicBezTo>
                  <a:pt x="136" y="246"/>
                  <a:pt x="136" y="246"/>
                  <a:pt x="136" y="246"/>
                </a:cubicBezTo>
                <a:cubicBezTo>
                  <a:pt x="136" y="246"/>
                  <a:pt x="131" y="256"/>
                  <a:pt x="128" y="257"/>
                </a:cubicBezTo>
                <a:cubicBezTo>
                  <a:pt x="126" y="257"/>
                  <a:pt x="110" y="253"/>
                  <a:pt x="94" y="248"/>
                </a:cubicBezTo>
                <a:cubicBezTo>
                  <a:pt x="77" y="244"/>
                  <a:pt x="60" y="241"/>
                  <a:pt x="58" y="242"/>
                </a:cubicBezTo>
                <a:cubicBezTo>
                  <a:pt x="52" y="245"/>
                  <a:pt x="46" y="259"/>
                  <a:pt x="47" y="264"/>
                </a:cubicBezTo>
                <a:cubicBezTo>
                  <a:pt x="47" y="266"/>
                  <a:pt x="60" y="279"/>
                  <a:pt x="72" y="290"/>
                </a:cubicBezTo>
                <a:cubicBezTo>
                  <a:pt x="85" y="301"/>
                  <a:pt x="98" y="311"/>
                  <a:pt x="99" y="313"/>
                </a:cubicBezTo>
                <a:cubicBezTo>
                  <a:pt x="101" y="317"/>
                  <a:pt x="96" y="326"/>
                  <a:pt x="96" y="326"/>
                </a:cubicBezTo>
                <a:cubicBezTo>
                  <a:pt x="96" y="326"/>
                  <a:pt x="96" y="326"/>
                  <a:pt x="96" y="326"/>
                </a:cubicBezTo>
                <a:cubicBezTo>
                  <a:pt x="95" y="326"/>
                  <a:pt x="93" y="337"/>
                  <a:pt x="90" y="339"/>
                </a:cubicBezTo>
                <a:cubicBezTo>
                  <a:pt x="89" y="340"/>
                  <a:pt x="72" y="339"/>
                  <a:pt x="55" y="338"/>
                </a:cubicBezTo>
                <a:cubicBezTo>
                  <a:pt x="38" y="338"/>
                  <a:pt x="21" y="339"/>
                  <a:pt x="19" y="341"/>
                </a:cubicBezTo>
                <a:cubicBezTo>
                  <a:pt x="14" y="344"/>
                  <a:pt x="11" y="359"/>
                  <a:pt x="13" y="364"/>
                </a:cubicBezTo>
                <a:cubicBezTo>
                  <a:pt x="14" y="367"/>
                  <a:pt x="29" y="376"/>
                  <a:pt x="44" y="383"/>
                </a:cubicBezTo>
                <a:cubicBezTo>
                  <a:pt x="59" y="391"/>
                  <a:pt x="74" y="398"/>
                  <a:pt x="76" y="400"/>
                </a:cubicBezTo>
                <a:cubicBezTo>
                  <a:pt x="78" y="403"/>
                  <a:pt x="75" y="413"/>
                  <a:pt x="75" y="413"/>
                </a:cubicBezTo>
                <a:cubicBezTo>
                  <a:pt x="75" y="414"/>
                  <a:pt x="75" y="414"/>
                  <a:pt x="75" y="414"/>
                </a:cubicBezTo>
                <a:cubicBezTo>
                  <a:pt x="75" y="414"/>
                  <a:pt x="75" y="424"/>
                  <a:pt x="72" y="427"/>
                </a:cubicBezTo>
                <a:cubicBezTo>
                  <a:pt x="71" y="428"/>
                  <a:pt x="55" y="431"/>
                  <a:pt x="38" y="435"/>
                </a:cubicBezTo>
                <a:cubicBezTo>
                  <a:pt x="22" y="439"/>
                  <a:pt x="5" y="443"/>
                  <a:pt x="3" y="445"/>
                </a:cubicBezTo>
                <a:cubicBezTo>
                  <a:pt x="0" y="450"/>
                  <a:pt x="0" y="465"/>
                  <a:pt x="3" y="470"/>
                </a:cubicBezTo>
                <a:cubicBezTo>
                  <a:pt x="5" y="472"/>
                  <a:pt x="21" y="477"/>
                  <a:pt x="38" y="481"/>
                </a:cubicBezTo>
                <a:cubicBezTo>
                  <a:pt x="54" y="485"/>
                  <a:pt x="71" y="489"/>
                  <a:pt x="72" y="490"/>
                </a:cubicBezTo>
                <a:cubicBezTo>
                  <a:pt x="75" y="492"/>
                  <a:pt x="75" y="503"/>
                  <a:pt x="75" y="503"/>
                </a:cubicBezTo>
                <a:cubicBezTo>
                  <a:pt x="75" y="503"/>
                  <a:pt x="75" y="503"/>
                  <a:pt x="75" y="503"/>
                </a:cubicBezTo>
                <a:cubicBezTo>
                  <a:pt x="75" y="503"/>
                  <a:pt x="77" y="514"/>
                  <a:pt x="76" y="517"/>
                </a:cubicBezTo>
                <a:cubicBezTo>
                  <a:pt x="75" y="519"/>
                  <a:pt x="59" y="525"/>
                  <a:pt x="44" y="533"/>
                </a:cubicBezTo>
                <a:cubicBezTo>
                  <a:pt x="29" y="540"/>
                  <a:pt x="14" y="548"/>
                  <a:pt x="13" y="551"/>
                </a:cubicBezTo>
                <a:cubicBezTo>
                  <a:pt x="10" y="556"/>
                  <a:pt x="14" y="571"/>
                  <a:pt x="18" y="574"/>
                </a:cubicBezTo>
                <a:cubicBezTo>
                  <a:pt x="20" y="576"/>
                  <a:pt x="37" y="577"/>
                  <a:pt x="54" y="578"/>
                </a:cubicBezTo>
                <a:cubicBezTo>
                  <a:pt x="71" y="578"/>
                  <a:pt x="88" y="577"/>
                  <a:pt x="90" y="578"/>
                </a:cubicBezTo>
                <a:cubicBezTo>
                  <a:pt x="93" y="580"/>
                  <a:pt x="96" y="591"/>
                  <a:pt x="96" y="591"/>
                </a:cubicBezTo>
                <a:cubicBezTo>
                  <a:pt x="96" y="591"/>
                  <a:pt x="96" y="591"/>
                  <a:pt x="96" y="591"/>
                </a:cubicBezTo>
                <a:cubicBezTo>
                  <a:pt x="96" y="591"/>
                  <a:pt x="100" y="601"/>
                  <a:pt x="99" y="604"/>
                </a:cubicBezTo>
                <a:cubicBezTo>
                  <a:pt x="99" y="606"/>
                  <a:pt x="86" y="615"/>
                  <a:pt x="72" y="626"/>
                </a:cubicBezTo>
                <a:cubicBezTo>
                  <a:pt x="59" y="637"/>
                  <a:pt x="47" y="649"/>
                  <a:pt x="46" y="651"/>
                </a:cubicBezTo>
                <a:cubicBezTo>
                  <a:pt x="45" y="657"/>
                  <a:pt x="52" y="671"/>
                  <a:pt x="57" y="673"/>
                </a:cubicBezTo>
                <a:cubicBezTo>
                  <a:pt x="59" y="674"/>
                  <a:pt x="76" y="672"/>
                  <a:pt x="93" y="668"/>
                </a:cubicBezTo>
                <a:cubicBezTo>
                  <a:pt x="110" y="664"/>
                  <a:pt x="126" y="660"/>
                  <a:pt x="128" y="660"/>
                </a:cubicBezTo>
                <a:cubicBezTo>
                  <a:pt x="131" y="661"/>
                  <a:pt x="136" y="671"/>
                  <a:pt x="136" y="671"/>
                </a:cubicBezTo>
                <a:cubicBezTo>
                  <a:pt x="136" y="671"/>
                  <a:pt x="136" y="671"/>
                  <a:pt x="136" y="671"/>
                </a:cubicBezTo>
                <a:cubicBezTo>
                  <a:pt x="136" y="671"/>
                  <a:pt x="143" y="680"/>
                  <a:pt x="143" y="683"/>
                </a:cubicBezTo>
                <a:cubicBezTo>
                  <a:pt x="143" y="685"/>
                  <a:pt x="132" y="697"/>
                  <a:pt x="122" y="711"/>
                </a:cubicBezTo>
                <a:cubicBezTo>
                  <a:pt x="111" y="724"/>
                  <a:pt x="102" y="739"/>
                  <a:pt x="102" y="741"/>
                </a:cubicBezTo>
                <a:cubicBezTo>
                  <a:pt x="102" y="747"/>
                  <a:pt x="112" y="759"/>
                  <a:pt x="117" y="760"/>
                </a:cubicBezTo>
                <a:cubicBezTo>
                  <a:pt x="120" y="761"/>
                  <a:pt x="136" y="754"/>
                  <a:pt x="151" y="747"/>
                </a:cubicBezTo>
                <a:cubicBezTo>
                  <a:pt x="166" y="739"/>
                  <a:pt x="181" y="731"/>
                  <a:pt x="183" y="731"/>
                </a:cubicBezTo>
                <a:cubicBezTo>
                  <a:pt x="187" y="731"/>
                  <a:pt x="194" y="740"/>
                  <a:pt x="194" y="740"/>
                </a:cubicBezTo>
                <a:cubicBezTo>
                  <a:pt x="194" y="740"/>
                  <a:pt x="194" y="740"/>
                  <a:pt x="194" y="740"/>
                </a:cubicBezTo>
                <a:cubicBezTo>
                  <a:pt x="194" y="740"/>
                  <a:pt x="202" y="747"/>
                  <a:pt x="203" y="750"/>
                </a:cubicBezTo>
                <a:cubicBezTo>
                  <a:pt x="203" y="751"/>
                  <a:pt x="196" y="766"/>
                  <a:pt x="189" y="782"/>
                </a:cubicBezTo>
                <a:cubicBezTo>
                  <a:pt x="182" y="797"/>
                  <a:pt x="176" y="813"/>
                  <a:pt x="177" y="816"/>
                </a:cubicBezTo>
                <a:cubicBezTo>
                  <a:pt x="178" y="822"/>
                  <a:pt x="191" y="831"/>
                  <a:pt x="196" y="831"/>
                </a:cubicBezTo>
                <a:cubicBezTo>
                  <a:pt x="199" y="831"/>
                  <a:pt x="213" y="821"/>
                  <a:pt x="226" y="810"/>
                </a:cubicBezTo>
                <a:cubicBezTo>
                  <a:pt x="239" y="799"/>
                  <a:pt x="252" y="788"/>
                  <a:pt x="254" y="787"/>
                </a:cubicBezTo>
                <a:cubicBezTo>
                  <a:pt x="257" y="787"/>
                  <a:pt x="266" y="793"/>
                  <a:pt x="266" y="793"/>
                </a:cubicBezTo>
                <a:cubicBezTo>
                  <a:pt x="266" y="793"/>
                  <a:pt x="266" y="793"/>
                  <a:pt x="266" y="793"/>
                </a:cubicBezTo>
                <a:cubicBezTo>
                  <a:pt x="266" y="793"/>
                  <a:pt x="276" y="798"/>
                  <a:pt x="277" y="801"/>
                </a:cubicBezTo>
                <a:cubicBezTo>
                  <a:pt x="278" y="803"/>
                  <a:pt x="274" y="819"/>
                  <a:pt x="271" y="835"/>
                </a:cubicBezTo>
                <a:cubicBezTo>
                  <a:pt x="268" y="852"/>
                  <a:pt x="265" y="869"/>
                  <a:pt x="267" y="872"/>
                </a:cubicBezTo>
                <a:cubicBezTo>
                  <a:pt x="269" y="877"/>
                  <a:pt x="284" y="883"/>
                  <a:pt x="289" y="881"/>
                </a:cubicBezTo>
                <a:cubicBezTo>
                  <a:pt x="291" y="881"/>
                  <a:pt x="303" y="868"/>
                  <a:pt x="313" y="854"/>
                </a:cubicBezTo>
                <a:cubicBezTo>
                  <a:pt x="324" y="841"/>
                  <a:pt x="333" y="827"/>
                  <a:pt x="335" y="826"/>
                </a:cubicBezTo>
                <a:cubicBezTo>
                  <a:pt x="338" y="824"/>
                  <a:pt x="348" y="829"/>
                  <a:pt x="348" y="829"/>
                </a:cubicBezTo>
                <a:cubicBezTo>
                  <a:pt x="348" y="829"/>
                  <a:pt x="348" y="829"/>
                  <a:pt x="348" y="829"/>
                </a:cubicBezTo>
                <a:cubicBezTo>
                  <a:pt x="348" y="829"/>
                  <a:pt x="359" y="831"/>
                  <a:pt x="361" y="834"/>
                </a:cubicBezTo>
                <a:cubicBezTo>
                  <a:pt x="362" y="835"/>
                  <a:pt x="362" y="852"/>
                  <a:pt x="363" y="869"/>
                </a:cubicBezTo>
                <a:cubicBezTo>
                  <a:pt x="364" y="886"/>
                  <a:pt x="365" y="903"/>
                  <a:pt x="367" y="905"/>
                </a:cubicBezTo>
                <a:cubicBezTo>
                  <a:pt x="371" y="909"/>
                  <a:pt x="386" y="912"/>
                  <a:pt x="391" y="909"/>
                </a:cubicBezTo>
                <a:cubicBezTo>
                  <a:pt x="393" y="908"/>
                  <a:pt x="401" y="893"/>
                  <a:pt x="408" y="877"/>
                </a:cubicBezTo>
                <a:cubicBezTo>
                  <a:pt x="415" y="862"/>
                  <a:pt x="422" y="846"/>
                  <a:pt x="423" y="845"/>
                </a:cubicBezTo>
                <a:cubicBezTo>
                  <a:pt x="426" y="842"/>
                  <a:pt x="436" y="844"/>
                  <a:pt x="436" y="844"/>
                </a:cubicBezTo>
                <a:cubicBezTo>
                  <a:pt x="437" y="845"/>
                  <a:pt x="437" y="845"/>
                  <a:pt x="437" y="845"/>
                </a:cubicBezTo>
                <a:cubicBezTo>
                  <a:pt x="437" y="845"/>
                  <a:pt x="448" y="844"/>
                  <a:pt x="450" y="846"/>
                </a:cubicBezTo>
                <a:cubicBezTo>
                  <a:pt x="451" y="847"/>
                  <a:pt x="455" y="864"/>
                  <a:pt x="460" y="880"/>
                </a:cubicBezTo>
                <a:cubicBezTo>
                  <a:pt x="465" y="896"/>
                  <a:pt x="470" y="912"/>
                  <a:pt x="473" y="914"/>
                </a:cubicBezTo>
                <a:cubicBezTo>
                  <a:pt x="477" y="917"/>
                  <a:pt x="493" y="916"/>
                  <a:pt x="497" y="913"/>
                </a:cubicBezTo>
                <a:cubicBezTo>
                  <a:pt x="499" y="911"/>
                  <a:pt x="503" y="894"/>
                  <a:pt x="506" y="878"/>
                </a:cubicBezTo>
                <a:cubicBezTo>
                  <a:pt x="510" y="861"/>
                  <a:pt x="512" y="844"/>
                  <a:pt x="513" y="843"/>
                </a:cubicBezTo>
                <a:cubicBezTo>
                  <a:pt x="515" y="840"/>
                  <a:pt x="526" y="839"/>
                  <a:pt x="526" y="839"/>
                </a:cubicBezTo>
                <a:cubicBezTo>
                  <a:pt x="526" y="839"/>
                  <a:pt x="526" y="839"/>
                  <a:pt x="526" y="839"/>
                </a:cubicBezTo>
                <a:cubicBezTo>
                  <a:pt x="526" y="839"/>
                  <a:pt x="537" y="837"/>
                  <a:pt x="540" y="838"/>
                </a:cubicBezTo>
                <a:cubicBezTo>
                  <a:pt x="541" y="839"/>
                  <a:pt x="549" y="854"/>
                  <a:pt x="557" y="868"/>
                </a:cubicBezTo>
                <a:cubicBezTo>
                  <a:pt x="565" y="883"/>
                  <a:pt x="575" y="898"/>
                  <a:pt x="577" y="899"/>
                </a:cubicBezTo>
                <a:cubicBezTo>
                  <a:pt x="583" y="901"/>
                  <a:pt x="597" y="896"/>
                  <a:pt x="601" y="892"/>
                </a:cubicBezTo>
                <a:cubicBezTo>
                  <a:pt x="602" y="890"/>
                  <a:pt x="602" y="873"/>
                  <a:pt x="602" y="855"/>
                </a:cubicBezTo>
                <a:cubicBezTo>
                  <a:pt x="601" y="838"/>
                  <a:pt x="600" y="822"/>
                  <a:pt x="600" y="820"/>
                </a:cubicBezTo>
                <a:cubicBezTo>
                  <a:pt x="602" y="816"/>
                  <a:pt x="612" y="814"/>
                  <a:pt x="612" y="814"/>
                </a:cubicBezTo>
                <a:cubicBezTo>
                  <a:pt x="612" y="814"/>
                  <a:pt x="612" y="814"/>
                  <a:pt x="612" y="814"/>
                </a:cubicBezTo>
                <a:cubicBezTo>
                  <a:pt x="612" y="814"/>
                  <a:pt x="622" y="808"/>
                  <a:pt x="625" y="809"/>
                </a:cubicBezTo>
                <a:cubicBezTo>
                  <a:pt x="627" y="809"/>
                  <a:pt x="638" y="822"/>
                  <a:pt x="649" y="835"/>
                </a:cubicBezTo>
                <a:cubicBezTo>
                  <a:pt x="661" y="847"/>
                  <a:pt x="673" y="859"/>
                  <a:pt x="676" y="860"/>
                </a:cubicBezTo>
                <a:cubicBezTo>
                  <a:pt x="681" y="860"/>
                  <a:pt x="695" y="852"/>
                  <a:pt x="697" y="847"/>
                </a:cubicBezTo>
                <a:cubicBezTo>
                  <a:pt x="698" y="845"/>
                  <a:pt x="694" y="828"/>
                  <a:pt x="689" y="812"/>
                </a:cubicBezTo>
                <a:cubicBezTo>
                  <a:pt x="685" y="795"/>
                  <a:pt x="679" y="779"/>
                  <a:pt x="680" y="778"/>
                </a:cubicBezTo>
                <a:cubicBezTo>
                  <a:pt x="680" y="774"/>
                  <a:pt x="690" y="769"/>
                  <a:pt x="690" y="769"/>
                </a:cubicBezTo>
                <a:cubicBezTo>
                  <a:pt x="690" y="769"/>
                  <a:pt x="690" y="769"/>
                  <a:pt x="690" y="769"/>
                </a:cubicBezTo>
                <a:cubicBezTo>
                  <a:pt x="690" y="769"/>
                  <a:pt x="698" y="761"/>
                  <a:pt x="702" y="761"/>
                </a:cubicBezTo>
                <a:cubicBezTo>
                  <a:pt x="703" y="761"/>
                  <a:pt x="717" y="771"/>
                  <a:pt x="731" y="781"/>
                </a:cubicBezTo>
                <a:cubicBezTo>
                  <a:pt x="745" y="790"/>
                  <a:pt x="759" y="799"/>
                  <a:pt x="762" y="799"/>
                </a:cubicBezTo>
                <a:cubicBezTo>
                  <a:pt x="768" y="798"/>
                  <a:pt x="779" y="787"/>
                  <a:pt x="780" y="782"/>
                </a:cubicBezTo>
                <a:cubicBezTo>
                  <a:pt x="780" y="780"/>
                  <a:pt x="773" y="764"/>
                  <a:pt x="765" y="749"/>
                </a:cubicBezTo>
                <a:cubicBezTo>
                  <a:pt x="756" y="734"/>
                  <a:pt x="748" y="720"/>
                  <a:pt x="747" y="718"/>
                </a:cubicBezTo>
                <a:cubicBezTo>
                  <a:pt x="747" y="714"/>
                  <a:pt x="755" y="707"/>
                  <a:pt x="755" y="707"/>
                </a:cubicBezTo>
                <a:cubicBezTo>
                  <a:pt x="755" y="707"/>
                  <a:pt x="755" y="707"/>
                  <a:pt x="755" y="707"/>
                </a:cubicBezTo>
                <a:cubicBezTo>
                  <a:pt x="755" y="707"/>
                  <a:pt x="762" y="698"/>
                  <a:pt x="765" y="697"/>
                </a:cubicBezTo>
                <a:cubicBezTo>
                  <a:pt x="767" y="697"/>
                  <a:pt x="782" y="703"/>
                  <a:pt x="798" y="709"/>
                </a:cubicBezTo>
                <a:cubicBezTo>
                  <a:pt x="813" y="715"/>
                  <a:pt x="830" y="721"/>
                  <a:pt x="833" y="720"/>
                </a:cubicBezTo>
                <a:cubicBezTo>
                  <a:pt x="838" y="718"/>
                  <a:pt x="846" y="705"/>
                  <a:pt x="846" y="699"/>
                </a:cubicBezTo>
                <a:cubicBezTo>
                  <a:pt x="846" y="697"/>
                  <a:pt x="835" y="683"/>
                  <a:pt x="824" y="671"/>
                </a:cubicBezTo>
                <a:cubicBezTo>
                  <a:pt x="812" y="658"/>
                  <a:pt x="800" y="646"/>
                  <a:pt x="800" y="645"/>
                </a:cubicBezTo>
                <a:cubicBezTo>
                  <a:pt x="799" y="641"/>
                  <a:pt x="805" y="632"/>
                  <a:pt x="805" y="632"/>
                </a:cubicBezTo>
                <a:cubicBezTo>
                  <a:pt x="805" y="632"/>
                  <a:pt x="805" y="632"/>
                  <a:pt x="805" y="632"/>
                </a:cubicBezTo>
                <a:cubicBezTo>
                  <a:pt x="805" y="632"/>
                  <a:pt x="809" y="622"/>
                  <a:pt x="812" y="620"/>
                </a:cubicBezTo>
                <a:cubicBezTo>
                  <a:pt x="813" y="619"/>
                  <a:pt x="830" y="622"/>
                  <a:pt x="846" y="624"/>
                </a:cubicBezTo>
                <a:cubicBezTo>
                  <a:pt x="863" y="627"/>
                  <a:pt x="880" y="628"/>
                  <a:pt x="883" y="626"/>
                </a:cubicBezTo>
                <a:cubicBezTo>
                  <a:pt x="888" y="624"/>
                  <a:pt x="893" y="609"/>
                  <a:pt x="891" y="604"/>
                </a:cubicBezTo>
                <a:cubicBezTo>
                  <a:pt x="891" y="601"/>
                  <a:pt x="877" y="591"/>
                  <a:pt x="863" y="581"/>
                </a:cubicBezTo>
                <a:cubicBezTo>
                  <a:pt x="849" y="571"/>
                  <a:pt x="834" y="563"/>
                  <a:pt x="833" y="561"/>
                </a:cubicBezTo>
                <a:cubicBezTo>
                  <a:pt x="831" y="558"/>
                  <a:pt x="835" y="548"/>
                  <a:pt x="835" y="548"/>
                </a:cubicBezTo>
                <a:cubicBezTo>
                  <a:pt x="835" y="548"/>
                  <a:pt x="835" y="548"/>
                  <a:pt x="835" y="548"/>
                </a:cubicBezTo>
                <a:cubicBezTo>
                  <a:pt x="836" y="548"/>
                  <a:pt x="837" y="537"/>
                  <a:pt x="840" y="535"/>
                </a:cubicBezTo>
                <a:cubicBezTo>
                  <a:pt x="841" y="533"/>
                  <a:pt x="857" y="533"/>
                  <a:pt x="874" y="531"/>
                </a:cubicBezTo>
                <a:cubicBezTo>
                  <a:pt x="891" y="529"/>
                  <a:pt x="908" y="526"/>
                  <a:pt x="910" y="524"/>
                </a:cubicBezTo>
                <a:cubicBezTo>
                  <a:pt x="914" y="520"/>
                  <a:pt x="916" y="505"/>
                  <a:pt x="913" y="500"/>
                </a:cubicBezTo>
                <a:cubicBezTo>
                  <a:pt x="912" y="498"/>
                  <a:pt x="896" y="491"/>
                  <a:pt x="880" y="485"/>
                </a:cubicBezTo>
                <a:close/>
              </a:path>
            </a:pathLst>
          </a:custGeom>
          <a:gradFill>
            <a:gsLst>
              <a:gs pos="0">
                <a:sysClr val="window" lastClr="FFFFFF">
                  <a:lumMod val="85000"/>
                </a:sysClr>
              </a:gs>
              <a:gs pos="100000">
                <a:sysClr val="window" lastClr="FFFFFF"/>
              </a:gs>
            </a:gsLst>
            <a:lin ang="0" scaled="0"/>
          </a:gradFill>
          <a:ln>
            <a:noFill/>
          </a:ln>
        </p:spPr>
        <p:txBody>
          <a:bodyPr vert="horz" wrap="square" lIns="80979" tIns="40490" rIns="80979" bIns="404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ysClr val="windowText" lastClr="000000"/>
              </a:solidFill>
              <a:effectLst/>
              <a:uLnTx/>
              <a:uFillTx/>
              <a:cs typeface="+mn-ea"/>
              <a:sym typeface="+mn-lt"/>
            </a:endParaRPr>
          </a:p>
        </p:txBody>
      </p:sp>
      <p:sp>
        <p:nvSpPr>
          <p:cNvPr id="10" name="Oval 110"/>
          <p:cNvSpPr>
            <a:spLocks noChangeArrowheads="1"/>
          </p:cNvSpPr>
          <p:nvPr/>
        </p:nvSpPr>
        <p:spPr bwMode="auto">
          <a:xfrm rot="16200000">
            <a:off x="3030173" y="1290936"/>
            <a:ext cx="1137342" cy="1139011"/>
          </a:xfrm>
          <a:prstGeom prst="ellipse">
            <a:avLst/>
          </a:prstGeom>
          <a:gradFill>
            <a:gsLst>
              <a:gs pos="0">
                <a:sysClr val="window" lastClr="FFFFFF">
                  <a:lumMod val="85000"/>
                </a:sysClr>
              </a:gs>
              <a:gs pos="100000">
                <a:sysClr val="window" lastClr="FFFFFF"/>
              </a:gs>
            </a:gsLst>
            <a:lin ang="9000000" scaled="0"/>
          </a:gradFill>
          <a:ln>
            <a:noFill/>
          </a:ln>
        </p:spPr>
        <p:txBody>
          <a:bodyPr vert="horz" wrap="square" lIns="80979" tIns="40490" rIns="80979" bIns="404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ysClr val="windowText" lastClr="000000"/>
              </a:solidFill>
              <a:effectLst/>
              <a:uLnTx/>
              <a:uFillTx/>
              <a:cs typeface="+mn-ea"/>
              <a:sym typeface="+mn-lt"/>
            </a:endParaRPr>
          </a:p>
        </p:txBody>
      </p:sp>
      <p:sp>
        <p:nvSpPr>
          <p:cNvPr id="11" name="Freeform 120"/>
          <p:cNvSpPr>
            <a:spLocks/>
          </p:cNvSpPr>
          <p:nvPr/>
        </p:nvSpPr>
        <p:spPr bwMode="auto">
          <a:xfrm flipV="1">
            <a:off x="4562654" y="2811769"/>
            <a:ext cx="2065992" cy="2064237"/>
          </a:xfrm>
          <a:custGeom>
            <a:avLst/>
            <a:gdLst>
              <a:gd name="T0" fmla="*/ 0 w 972"/>
              <a:gd name="T1" fmla="*/ 972 h 972"/>
              <a:gd name="T2" fmla="*/ 0 w 972"/>
              <a:gd name="T3" fmla="*/ 486 h 972"/>
              <a:gd name="T4" fmla="*/ 486 w 972"/>
              <a:gd name="T5" fmla="*/ 0 h 972"/>
              <a:gd name="T6" fmla="*/ 972 w 972"/>
              <a:gd name="T7" fmla="*/ 486 h 972"/>
              <a:gd name="T8" fmla="*/ 486 w 972"/>
              <a:gd name="T9" fmla="*/ 972 h 972"/>
              <a:gd name="T10" fmla="*/ 0 w 972"/>
              <a:gd name="T11" fmla="*/ 972 h 972"/>
            </a:gdLst>
            <a:ahLst/>
            <a:cxnLst>
              <a:cxn ang="0">
                <a:pos x="T0" y="T1"/>
              </a:cxn>
              <a:cxn ang="0">
                <a:pos x="T2" y="T3"/>
              </a:cxn>
              <a:cxn ang="0">
                <a:pos x="T4" y="T5"/>
              </a:cxn>
              <a:cxn ang="0">
                <a:pos x="T6" y="T7"/>
              </a:cxn>
              <a:cxn ang="0">
                <a:pos x="T8" y="T9"/>
              </a:cxn>
              <a:cxn ang="0">
                <a:pos x="T10" y="T11"/>
              </a:cxn>
            </a:cxnLst>
            <a:rect l="0" t="0" r="r" b="b"/>
            <a:pathLst>
              <a:path w="972" h="972">
                <a:moveTo>
                  <a:pt x="0" y="972"/>
                </a:moveTo>
                <a:cubicBezTo>
                  <a:pt x="0" y="486"/>
                  <a:pt x="0" y="486"/>
                  <a:pt x="0" y="486"/>
                </a:cubicBezTo>
                <a:cubicBezTo>
                  <a:pt x="0" y="218"/>
                  <a:pt x="218" y="0"/>
                  <a:pt x="486" y="0"/>
                </a:cubicBezTo>
                <a:cubicBezTo>
                  <a:pt x="754" y="0"/>
                  <a:pt x="972" y="218"/>
                  <a:pt x="972" y="486"/>
                </a:cubicBezTo>
                <a:cubicBezTo>
                  <a:pt x="972" y="754"/>
                  <a:pt x="754" y="972"/>
                  <a:pt x="486" y="972"/>
                </a:cubicBezTo>
                <a:lnTo>
                  <a:pt x="0" y="972"/>
                </a:lnTo>
                <a:close/>
              </a:path>
            </a:pathLst>
          </a:custGeom>
          <a:solidFill>
            <a:schemeClr val="accent2">
              <a:lumMod val="50000"/>
            </a:schemeClr>
          </a:solidFill>
          <a:ln>
            <a:noFill/>
          </a:ln>
        </p:spPr>
        <p:txBody>
          <a:bodyPr vert="horz" wrap="square" lIns="80979" tIns="40490" rIns="80979" bIns="404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ysClr val="windowText" lastClr="000000"/>
              </a:solidFill>
              <a:effectLst/>
              <a:uLnTx/>
              <a:uFillTx/>
              <a:cs typeface="+mn-ea"/>
              <a:sym typeface="+mn-lt"/>
            </a:endParaRPr>
          </a:p>
        </p:txBody>
      </p:sp>
      <p:sp>
        <p:nvSpPr>
          <p:cNvPr id="12" name="Freeform 121"/>
          <p:cNvSpPr>
            <a:spLocks/>
          </p:cNvSpPr>
          <p:nvPr/>
        </p:nvSpPr>
        <p:spPr bwMode="auto">
          <a:xfrm flipV="1">
            <a:off x="4711571" y="2973763"/>
            <a:ext cx="1756759" cy="1757694"/>
          </a:xfrm>
          <a:custGeom>
            <a:avLst/>
            <a:gdLst>
              <a:gd name="T0" fmla="*/ 846 w 916"/>
              <a:gd name="T1" fmla="*/ 458 h 917"/>
              <a:gd name="T2" fmla="*/ 910 w 916"/>
              <a:gd name="T3" fmla="*/ 394 h 917"/>
              <a:gd name="T4" fmla="*/ 835 w 916"/>
              <a:gd name="T5" fmla="*/ 369 h 917"/>
              <a:gd name="T6" fmla="*/ 884 w 916"/>
              <a:gd name="T7" fmla="*/ 292 h 917"/>
              <a:gd name="T8" fmla="*/ 805 w 916"/>
              <a:gd name="T9" fmla="*/ 285 h 917"/>
              <a:gd name="T10" fmla="*/ 834 w 916"/>
              <a:gd name="T11" fmla="*/ 199 h 917"/>
              <a:gd name="T12" fmla="*/ 755 w 916"/>
              <a:gd name="T13" fmla="*/ 210 h 917"/>
              <a:gd name="T14" fmla="*/ 764 w 916"/>
              <a:gd name="T15" fmla="*/ 119 h 917"/>
              <a:gd name="T16" fmla="*/ 690 w 916"/>
              <a:gd name="T17" fmla="*/ 148 h 917"/>
              <a:gd name="T18" fmla="*/ 677 w 916"/>
              <a:gd name="T19" fmla="*/ 58 h 917"/>
              <a:gd name="T20" fmla="*/ 612 w 916"/>
              <a:gd name="T21" fmla="*/ 103 h 917"/>
              <a:gd name="T22" fmla="*/ 579 w 916"/>
              <a:gd name="T23" fmla="*/ 19 h 917"/>
              <a:gd name="T24" fmla="*/ 526 w 916"/>
              <a:gd name="T25" fmla="*/ 77 h 917"/>
              <a:gd name="T26" fmla="*/ 474 w 916"/>
              <a:gd name="T27" fmla="*/ 3 h 917"/>
              <a:gd name="T28" fmla="*/ 436 w 916"/>
              <a:gd name="T29" fmla="*/ 72 h 917"/>
              <a:gd name="T30" fmla="*/ 369 w 916"/>
              <a:gd name="T31" fmla="*/ 12 h 917"/>
              <a:gd name="T32" fmla="*/ 348 w 916"/>
              <a:gd name="T33" fmla="*/ 88 h 917"/>
              <a:gd name="T34" fmla="*/ 268 w 916"/>
              <a:gd name="T35" fmla="*/ 44 h 917"/>
              <a:gd name="T36" fmla="*/ 266 w 916"/>
              <a:gd name="T37" fmla="*/ 123 h 917"/>
              <a:gd name="T38" fmla="*/ 178 w 916"/>
              <a:gd name="T39" fmla="*/ 100 h 917"/>
              <a:gd name="T40" fmla="*/ 194 w 916"/>
              <a:gd name="T41" fmla="*/ 177 h 917"/>
              <a:gd name="T42" fmla="*/ 103 w 916"/>
              <a:gd name="T43" fmla="*/ 174 h 917"/>
              <a:gd name="T44" fmla="*/ 136 w 916"/>
              <a:gd name="T45" fmla="*/ 246 h 917"/>
              <a:gd name="T46" fmla="*/ 47 w 916"/>
              <a:gd name="T47" fmla="*/ 264 h 917"/>
              <a:gd name="T48" fmla="*/ 96 w 916"/>
              <a:gd name="T49" fmla="*/ 326 h 917"/>
              <a:gd name="T50" fmla="*/ 13 w 916"/>
              <a:gd name="T51" fmla="*/ 364 h 917"/>
              <a:gd name="T52" fmla="*/ 75 w 916"/>
              <a:gd name="T53" fmla="*/ 414 h 917"/>
              <a:gd name="T54" fmla="*/ 3 w 916"/>
              <a:gd name="T55" fmla="*/ 470 h 917"/>
              <a:gd name="T56" fmla="*/ 75 w 916"/>
              <a:gd name="T57" fmla="*/ 503 h 917"/>
              <a:gd name="T58" fmla="*/ 18 w 916"/>
              <a:gd name="T59" fmla="*/ 574 h 917"/>
              <a:gd name="T60" fmla="*/ 96 w 916"/>
              <a:gd name="T61" fmla="*/ 591 h 917"/>
              <a:gd name="T62" fmla="*/ 57 w 916"/>
              <a:gd name="T63" fmla="*/ 673 h 917"/>
              <a:gd name="T64" fmla="*/ 136 w 916"/>
              <a:gd name="T65" fmla="*/ 671 h 917"/>
              <a:gd name="T66" fmla="*/ 117 w 916"/>
              <a:gd name="T67" fmla="*/ 760 h 917"/>
              <a:gd name="T68" fmla="*/ 194 w 916"/>
              <a:gd name="T69" fmla="*/ 740 h 917"/>
              <a:gd name="T70" fmla="*/ 196 w 916"/>
              <a:gd name="T71" fmla="*/ 831 h 917"/>
              <a:gd name="T72" fmla="*/ 266 w 916"/>
              <a:gd name="T73" fmla="*/ 793 h 917"/>
              <a:gd name="T74" fmla="*/ 289 w 916"/>
              <a:gd name="T75" fmla="*/ 881 h 917"/>
              <a:gd name="T76" fmla="*/ 348 w 916"/>
              <a:gd name="T77" fmla="*/ 829 h 917"/>
              <a:gd name="T78" fmla="*/ 391 w 916"/>
              <a:gd name="T79" fmla="*/ 909 h 917"/>
              <a:gd name="T80" fmla="*/ 437 w 916"/>
              <a:gd name="T81" fmla="*/ 845 h 917"/>
              <a:gd name="T82" fmla="*/ 497 w 916"/>
              <a:gd name="T83" fmla="*/ 913 h 917"/>
              <a:gd name="T84" fmla="*/ 526 w 916"/>
              <a:gd name="T85" fmla="*/ 839 h 917"/>
              <a:gd name="T86" fmla="*/ 601 w 916"/>
              <a:gd name="T87" fmla="*/ 892 h 917"/>
              <a:gd name="T88" fmla="*/ 612 w 916"/>
              <a:gd name="T89" fmla="*/ 814 h 917"/>
              <a:gd name="T90" fmla="*/ 697 w 916"/>
              <a:gd name="T91" fmla="*/ 847 h 917"/>
              <a:gd name="T92" fmla="*/ 690 w 916"/>
              <a:gd name="T93" fmla="*/ 769 h 917"/>
              <a:gd name="T94" fmla="*/ 780 w 916"/>
              <a:gd name="T95" fmla="*/ 782 h 917"/>
              <a:gd name="T96" fmla="*/ 755 w 916"/>
              <a:gd name="T97" fmla="*/ 707 h 917"/>
              <a:gd name="T98" fmla="*/ 846 w 916"/>
              <a:gd name="T99" fmla="*/ 699 h 917"/>
              <a:gd name="T100" fmla="*/ 805 w 916"/>
              <a:gd name="T101" fmla="*/ 632 h 917"/>
              <a:gd name="T102" fmla="*/ 891 w 916"/>
              <a:gd name="T103" fmla="*/ 604 h 917"/>
              <a:gd name="T104" fmla="*/ 835 w 916"/>
              <a:gd name="T105" fmla="*/ 548 h 917"/>
              <a:gd name="T106" fmla="*/ 913 w 916"/>
              <a:gd name="T107" fmla="*/ 500 h 9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916" h="917">
                <a:moveTo>
                  <a:pt x="880" y="485"/>
                </a:moveTo>
                <a:cubicBezTo>
                  <a:pt x="864" y="479"/>
                  <a:pt x="848" y="473"/>
                  <a:pt x="847" y="472"/>
                </a:cubicBezTo>
                <a:cubicBezTo>
                  <a:pt x="844" y="469"/>
                  <a:pt x="846" y="459"/>
                  <a:pt x="846" y="459"/>
                </a:cubicBezTo>
                <a:cubicBezTo>
                  <a:pt x="846" y="458"/>
                  <a:pt x="846" y="458"/>
                  <a:pt x="846" y="458"/>
                </a:cubicBezTo>
                <a:cubicBezTo>
                  <a:pt x="846" y="458"/>
                  <a:pt x="845" y="447"/>
                  <a:pt x="847" y="445"/>
                </a:cubicBezTo>
                <a:cubicBezTo>
                  <a:pt x="848" y="443"/>
                  <a:pt x="864" y="439"/>
                  <a:pt x="880" y="433"/>
                </a:cubicBezTo>
                <a:cubicBezTo>
                  <a:pt x="896" y="427"/>
                  <a:pt x="912" y="421"/>
                  <a:pt x="913" y="418"/>
                </a:cubicBezTo>
                <a:cubicBezTo>
                  <a:pt x="916" y="414"/>
                  <a:pt x="914" y="398"/>
                  <a:pt x="910" y="394"/>
                </a:cubicBezTo>
                <a:cubicBezTo>
                  <a:pt x="909" y="392"/>
                  <a:pt x="892" y="389"/>
                  <a:pt x="875" y="387"/>
                </a:cubicBezTo>
                <a:cubicBezTo>
                  <a:pt x="858" y="385"/>
                  <a:pt x="841" y="383"/>
                  <a:pt x="840" y="382"/>
                </a:cubicBezTo>
                <a:cubicBezTo>
                  <a:pt x="836" y="380"/>
                  <a:pt x="835" y="369"/>
                  <a:pt x="835" y="369"/>
                </a:cubicBezTo>
                <a:cubicBezTo>
                  <a:pt x="835" y="369"/>
                  <a:pt x="835" y="369"/>
                  <a:pt x="835" y="369"/>
                </a:cubicBezTo>
                <a:cubicBezTo>
                  <a:pt x="835" y="369"/>
                  <a:pt x="832" y="359"/>
                  <a:pt x="833" y="356"/>
                </a:cubicBezTo>
                <a:cubicBezTo>
                  <a:pt x="834" y="354"/>
                  <a:pt x="848" y="346"/>
                  <a:pt x="863" y="337"/>
                </a:cubicBezTo>
                <a:cubicBezTo>
                  <a:pt x="877" y="328"/>
                  <a:pt x="891" y="317"/>
                  <a:pt x="892" y="315"/>
                </a:cubicBezTo>
                <a:cubicBezTo>
                  <a:pt x="894" y="309"/>
                  <a:pt x="888" y="295"/>
                  <a:pt x="884" y="292"/>
                </a:cubicBezTo>
                <a:cubicBezTo>
                  <a:pt x="881" y="290"/>
                  <a:pt x="864" y="291"/>
                  <a:pt x="847" y="293"/>
                </a:cubicBezTo>
                <a:cubicBezTo>
                  <a:pt x="830" y="295"/>
                  <a:pt x="814" y="297"/>
                  <a:pt x="812" y="296"/>
                </a:cubicBezTo>
                <a:cubicBezTo>
                  <a:pt x="808" y="295"/>
                  <a:pt x="805" y="285"/>
                  <a:pt x="805" y="285"/>
                </a:cubicBezTo>
                <a:cubicBezTo>
                  <a:pt x="805" y="285"/>
                  <a:pt x="805" y="285"/>
                  <a:pt x="805" y="285"/>
                </a:cubicBezTo>
                <a:cubicBezTo>
                  <a:pt x="805" y="285"/>
                  <a:pt x="799" y="275"/>
                  <a:pt x="799" y="272"/>
                </a:cubicBezTo>
                <a:cubicBezTo>
                  <a:pt x="800" y="271"/>
                  <a:pt x="812" y="259"/>
                  <a:pt x="824" y="247"/>
                </a:cubicBezTo>
                <a:cubicBezTo>
                  <a:pt x="835" y="235"/>
                  <a:pt x="847" y="222"/>
                  <a:pt x="847" y="219"/>
                </a:cubicBezTo>
                <a:cubicBezTo>
                  <a:pt x="847" y="213"/>
                  <a:pt x="839" y="200"/>
                  <a:pt x="834" y="199"/>
                </a:cubicBezTo>
                <a:cubicBezTo>
                  <a:pt x="831" y="198"/>
                  <a:pt x="815" y="202"/>
                  <a:pt x="798" y="208"/>
                </a:cubicBezTo>
                <a:cubicBezTo>
                  <a:pt x="782" y="213"/>
                  <a:pt x="767" y="220"/>
                  <a:pt x="765" y="220"/>
                </a:cubicBezTo>
                <a:cubicBezTo>
                  <a:pt x="761" y="219"/>
                  <a:pt x="755" y="210"/>
                  <a:pt x="755" y="210"/>
                </a:cubicBezTo>
                <a:cubicBezTo>
                  <a:pt x="755" y="210"/>
                  <a:pt x="755" y="210"/>
                  <a:pt x="755" y="210"/>
                </a:cubicBezTo>
                <a:cubicBezTo>
                  <a:pt x="755" y="210"/>
                  <a:pt x="748" y="202"/>
                  <a:pt x="747" y="199"/>
                </a:cubicBezTo>
                <a:cubicBezTo>
                  <a:pt x="747" y="197"/>
                  <a:pt x="756" y="183"/>
                  <a:pt x="765" y="169"/>
                </a:cubicBezTo>
                <a:cubicBezTo>
                  <a:pt x="774" y="154"/>
                  <a:pt x="782" y="139"/>
                  <a:pt x="781" y="136"/>
                </a:cubicBezTo>
                <a:cubicBezTo>
                  <a:pt x="780" y="130"/>
                  <a:pt x="769" y="120"/>
                  <a:pt x="764" y="119"/>
                </a:cubicBezTo>
                <a:cubicBezTo>
                  <a:pt x="761" y="119"/>
                  <a:pt x="746" y="127"/>
                  <a:pt x="732" y="136"/>
                </a:cubicBezTo>
                <a:cubicBezTo>
                  <a:pt x="717" y="145"/>
                  <a:pt x="703" y="155"/>
                  <a:pt x="701" y="155"/>
                </a:cubicBezTo>
                <a:cubicBezTo>
                  <a:pt x="698" y="156"/>
                  <a:pt x="690" y="148"/>
                  <a:pt x="690" y="148"/>
                </a:cubicBezTo>
                <a:cubicBezTo>
                  <a:pt x="690" y="148"/>
                  <a:pt x="690" y="148"/>
                  <a:pt x="690" y="148"/>
                </a:cubicBezTo>
                <a:cubicBezTo>
                  <a:pt x="690" y="148"/>
                  <a:pt x="681" y="142"/>
                  <a:pt x="680" y="139"/>
                </a:cubicBezTo>
                <a:cubicBezTo>
                  <a:pt x="679" y="138"/>
                  <a:pt x="685" y="122"/>
                  <a:pt x="690" y="106"/>
                </a:cubicBezTo>
                <a:cubicBezTo>
                  <a:pt x="695" y="90"/>
                  <a:pt x="699" y="73"/>
                  <a:pt x="698" y="70"/>
                </a:cubicBezTo>
                <a:cubicBezTo>
                  <a:pt x="696" y="65"/>
                  <a:pt x="683" y="58"/>
                  <a:pt x="677" y="58"/>
                </a:cubicBezTo>
                <a:cubicBezTo>
                  <a:pt x="675" y="58"/>
                  <a:pt x="662" y="70"/>
                  <a:pt x="650" y="82"/>
                </a:cubicBezTo>
                <a:cubicBezTo>
                  <a:pt x="638" y="94"/>
                  <a:pt x="627" y="107"/>
                  <a:pt x="625" y="108"/>
                </a:cubicBezTo>
                <a:cubicBezTo>
                  <a:pt x="622" y="109"/>
                  <a:pt x="612" y="103"/>
                  <a:pt x="612" y="103"/>
                </a:cubicBezTo>
                <a:cubicBezTo>
                  <a:pt x="612" y="103"/>
                  <a:pt x="612" y="103"/>
                  <a:pt x="612" y="103"/>
                </a:cubicBezTo>
                <a:cubicBezTo>
                  <a:pt x="612" y="103"/>
                  <a:pt x="602" y="100"/>
                  <a:pt x="600" y="97"/>
                </a:cubicBezTo>
                <a:cubicBezTo>
                  <a:pt x="599" y="95"/>
                  <a:pt x="601" y="79"/>
                  <a:pt x="602" y="62"/>
                </a:cubicBezTo>
                <a:cubicBezTo>
                  <a:pt x="604" y="45"/>
                  <a:pt x="604" y="28"/>
                  <a:pt x="602" y="26"/>
                </a:cubicBezTo>
                <a:cubicBezTo>
                  <a:pt x="599" y="21"/>
                  <a:pt x="584" y="17"/>
                  <a:pt x="579" y="19"/>
                </a:cubicBezTo>
                <a:cubicBezTo>
                  <a:pt x="577" y="19"/>
                  <a:pt x="567" y="34"/>
                  <a:pt x="558" y="48"/>
                </a:cubicBezTo>
                <a:cubicBezTo>
                  <a:pt x="549" y="63"/>
                  <a:pt x="541" y="78"/>
                  <a:pt x="540" y="79"/>
                </a:cubicBezTo>
                <a:cubicBezTo>
                  <a:pt x="537" y="81"/>
                  <a:pt x="526" y="78"/>
                  <a:pt x="526" y="78"/>
                </a:cubicBezTo>
                <a:cubicBezTo>
                  <a:pt x="526" y="77"/>
                  <a:pt x="526" y="77"/>
                  <a:pt x="526" y="77"/>
                </a:cubicBezTo>
                <a:cubicBezTo>
                  <a:pt x="526" y="77"/>
                  <a:pt x="515" y="77"/>
                  <a:pt x="513" y="74"/>
                </a:cubicBezTo>
                <a:cubicBezTo>
                  <a:pt x="512" y="73"/>
                  <a:pt x="510" y="56"/>
                  <a:pt x="507" y="40"/>
                </a:cubicBezTo>
                <a:cubicBezTo>
                  <a:pt x="504" y="23"/>
                  <a:pt x="501" y="6"/>
                  <a:pt x="499" y="4"/>
                </a:cubicBezTo>
                <a:cubicBezTo>
                  <a:pt x="494" y="0"/>
                  <a:pt x="479" y="0"/>
                  <a:pt x="474" y="3"/>
                </a:cubicBezTo>
                <a:cubicBezTo>
                  <a:pt x="472" y="4"/>
                  <a:pt x="466" y="20"/>
                  <a:pt x="461" y="37"/>
                </a:cubicBezTo>
                <a:cubicBezTo>
                  <a:pt x="456" y="53"/>
                  <a:pt x="451" y="69"/>
                  <a:pt x="450" y="71"/>
                </a:cubicBezTo>
                <a:cubicBezTo>
                  <a:pt x="447" y="73"/>
                  <a:pt x="437" y="72"/>
                  <a:pt x="437" y="72"/>
                </a:cubicBezTo>
                <a:cubicBezTo>
                  <a:pt x="436" y="72"/>
                  <a:pt x="436" y="72"/>
                  <a:pt x="436" y="72"/>
                </a:cubicBezTo>
                <a:cubicBezTo>
                  <a:pt x="436" y="72"/>
                  <a:pt x="426" y="74"/>
                  <a:pt x="423" y="72"/>
                </a:cubicBezTo>
                <a:cubicBezTo>
                  <a:pt x="421" y="71"/>
                  <a:pt x="416" y="56"/>
                  <a:pt x="409" y="40"/>
                </a:cubicBezTo>
                <a:cubicBezTo>
                  <a:pt x="403" y="24"/>
                  <a:pt x="395" y="9"/>
                  <a:pt x="393" y="7"/>
                </a:cubicBezTo>
                <a:cubicBezTo>
                  <a:pt x="388" y="5"/>
                  <a:pt x="373" y="8"/>
                  <a:pt x="369" y="12"/>
                </a:cubicBezTo>
                <a:cubicBezTo>
                  <a:pt x="367" y="13"/>
                  <a:pt x="365" y="31"/>
                  <a:pt x="363" y="47"/>
                </a:cubicBezTo>
                <a:cubicBezTo>
                  <a:pt x="362" y="65"/>
                  <a:pt x="362" y="81"/>
                  <a:pt x="361" y="83"/>
                </a:cubicBezTo>
                <a:cubicBezTo>
                  <a:pt x="359" y="86"/>
                  <a:pt x="348" y="88"/>
                  <a:pt x="348" y="88"/>
                </a:cubicBezTo>
                <a:cubicBezTo>
                  <a:pt x="348" y="88"/>
                  <a:pt x="348" y="88"/>
                  <a:pt x="348" y="88"/>
                </a:cubicBezTo>
                <a:cubicBezTo>
                  <a:pt x="348" y="88"/>
                  <a:pt x="338" y="92"/>
                  <a:pt x="335" y="91"/>
                </a:cubicBezTo>
                <a:cubicBezTo>
                  <a:pt x="333" y="90"/>
                  <a:pt x="324" y="76"/>
                  <a:pt x="314" y="63"/>
                </a:cubicBezTo>
                <a:cubicBezTo>
                  <a:pt x="304" y="49"/>
                  <a:pt x="293" y="35"/>
                  <a:pt x="290" y="35"/>
                </a:cubicBezTo>
                <a:cubicBezTo>
                  <a:pt x="285" y="33"/>
                  <a:pt x="271" y="40"/>
                  <a:pt x="268" y="44"/>
                </a:cubicBezTo>
                <a:cubicBezTo>
                  <a:pt x="267" y="47"/>
                  <a:pt x="269" y="64"/>
                  <a:pt x="271" y="81"/>
                </a:cubicBezTo>
                <a:cubicBezTo>
                  <a:pt x="274" y="97"/>
                  <a:pt x="277" y="114"/>
                  <a:pt x="277" y="116"/>
                </a:cubicBezTo>
                <a:cubicBezTo>
                  <a:pt x="276" y="119"/>
                  <a:pt x="266" y="123"/>
                  <a:pt x="266" y="123"/>
                </a:cubicBezTo>
                <a:cubicBezTo>
                  <a:pt x="266" y="123"/>
                  <a:pt x="266" y="123"/>
                  <a:pt x="266" y="123"/>
                </a:cubicBezTo>
                <a:cubicBezTo>
                  <a:pt x="266" y="123"/>
                  <a:pt x="257" y="130"/>
                  <a:pt x="253" y="129"/>
                </a:cubicBezTo>
                <a:cubicBezTo>
                  <a:pt x="252" y="129"/>
                  <a:pt x="240" y="118"/>
                  <a:pt x="227" y="107"/>
                </a:cubicBezTo>
                <a:cubicBezTo>
                  <a:pt x="214" y="96"/>
                  <a:pt x="200" y="85"/>
                  <a:pt x="197" y="85"/>
                </a:cubicBezTo>
                <a:cubicBezTo>
                  <a:pt x="192" y="85"/>
                  <a:pt x="179" y="95"/>
                  <a:pt x="178" y="100"/>
                </a:cubicBezTo>
                <a:cubicBezTo>
                  <a:pt x="177" y="102"/>
                  <a:pt x="183" y="118"/>
                  <a:pt x="189" y="134"/>
                </a:cubicBezTo>
                <a:cubicBezTo>
                  <a:pt x="196" y="150"/>
                  <a:pt x="203" y="165"/>
                  <a:pt x="203" y="167"/>
                </a:cubicBezTo>
                <a:cubicBezTo>
                  <a:pt x="203" y="171"/>
                  <a:pt x="194" y="177"/>
                  <a:pt x="194" y="177"/>
                </a:cubicBezTo>
                <a:cubicBezTo>
                  <a:pt x="194" y="177"/>
                  <a:pt x="194" y="177"/>
                  <a:pt x="194" y="177"/>
                </a:cubicBezTo>
                <a:cubicBezTo>
                  <a:pt x="194" y="177"/>
                  <a:pt x="186" y="185"/>
                  <a:pt x="183" y="186"/>
                </a:cubicBezTo>
                <a:cubicBezTo>
                  <a:pt x="181" y="186"/>
                  <a:pt x="167" y="178"/>
                  <a:pt x="152" y="170"/>
                </a:cubicBezTo>
                <a:cubicBezTo>
                  <a:pt x="137" y="162"/>
                  <a:pt x="121" y="155"/>
                  <a:pt x="118" y="156"/>
                </a:cubicBezTo>
                <a:cubicBezTo>
                  <a:pt x="113" y="157"/>
                  <a:pt x="103" y="169"/>
                  <a:pt x="103" y="174"/>
                </a:cubicBezTo>
                <a:cubicBezTo>
                  <a:pt x="103" y="177"/>
                  <a:pt x="112" y="191"/>
                  <a:pt x="122" y="205"/>
                </a:cubicBezTo>
                <a:cubicBezTo>
                  <a:pt x="132" y="219"/>
                  <a:pt x="142" y="232"/>
                  <a:pt x="143" y="234"/>
                </a:cubicBezTo>
                <a:cubicBezTo>
                  <a:pt x="143" y="238"/>
                  <a:pt x="136" y="246"/>
                  <a:pt x="136" y="246"/>
                </a:cubicBezTo>
                <a:cubicBezTo>
                  <a:pt x="136" y="246"/>
                  <a:pt x="136" y="246"/>
                  <a:pt x="136" y="246"/>
                </a:cubicBezTo>
                <a:cubicBezTo>
                  <a:pt x="136" y="246"/>
                  <a:pt x="131" y="256"/>
                  <a:pt x="128" y="257"/>
                </a:cubicBezTo>
                <a:cubicBezTo>
                  <a:pt x="126" y="257"/>
                  <a:pt x="110" y="253"/>
                  <a:pt x="94" y="248"/>
                </a:cubicBezTo>
                <a:cubicBezTo>
                  <a:pt x="77" y="244"/>
                  <a:pt x="60" y="241"/>
                  <a:pt x="58" y="242"/>
                </a:cubicBezTo>
                <a:cubicBezTo>
                  <a:pt x="52" y="245"/>
                  <a:pt x="46" y="259"/>
                  <a:pt x="47" y="264"/>
                </a:cubicBezTo>
                <a:cubicBezTo>
                  <a:pt x="47" y="266"/>
                  <a:pt x="60" y="279"/>
                  <a:pt x="72" y="290"/>
                </a:cubicBezTo>
                <a:cubicBezTo>
                  <a:pt x="85" y="301"/>
                  <a:pt x="98" y="311"/>
                  <a:pt x="99" y="313"/>
                </a:cubicBezTo>
                <a:cubicBezTo>
                  <a:pt x="101" y="317"/>
                  <a:pt x="96" y="326"/>
                  <a:pt x="96" y="326"/>
                </a:cubicBezTo>
                <a:cubicBezTo>
                  <a:pt x="96" y="326"/>
                  <a:pt x="96" y="326"/>
                  <a:pt x="96" y="326"/>
                </a:cubicBezTo>
                <a:cubicBezTo>
                  <a:pt x="95" y="326"/>
                  <a:pt x="93" y="337"/>
                  <a:pt x="90" y="339"/>
                </a:cubicBezTo>
                <a:cubicBezTo>
                  <a:pt x="89" y="340"/>
                  <a:pt x="72" y="339"/>
                  <a:pt x="55" y="338"/>
                </a:cubicBezTo>
                <a:cubicBezTo>
                  <a:pt x="38" y="338"/>
                  <a:pt x="21" y="339"/>
                  <a:pt x="19" y="341"/>
                </a:cubicBezTo>
                <a:cubicBezTo>
                  <a:pt x="14" y="344"/>
                  <a:pt x="11" y="359"/>
                  <a:pt x="13" y="364"/>
                </a:cubicBezTo>
                <a:cubicBezTo>
                  <a:pt x="14" y="367"/>
                  <a:pt x="29" y="376"/>
                  <a:pt x="44" y="383"/>
                </a:cubicBezTo>
                <a:cubicBezTo>
                  <a:pt x="59" y="391"/>
                  <a:pt x="74" y="398"/>
                  <a:pt x="76" y="400"/>
                </a:cubicBezTo>
                <a:cubicBezTo>
                  <a:pt x="78" y="403"/>
                  <a:pt x="75" y="413"/>
                  <a:pt x="75" y="413"/>
                </a:cubicBezTo>
                <a:cubicBezTo>
                  <a:pt x="75" y="414"/>
                  <a:pt x="75" y="414"/>
                  <a:pt x="75" y="414"/>
                </a:cubicBezTo>
                <a:cubicBezTo>
                  <a:pt x="75" y="414"/>
                  <a:pt x="75" y="424"/>
                  <a:pt x="72" y="427"/>
                </a:cubicBezTo>
                <a:cubicBezTo>
                  <a:pt x="71" y="428"/>
                  <a:pt x="55" y="431"/>
                  <a:pt x="38" y="435"/>
                </a:cubicBezTo>
                <a:cubicBezTo>
                  <a:pt x="22" y="439"/>
                  <a:pt x="5" y="443"/>
                  <a:pt x="3" y="445"/>
                </a:cubicBezTo>
                <a:cubicBezTo>
                  <a:pt x="0" y="450"/>
                  <a:pt x="0" y="465"/>
                  <a:pt x="3" y="470"/>
                </a:cubicBezTo>
                <a:cubicBezTo>
                  <a:pt x="5" y="472"/>
                  <a:pt x="21" y="477"/>
                  <a:pt x="38" y="481"/>
                </a:cubicBezTo>
                <a:cubicBezTo>
                  <a:pt x="54" y="485"/>
                  <a:pt x="71" y="489"/>
                  <a:pt x="72" y="490"/>
                </a:cubicBezTo>
                <a:cubicBezTo>
                  <a:pt x="75" y="492"/>
                  <a:pt x="75" y="503"/>
                  <a:pt x="75" y="503"/>
                </a:cubicBezTo>
                <a:cubicBezTo>
                  <a:pt x="75" y="503"/>
                  <a:pt x="75" y="503"/>
                  <a:pt x="75" y="503"/>
                </a:cubicBezTo>
                <a:cubicBezTo>
                  <a:pt x="75" y="503"/>
                  <a:pt x="77" y="514"/>
                  <a:pt x="76" y="517"/>
                </a:cubicBezTo>
                <a:cubicBezTo>
                  <a:pt x="75" y="519"/>
                  <a:pt x="59" y="525"/>
                  <a:pt x="44" y="533"/>
                </a:cubicBezTo>
                <a:cubicBezTo>
                  <a:pt x="29" y="540"/>
                  <a:pt x="14" y="548"/>
                  <a:pt x="13" y="551"/>
                </a:cubicBezTo>
                <a:cubicBezTo>
                  <a:pt x="10" y="556"/>
                  <a:pt x="14" y="571"/>
                  <a:pt x="18" y="574"/>
                </a:cubicBezTo>
                <a:cubicBezTo>
                  <a:pt x="20" y="576"/>
                  <a:pt x="37" y="577"/>
                  <a:pt x="54" y="578"/>
                </a:cubicBezTo>
                <a:cubicBezTo>
                  <a:pt x="71" y="578"/>
                  <a:pt x="88" y="577"/>
                  <a:pt x="90" y="578"/>
                </a:cubicBezTo>
                <a:cubicBezTo>
                  <a:pt x="93" y="580"/>
                  <a:pt x="96" y="591"/>
                  <a:pt x="96" y="591"/>
                </a:cubicBezTo>
                <a:cubicBezTo>
                  <a:pt x="96" y="591"/>
                  <a:pt x="96" y="591"/>
                  <a:pt x="96" y="591"/>
                </a:cubicBezTo>
                <a:cubicBezTo>
                  <a:pt x="96" y="591"/>
                  <a:pt x="100" y="601"/>
                  <a:pt x="99" y="604"/>
                </a:cubicBezTo>
                <a:cubicBezTo>
                  <a:pt x="99" y="606"/>
                  <a:pt x="86" y="615"/>
                  <a:pt x="72" y="626"/>
                </a:cubicBezTo>
                <a:cubicBezTo>
                  <a:pt x="59" y="637"/>
                  <a:pt x="47" y="649"/>
                  <a:pt x="46" y="651"/>
                </a:cubicBezTo>
                <a:cubicBezTo>
                  <a:pt x="45" y="657"/>
                  <a:pt x="52" y="671"/>
                  <a:pt x="57" y="673"/>
                </a:cubicBezTo>
                <a:cubicBezTo>
                  <a:pt x="59" y="674"/>
                  <a:pt x="76" y="672"/>
                  <a:pt x="93" y="668"/>
                </a:cubicBezTo>
                <a:cubicBezTo>
                  <a:pt x="110" y="664"/>
                  <a:pt x="126" y="660"/>
                  <a:pt x="128" y="660"/>
                </a:cubicBezTo>
                <a:cubicBezTo>
                  <a:pt x="131" y="661"/>
                  <a:pt x="136" y="671"/>
                  <a:pt x="136" y="671"/>
                </a:cubicBezTo>
                <a:cubicBezTo>
                  <a:pt x="136" y="671"/>
                  <a:pt x="136" y="671"/>
                  <a:pt x="136" y="671"/>
                </a:cubicBezTo>
                <a:cubicBezTo>
                  <a:pt x="136" y="671"/>
                  <a:pt x="143" y="680"/>
                  <a:pt x="143" y="683"/>
                </a:cubicBezTo>
                <a:cubicBezTo>
                  <a:pt x="143" y="685"/>
                  <a:pt x="132" y="697"/>
                  <a:pt x="122" y="711"/>
                </a:cubicBezTo>
                <a:cubicBezTo>
                  <a:pt x="111" y="724"/>
                  <a:pt x="102" y="739"/>
                  <a:pt x="102" y="741"/>
                </a:cubicBezTo>
                <a:cubicBezTo>
                  <a:pt x="102" y="747"/>
                  <a:pt x="112" y="759"/>
                  <a:pt x="117" y="760"/>
                </a:cubicBezTo>
                <a:cubicBezTo>
                  <a:pt x="120" y="761"/>
                  <a:pt x="136" y="754"/>
                  <a:pt x="151" y="747"/>
                </a:cubicBezTo>
                <a:cubicBezTo>
                  <a:pt x="166" y="739"/>
                  <a:pt x="181" y="731"/>
                  <a:pt x="183" y="731"/>
                </a:cubicBezTo>
                <a:cubicBezTo>
                  <a:pt x="187" y="731"/>
                  <a:pt x="194" y="740"/>
                  <a:pt x="194" y="740"/>
                </a:cubicBezTo>
                <a:cubicBezTo>
                  <a:pt x="194" y="740"/>
                  <a:pt x="194" y="740"/>
                  <a:pt x="194" y="740"/>
                </a:cubicBezTo>
                <a:cubicBezTo>
                  <a:pt x="194" y="740"/>
                  <a:pt x="202" y="747"/>
                  <a:pt x="203" y="750"/>
                </a:cubicBezTo>
                <a:cubicBezTo>
                  <a:pt x="203" y="751"/>
                  <a:pt x="196" y="766"/>
                  <a:pt x="189" y="782"/>
                </a:cubicBezTo>
                <a:cubicBezTo>
                  <a:pt x="182" y="797"/>
                  <a:pt x="176" y="813"/>
                  <a:pt x="177" y="816"/>
                </a:cubicBezTo>
                <a:cubicBezTo>
                  <a:pt x="178" y="822"/>
                  <a:pt x="191" y="831"/>
                  <a:pt x="196" y="831"/>
                </a:cubicBezTo>
                <a:cubicBezTo>
                  <a:pt x="199" y="831"/>
                  <a:pt x="213" y="821"/>
                  <a:pt x="226" y="810"/>
                </a:cubicBezTo>
                <a:cubicBezTo>
                  <a:pt x="239" y="799"/>
                  <a:pt x="252" y="788"/>
                  <a:pt x="254" y="787"/>
                </a:cubicBezTo>
                <a:cubicBezTo>
                  <a:pt x="257" y="787"/>
                  <a:pt x="266" y="793"/>
                  <a:pt x="266" y="793"/>
                </a:cubicBezTo>
                <a:cubicBezTo>
                  <a:pt x="266" y="793"/>
                  <a:pt x="266" y="793"/>
                  <a:pt x="266" y="793"/>
                </a:cubicBezTo>
                <a:cubicBezTo>
                  <a:pt x="266" y="793"/>
                  <a:pt x="276" y="798"/>
                  <a:pt x="277" y="801"/>
                </a:cubicBezTo>
                <a:cubicBezTo>
                  <a:pt x="278" y="803"/>
                  <a:pt x="274" y="819"/>
                  <a:pt x="271" y="835"/>
                </a:cubicBezTo>
                <a:cubicBezTo>
                  <a:pt x="268" y="852"/>
                  <a:pt x="265" y="869"/>
                  <a:pt x="267" y="872"/>
                </a:cubicBezTo>
                <a:cubicBezTo>
                  <a:pt x="269" y="877"/>
                  <a:pt x="284" y="883"/>
                  <a:pt x="289" y="881"/>
                </a:cubicBezTo>
                <a:cubicBezTo>
                  <a:pt x="291" y="881"/>
                  <a:pt x="303" y="868"/>
                  <a:pt x="313" y="854"/>
                </a:cubicBezTo>
                <a:cubicBezTo>
                  <a:pt x="324" y="841"/>
                  <a:pt x="333" y="827"/>
                  <a:pt x="335" y="826"/>
                </a:cubicBezTo>
                <a:cubicBezTo>
                  <a:pt x="338" y="824"/>
                  <a:pt x="348" y="829"/>
                  <a:pt x="348" y="829"/>
                </a:cubicBezTo>
                <a:cubicBezTo>
                  <a:pt x="348" y="829"/>
                  <a:pt x="348" y="829"/>
                  <a:pt x="348" y="829"/>
                </a:cubicBezTo>
                <a:cubicBezTo>
                  <a:pt x="348" y="829"/>
                  <a:pt x="359" y="831"/>
                  <a:pt x="361" y="834"/>
                </a:cubicBezTo>
                <a:cubicBezTo>
                  <a:pt x="362" y="835"/>
                  <a:pt x="362" y="852"/>
                  <a:pt x="363" y="869"/>
                </a:cubicBezTo>
                <a:cubicBezTo>
                  <a:pt x="364" y="886"/>
                  <a:pt x="365" y="903"/>
                  <a:pt x="367" y="905"/>
                </a:cubicBezTo>
                <a:cubicBezTo>
                  <a:pt x="371" y="909"/>
                  <a:pt x="386" y="912"/>
                  <a:pt x="391" y="909"/>
                </a:cubicBezTo>
                <a:cubicBezTo>
                  <a:pt x="393" y="908"/>
                  <a:pt x="401" y="893"/>
                  <a:pt x="408" y="877"/>
                </a:cubicBezTo>
                <a:cubicBezTo>
                  <a:pt x="415" y="862"/>
                  <a:pt x="422" y="846"/>
                  <a:pt x="423" y="845"/>
                </a:cubicBezTo>
                <a:cubicBezTo>
                  <a:pt x="426" y="842"/>
                  <a:pt x="436" y="844"/>
                  <a:pt x="436" y="844"/>
                </a:cubicBezTo>
                <a:cubicBezTo>
                  <a:pt x="437" y="845"/>
                  <a:pt x="437" y="845"/>
                  <a:pt x="437" y="845"/>
                </a:cubicBezTo>
                <a:cubicBezTo>
                  <a:pt x="437" y="845"/>
                  <a:pt x="448" y="844"/>
                  <a:pt x="450" y="846"/>
                </a:cubicBezTo>
                <a:cubicBezTo>
                  <a:pt x="451" y="847"/>
                  <a:pt x="455" y="864"/>
                  <a:pt x="460" y="880"/>
                </a:cubicBezTo>
                <a:cubicBezTo>
                  <a:pt x="465" y="896"/>
                  <a:pt x="470" y="912"/>
                  <a:pt x="473" y="914"/>
                </a:cubicBezTo>
                <a:cubicBezTo>
                  <a:pt x="477" y="917"/>
                  <a:pt x="493" y="916"/>
                  <a:pt x="497" y="913"/>
                </a:cubicBezTo>
                <a:cubicBezTo>
                  <a:pt x="499" y="911"/>
                  <a:pt x="503" y="894"/>
                  <a:pt x="506" y="878"/>
                </a:cubicBezTo>
                <a:cubicBezTo>
                  <a:pt x="510" y="861"/>
                  <a:pt x="512" y="844"/>
                  <a:pt x="513" y="843"/>
                </a:cubicBezTo>
                <a:cubicBezTo>
                  <a:pt x="515" y="840"/>
                  <a:pt x="526" y="839"/>
                  <a:pt x="526" y="839"/>
                </a:cubicBezTo>
                <a:cubicBezTo>
                  <a:pt x="526" y="839"/>
                  <a:pt x="526" y="839"/>
                  <a:pt x="526" y="839"/>
                </a:cubicBezTo>
                <a:cubicBezTo>
                  <a:pt x="526" y="839"/>
                  <a:pt x="537" y="837"/>
                  <a:pt x="540" y="838"/>
                </a:cubicBezTo>
                <a:cubicBezTo>
                  <a:pt x="541" y="839"/>
                  <a:pt x="549" y="854"/>
                  <a:pt x="557" y="868"/>
                </a:cubicBezTo>
                <a:cubicBezTo>
                  <a:pt x="565" y="883"/>
                  <a:pt x="575" y="898"/>
                  <a:pt x="577" y="899"/>
                </a:cubicBezTo>
                <a:cubicBezTo>
                  <a:pt x="583" y="901"/>
                  <a:pt x="597" y="896"/>
                  <a:pt x="601" y="892"/>
                </a:cubicBezTo>
                <a:cubicBezTo>
                  <a:pt x="602" y="890"/>
                  <a:pt x="602" y="873"/>
                  <a:pt x="602" y="855"/>
                </a:cubicBezTo>
                <a:cubicBezTo>
                  <a:pt x="601" y="838"/>
                  <a:pt x="600" y="822"/>
                  <a:pt x="600" y="820"/>
                </a:cubicBezTo>
                <a:cubicBezTo>
                  <a:pt x="602" y="816"/>
                  <a:pt x="612" y="814"/>
                  <a:pt x="612" y="814"/>
                </a:cubicBezTo>
                <a:cubicBezTo>
                  <a:pt x="612" y="814"/>
                  <a:pt x="612" y="814"/>
                  <a:pt x="612" y="814"/>
                </a:cubicBezTo>
                <a:cubicBezTo>
                  <a:pt x="612" y="814"/>
                  <a:pt x="622" y="808"/>
                  <a:pt x="625" y="809"/>
                </a:cubicBezTo>
                <a:cubicBezTo>
                  <a:pt x="627" y="809"/>
                  <a:pt x="638" y="822"/>
                  <a:pt x="649" y="835"/>
                </a:cubicBezTo>
                <a:cubicBezTo>
                  <a:pt x="661" y="847"/>
                  <a:pt x="673" y="859"/>
                  <a:pt x="676" y="860"/>
                </a:cubicBezTo>
                <a:cubicBezTo>
                  <a:pt x="681" y="860"/>
                  <a:pt x="695" y="852"/>
                  <a:pt x="697" y="847"/>
                </a:cubicBezTo>
                <a:cubicBezTo>
                  <a:pt x="698" y="845"/>
                  <a:pt x="694" y="828"/>
                  <a:pt x="689" y="812"/>
                </a:cubicBezTo>
                <a:cubicBezTo>
                  <a:pt x="685" y="795"/>
                  <a:pt x="679" y="779"/>
                  <a:pt x="680" y="778"/>
                </a:cubicBezTo>
                <a:cubicBezTo>
                  <a:pt x="680" y="774"/>
                  <a:pt x="690" y="769"/>
                  <a:pt x="690" y="769"/>
                </a:cubicBezTo>
                <a:cubicBezTo>
                  <a:pt x="690" y="769"/>
                  <a:pt x="690" y="769"/>
                  <a:pt x="690" y="769"/>
                </a:cubicBezTo>
                <a:cubicBezTo>
                  <a:pt x="690" y="769"/>
                  <a:pt x="698" y="761"/>
                  <a:pt x="702" y="761"/>
                </a:cubicBezTo>
                <a:cubicBezTo>
                  <a:pt x="703" y="761"/>
                  <a:pt x="717" y="771"/>
                  <a:pt x="731" y="781"/>
                </a:cubicBezTo>
                <a:cubicBezTo>
                  <a:pt x="745" y="790"/>
                  <a:pt x="759" y="799"/>
                  <a:pt x="762" y="799"/>
                </a:cubicBezTo>
                <a:cubicBezTo>
                  <a:pt x="768" y="798"/>
                  <a:pt x="779" y="787"/>
                  <a:pt x="780" y="782"/>
                </a:cubicBezTo>
                <a:cubicBezTo>
                  <a:pt x="780" y="780"/>
                  <a:pt x="773" y="764"/>
                  <a:pt x="765" y="749"/>
                </a:cubicBezTo>
                <a:cubicBezTo>
                  <a:pt x="756" y="734"/>
                  <a:pt x="748" y="720"/>
                  <a:pt x="747" y="718"/>
                </a:cubicBezTo>
                <a:cubicBezTo>
                  <a:pt x="747" y="714"/>
                  <a:pt x="755" y="707"/>
                  <a:pt x="755" y="707"/>
                </a:cubicBezTo>
                <a:cubicBezTo>
                  <a:pt x="755" y="707"/>
                  <a:pt x="755" y="707"/>
                  <a:pt x="755" y="707"/>
                </a:cubicBezTo>
                <a:cubicBezTo>
                  <a:pt x="755" y="707"/>
                  <a:pt x="762" y="698"/>
                  <a:pt x="765" y="697"/>
                </a:cubicBezTo>
                <a:cubicBezTo>
                  <a:pt x="767" y="697"/>
                  <a:pt x="782" y="703"/>
                  <a:pt x="798" y="709"/>
                </a:cubicBezTo>
                <a:cubicBezTo>
                  <a:pt x="813" y="715"/>
                  <a:pt x="830" y="721"/>
                  <a:pt x="833" y="720"/>
                </a:cubicBezTo>
                <a:cubicBezTo>
                  <a:pt x="838" y="718"/>
                  <a:pt x="846" y="705"/>
                  <a:pt x="846" y="699"/>
                </a:cubicBezTo>
                <a:cubicBezTo>
                  <a:pt x="846" y="697"/>
                  <a:pt x="835" y="683"/>
                  <a:pt x="824" y="671"/>
                </a:cubicBezTo>
                <a:cubicBezTo>
                  <a:pt x="812" y="658"/>
                  <a:pt x="800" y="646"/>
                  <a:pt x="800" y="645"/>
                </a:cubicBezTo>
                <a:cubicBezTo>
                  <a:pt x="799" y="641"/>
                  <a:pt x="805" y="632"/>
                  <a:pt x="805" y="632"/>
                </a:cubicBezTo>
                <a:cubicBezTo>
                  <a:pt x="805" y="632"/>
                  <a:pt x="805" y="632"/>
                  <a:pt x="805" y="632"/>
                </a:cubicBezTo>
                <a:cubicBezTo>
                  <a:pt x="805" y="632"/>
                  <a:pt x="809" y="622"/>
                  <a:pt x="812" y="620"/>
                </a:cubicBezTo>
                <a:cubicBezTo>
                  <a:pt x="813" y="619"/>
                  <a:pt x="830" y="622"/>
                  <a:pt x="846" y="624"/>
                </a:cubicBezTo>
                <a:cubicBezTo>
                  <a:pt x="863" y="627"/>
                  <a:pt x="880" y="628"/>
                  <a:pt x="883" y="626"/>
                </a:cubicBezTo>
                <a:cubicBezTo>
                  <a:pt x="888" y="624"/>
                  <a:pt x="893" y="609"/>
                  <a:pt x="891" y="604"/>
                </a:cubicBezTo>
                <a:cubicBezTo>
                  <a:pt x="891" y="601"/>
                  <a:pt x="877" y="591"/>
                  <a:pt x="863" y="581"/>
                </a:cubicBezTo>
                <a:cubicBezTo>
                  <a:pt x="849" y="571"/>
                  <a:pt x="834" y="563"/>
                  <a:pt x="833" y="561"/>
                </a:cubicBezTo>
                <a:cubicBezTo>
                  <a:pt x="831" y="558"/>
                  <a:pt x="835" y="548"/>
                  <a:pt x="835" y="548"/>
                </a:cubicBezTo>
                <a:cubicBezTo>
                  <a:pt x="835" y="548"/>
                  <a:pt x="835" y="548"/>
                  <a:pt x="835" y="548"/>
                </a:cubicBezTo>
                <a:cubicBezTo>
                  <a:pt x="836" y="548"/>
                  <a:pt x="837" y="537"/>
                  <a:pt x="840" y="535"/>
                </a:cubicBezTo>
                <a:cubicBezTo>
                  <a:pt x="841" y="533"/>
                  <a:pt x="857" y="533"/>
                  <a:pt x="874" y="531"/>
                </a:cubicBezTo>
                <a:cubicBezTo>
                  <a:pt x="891" y="529"/>
                  <a:pt x="908" y="526"/>
                  <a:pt x="910" y="524"/>
                </a:cubicBezTo>
                <a:cubicBezTo>
                  <a:pt x="914" y="520"/>
                  <a:pt x="916" y="505"/>
                  <a:pt x="913" y="500"/>
                </a:cubicBezTo>
                <a:cubicBezTo>
                  <a:pt x="912" y="498"/>
                  <a:pt x="896" y="491"/>
                  <a:pt x="880" y="485"/>
                </a:cubicBezTo>
                <a:close/>
              </a:path>
            </a:pathLst>
          </a:custGeom>
          <a:gradFill>
            <a:gsLst>
              <a:gs pos="0">
                <a:sysClr val="window" lastClr="FFFFFF">
                  <a:lumMod val="85000"/>
                </a:sysClr>
              </a:gs>
              <a:gs pos="100000">
                <a:sysClr val="window" lastClr="FFFFFF"/>
              </a:gs>
            </a:gsLst>
            <a:lin ang="0" scaled="0"/>
          </a:gradFill>
          <a:ln>
            <a:noFill/>
          </a:ln>
        </p:spPr>
        <p:txBody>
          <a:bodyPr vert="horz" wrap="square" lIns="80979" tIns="40490" rIns="80979" bIns="404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ysClr val="windowText" lastClr="000000"/>
              </a:solidFill>
              <a:effectLst/>
              <a:uLnTx/>
              <a:uFillTx/>
              <a:cs typeface="+mn-ea"/>
              <a:sym typeface="+mn-lt"/>
            </a:endParaRPr>
          </a:p>
        </p:txBody>
      </p:sp>
      <p:sp>
        <p:nvSpPr>
          <p:cNvPr id="13" name="Oval 122"/>
          <p:cNvSpPr>
            <a:spLocks noChangeArrowheads="1"/>
          </p:cNvSpPr>
          <p:nvPr/>
        </p:nvSpPr>
        <p:spPr bwMode="auto">
          <a:xfrm flipV="1">
            <a:off x="4934202" y="3197822"/>
            <a:ext cx="1311498" cy="1311193"/>
          </a:xfrm>
          <a:prstGeom prst="ellipse">
            <a:avLst/>
          </a:prstGeom>
          <a:gradFill>
            <a:gsLst>
              <a:gs pos="0">
                <a:sysClr val="window" lastClr="FFFFFF">
                  <a:lumMod val="85000"/>
                </a:sysClr>
              </a:gs>
              <a:gs pos="100000">
                <a:sysClr val="window" lastClr="FFFFFF"/>
              </a:gs>
            </a:gsLst>
            <a:lin ang="9000000" scaled="0"/>
          </a:gradFill>
          <a:ln>
            <a:noFill/>
          </a:ln>
        </p:spPr>
        <p:txBody>
          <a:bodyPr vert="horz" wrap="square" lIns="80979" tIns="40490" rIns="80979" bIns="404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ysClr val="windowText" lastClr="000000"/>
              </a:solidFill>
              <a:effectLst/>
              <a:uLnTx/>
              <a:uFillTx/>
              <a:cs typeface="+mn-ea"/>
              <a:sym typeface="+mn-lt"/>
            </a:endParaRPr>
          </a:p>
        </p:txBody>
      </p:sp>
      <p:sp>
        <p:nvSpPr>
          <p:cNvPr id="14" name="Freeform 124"/>
          <p:cNvSpPr>
            <a:spLocks/>
          </p:cNvSpPr>
          <p:nvPr/>
        </p:nvSpPr>
        <p:spPr bwMode="auto">
          <a:xfrm rot="5400000" flipV="1">
            <a:off x="2969328" y="2811118"/>
            <a:ext cx="1533728" cy="1535032"/>
          </a:xfrm>
          <a:custGeom>
            <a:avLst/>
            <a:gdLst>
              <a:gd name="T0" fmla="*/ 0 w 972"/>
              <a:gd name="T1" fmla="*/ 972 h 972"/>
              <a:gd name="T2" fmla="*/ 0 w 972"/>
              <a:gd name="T3" fmla="*/ 486 h 972"/>
              <a:gd name="T4" fmla="*/ 486 w 972"/>
              <a:gd name="T5" fmla="*/ 0 h 972"/>
              <a:gd name="T6" fmla="*/ 972 w 972"/>
              <a:gd name="T7" fmla="*/ 486 h 972"/>
              <a:gd name="T8" fmla="*/ 486 w 972"/>
              <a:gd name="T9" fmla="*/ 972 h 972"/>
              <a:gd name="T10" fmla="*/ 0 w 972"/>
              <a:gd name="T11" fmla="*/ 972 h 972"/>
            </a:gdLst>
            <a:ahLst/>
            <a:cxnLst>
              <a:cxn ang="0">
                <a:pos x="T0" y="T1"/>
              </a:cxn>
              <a:cxn ang="0">
                <a:pos x="T2" y="T3"/>
              </a:cxn>
              <a:cxn ang="0">
                <a:pos x="T4" y="T5"/>
              </a:cxn>
              <a:cxn ang="0">
                <a:pos x="T6" y="T7"/>
              </a:cxn>
              <a:cxn ang="0">
                <a:pos x="T8" y="T9"/>
              </a:cxn>
              <a:cxn ang="0">
                <a:pos x="T10" y="T11"/>
              </a:cxn>
            </a:cxnLst>
            <a:rect l="0" t="0" r="r" b="b"/>
            <a:pathLst>
              <a:path w="972" h="972">
                <a:moveTo>
                  <a:pt x="0" y="972"/>
                </a:moveTo>
                <a:cubicBezTo>
                  <a:pt x="0" y="486"/>
                  <a:pt x="0" y="486"/>
                  <a:pt x="0" y="486"/>
                </a:cubicBezTo>
                <a:cubicBezTo>
                  <a:pt x="0" y="218"/>
                  <a:pt x="218" y="0"/>
                  <a:pt x="486" y="0"/>
                </a:cubicBezTo>
                <a:cubicBezTo>
                  <a:pt x="754" y="0"/>
                  <a:pt x="972" y="218"/>
                  <a:pt x="972" y="486"/>
                </a:cubicBezTo>
                <a:cubicBezTo>
                  <a:pt x="972" y="754"/>
                  <a:pt x="754" y="972"/>
                  <a:pt x="486" y="972"/>
                </a:cubicBezTo>
                <a:lnTo>
                  <a:pt x="0" y="972"/>
                </a:lnTo>
                <a:close/>
              </a:path>
            </a:pathLst>
          </a:custGeom>
          <a:solidFill>
            <a:schemeClr val="accent2">
              <a:lumMod val="50000"/>
            </a:schemeClr>
          </a:solidFill>
          <a:ln>
            <a:noFill/>
          </a:ln>
        </p:spPr>
        <p:txBody>
          <a:bodyPr vert="horz" wrap="square" lIns="80979" tIns="40490" rIns="80979" bIns="404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ysClr val="windowText" lastClr="000000"/>
              </a:solidFill>
              <a:effectLst/>
              <a:uLnTx/>
              <a:uFillTx/>
              <a:cs typeface="+mn-ea"/>
              <a:sym typeface="+mn-lt"/>
            </a:endParaRPr>
          </a:p>
        </p:txBody>
      </p:sp>
      <p:sp>
        <p:nvSpPr>
          <p:cNvPr id="15" name="Freeform 125"/>
          <p:cNvSpPr>
            <a:spLocks/>
          </p:cNvSpPr>
          <p:nvPr/>
        </p:nvSpPr>
        <p:spPr bwMode="auto">
          <a:xfrm rot="5400000" flipV="1">
            <a:off x="3077624" y="2920864"/>
            <a:ext cx="1304163" cy="1307077"/>
          </a:xfrm>
          <a:custGeom>
            <a:avLst/>
            <a:gdLst>
              <a:gd name="T0" fmla="*/ 846 w 916"/>
              <a:gd name="T1" fmla="*/ 458 h 917"/>
              <a:gd name="T2" fmla="*/ 910 w 916"/>
              <a:gd name="T3" fmla="*/ 394 h 917"/>
              <a:gd name="T4" fmla="*/ 835 w 916"/>
              <a:gd name="T5" fmla="*/ 369 h 917"/>
              <a:gd name="T6" fmla="*/ 884 w 916"/>
              <a:gd name="T7" fmla="*/ 292 h 917"/>
              <a:gd name="T8" fmla="*/ 805 w 916"/>
              <a:gd name="T9" fmla="*/ 285 h 917"/>
              <a:gd name="T10" fmla="*/ 834 w 916"/>
              <a:gd name="T11" fmla="*/ 199 h 917"/>
              <a:gd name="T12" fmla="*/ 755 w 916"/>
              <a:gd name="T13" fmla="*/ 210 h 917"/>
              <a:gd name="T14" fmla="*/ 764 w 916"/>
              <a:gd name="T15" fmla="*/ 119 h 917"/>
              <a:gd name="T16" fmla="*/ 690 w 916"/>
              <a:gd name="T17" fmla="*/ 148 h 917"/>
              <a:gd name="T18" fmla="*/ 677 w 916"/>
              <a:gd name="T19" fmla="*/ 58 h 917"/>
              <a:gd name="T20" fmla="*/ 612 w 916"/>
              <a:gd name="T21" fmla="*/ 103 h 917"/>
              <a:gd name="T22" fmla="*/ 579 w 916"/>
              <a:gd name="T23" fmla="*/ 19 h 917"/>
              <a:gd name="T24" fmla="*/ 526 w 916"/>
              <a:gd name="T25" fmla="*/ 77 h 917"/>
              <a:gd name="T26" fmla="*/ 474 w 916"/>
              <a:gd name="T27" fmla="*/ 3 h 917"/>
              <a:gd name="T28" fmla="*/ 436 w 916"/>
              <a:gd name="T29" fmla="*/ 72 h 917"/>
              <a:gd name="T30" fmla="*/ 369 w 916"/>
              <a:gd name="T31" fmla="*/ 12 h 917"/>
              <a:gd name="T32" fmla="*/ 348 w 916"/>
              <a:gd name="T33" fmla="*/ 88 h 917"/>
              <a:gd name="T34" fmla="*/ 268 w 916"/>
              <a:gd name="T35" fmla="*/ 44 h 917"/>
              <a:gd name="T36" fmla="*/ 266 w 916"/>
              <a:gd name="T37" fmla="*/ 123 h 917"/>
              <a:gd name="T38" fmla="*/ 178 w 916"/>
              <a:gd name="T39" fmla="*/ 100 h 917"/>
              <a:gd name="T40" fmla="*/ 194 w 916"/>
              <a:gd name="T41" fmla="*/ 177 h 917"/>
              <a:gd name="T42" fmla="*/ 103 w 916"/>
              <a:gd name="T43" fmla="*/ 174 h 917"/>
              <a:gd name="T44" fmla="*/ 136 w 916"/>
              <a:gd name="T45" fmla="*/ 246 h 917"/>
              <a:gd name="T46" fmla="*/ 47 w 916"/>
              <a:gd name="T47" fmla="*/ 264 h 917"/>
              <a:gd name="T48" fmla="*/ 96 w 916"/>
              <a:gd name="T49" fmla="*/ 326 h 917"/>
              <a:gd name="T50" fmla="*/ 13 w 916"/>
              <a:gd name="T51" fmla="*/ 364 h 917"/>
              <a:gd name="T52" fmla="*/ 75 w 916"/>
              <a:gd name="T53" fmla="*/ 414 h 917"/>
              <a:gd name="T54" fmla="*/ 3 w 916"/>
              <a:gd name="T55" fmla="*/ 470 h 917"/>
              <a:gd name="T56" fmla="*/ 75 w 916"/>
              <a:gd name="T57" fmla="*/ 503 h 917"/>
              <a:gd name="T58" fmla="*/ 18 w 916"/>
              <a:gd name="T59" fmla="*/ 574 h 917"/>
              <a:gd name="T60" fmla="*/ 96 w 916"/>
              <a:gd name="T61" fmla="*/ 591 h 917"/>
              <a:gd name="T62" fmla="*/ 57 w 916"/>
              <a:gd name="T63" fmla="*/ 673 h 917"/>
              <a:gd name="T64" fmla="*/ 136 w 916"/>
              <a:gd name="T65" fmla="*/ 671 h 917"/>
              <a:gd name="T66" fmla="*/ 117 w 916"/>
              <a:gd name="T67" fmla="*/ 760 h 917"/>
              <a:gd name="T68" fmla="*/ 194 w 916"/>
              <a:gd name="T69" fmla="*/ 740 h 917"/>
              <a:gd name="T70" fmla="*/ 196 w 916"/>
              <a:gd name="T71" fmla="*/ 831 h 917"/>
              <a:gd name="T72" fmla="*/ 266 w 916"/>
              <a:gd name="T73" fmla="*/ 793 h 917"/>
              <a:gd name="T74" fmla="*/ 289 w 916"/>
              <a:gd name="T75" fmla="*/ 881 h 917"/>
              <a:gd name="T76" fmla="*/ 348 w 916"/>
              <a:gd name="T77" fmla="*/ 829 h 917"/>
              <a:gd name="T78" fmla="*/ 391 w 916"/>
              <a:gd name="T79" fmla="*/ 909 h 917"/>
              <a:gd name="T80" fmla="*/ 437 w 916"/>
              <a:gd name="T81" fmla="*/ 845 h 917"/>
              <a:gd name="T82" fmla="*/ 497 w 916"/>
              <a:gd name="T83" fmla="*/ 913 h 917"/>
              <a:gd name="T84" fmla="*/ 526 w 916"/>
              <a:gd name="T85" fmla="*/ 839 h 917"/>
              <a:gd name="T86" fmla="*/ 601 w 916"/>
              <a:gd name="T87" fmla="*/ 892 h 917"/>
              <a:gd name="T88" fmla="*/ 612 w 916"/>
              <a:gd name="T89" fmla="*/ 814 h 917"/>
              <a:gd name="T90" fmla="*/ 697 w 916"/>
              <a:gd name="T91" fmla="*/ 847 h 917"/>
              <a:gd name="T92" fmla="*/ 690 w 916"/>
              <a:gd name="T93" fmla="*/ 769 h 917"/>
              <a:gd name="T94" fmla="*/ 780 w 916"/>
              <a:gd name="T95" fmla="*/ 782 h 917"/>
              <a:gd name="T96" fmla="*/ 755 w 916"/>
              <a:gd name="T97" fmla="*/ 707 h 917"/>
              <a:gd name="T98" fmla="*/ 846 w 916"/>
              <a:gd name="T99" fmla="*/ 699 h 917"/>
              <a:gd name="T100" fmla="*/ 805 w 916"/>
              <a:gd name="T101" fmla="*/ 632 h 917"/>
              <a:gd name="T102" fmla="*/ 891 w 916"/>
              <a:gd name="T103" fmla="*/ 604 h 917"/>
              <a:gd name="T104" fmla="*/ 835 w 916"/>
              <a:gd name="T105" fmla="*/ 548 h 917"/>
              <a:gd name="T106" fmla="*/ 913 w 916"/>
              <a:gd name="T107" fmla="*/ 500 h 9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916" h="917">
                <a:moveTo>
                  <a:pt x="880" y="485"/>
                </a:moveTo>
                <a:cubicBezTo>
                  <a:pt x="864" y="479"/>
                  <a:pt x="848" y="473"/>
                  <a:pt x="847" y="472"/>
                </a:cubicBezTo>
                <a:cubicBezTo>
                  <a:pt x="844" y="469"/>
                  <a:pt x="846" y="459"/>
                  <a:pt x="846" y="459"/>
                </a:cubicBezTo>
                <a:cubicBezTo>
                  <a:pt x="846" y="458"/>
                  <a:pt x="846" y="458"/>
                  <a:pt x="846" y="458"/>
                </a:cubicBezTo>
                <a:cubicBezTo>
                  <a:pt x="846" y="458"/>
                  <a:pt x="845" y="447"/>
                  <a:pt x="847" y="445"/>
                </a:cubicBezTo>
                <a:cubicBezTo>
                  <a:pt x="848" y="443"/>
                  <a:pt x="864" y="439"/>
                  <a:pt x="880" y="433"/>
                </a:cubicBezTo>
                <a:cubicBezTo>
                  <a:pt x="896" y="427"/>
                  <a:pt x="912" y="421"/>
                  <a:pt x="913" y="418"/>
                </a:cubicBezTo>
                <a:cubicBezTo>
                  <a:pt x="916" y="414"/>
                  <a:pt x="914" y="398"/>
                  <a:pt x="910" y="394"/>
                </a:cubicBezTo>
                <a:cubicBezTo>
                  <a:pt x="909" y="392"/>
                  <a:pt x="892" y="389"/>
                  <a:pt x="875" y="387"/>
                </a:cubicBezTo>
                <a:cubicBezTo>
                  <a:pt x="858" y="385"/>
                  <a:pt x="841" y="383"/>
                  <a:pt x="840" y="382"/>
                </a:cubicBezTo>
                <a:cubicBezTo>
                  <a:pt x="836" y="380"/>
                  <a:pt x="835" y="369"/>
                  <a:pt x="835" y="369"/>
                </a:cubicBezTo>
                <a:cubicBezTo>
                  <a:pt x="835" y="369"/>
                  <a:pt x="835" y="369"/>
                  <a:pt x="835" y="369"/>
                </a:cubicBezTo>
                <a:cubicBezTo>
                  <a:pt x="835" y="369"/>
                  <a:pt x="832" y="359"/>
                  <a:pt x="833" y="356"/>
                </a:cubicBezTo>
                <a:cubicBezTo>
                  <a:pt x="834" y="354"/>
                  <a:pt x="848" y="346"/>
                  <a:pt x="863" y="337"/>
                </a:cubicBezTo>
                <a:cubicBezTo>
                  <a:pt x="877" y="328"/>
                  <a:pt x="891" y="317"/>
                  <a:pt x="892" y="315"/>
                </a:cubicBezTo>
                <a:cubicBezTo>
                  <a:pt x="894" y="309"/>
                  <a:pt x="888" y="295"/>
                  <a:pt x="884" y="292"/>
                </a:cubicBezTo>
                <a:cubicBezTo>
                  <a:pt x="881" y="290"/>
                  <a:pt x="864" y="291"/>
                  <a:pt x="847" y="293"/>
                </a:cubicBezTo>
                <a:cubicBezTo>
                  <a:pt x="830" y="295"/>
                  <a:pt x="814" y="297"/>
                  <a:pt x="812" y="296"/>
                </a:cubicBezTo>
                <a:cubicBezTo>
                  <a:pt x="808" y="295"/>
                  <a:pt x="805" y="285"/>
                  <a:pt x="805" y="285"/>
                </a:cubicBezTo>
                <a:cubicBezTo>
                  <a:pt x="805" y="285"/>
                  <a:pt x="805" y="285"/>
                  <a:pt x="805" y="285"/>
                </a:cubicBezTo>
                <a:cubicBezTo>
                  <a:pt x="805" y="285"/>
                  <a:pt x="799" y="275"/>
                  <a:pt x="799" y="272"/>
                </a:cubicBezTo>
                <a:cubicBezTo>
                  <a:pt x="800" y="271"/>
                  <a:pt x="812" y="259"/>
                  <a:pt x="824" y="247"/>
                </a:cubicBezTo>
                <a:cubicBezTo>
                  <a:pt x="835" y="235"/>
                  <a:pt x="847" y="222"/>
                  <a:pt x="847" y="219"/>
                </a:cubicBezTo>
                <a:cubicBezTo>
                  <a:pt x="847" y="213"/>
                  <a:pt x="839" y="200"/>
                  <a:pt x="834" y="199"/>
                </a:cubicBezTo>
                <a:cubicBezTo>
                  <a:pt x="831" y="198"/>
                  <a:pt x="815" y="202"/>
                  <a:pt x="798" y="208"/>
                </a:cubicBezTo>
                <a:cubicBezTo>
                  <a:pt x="782" y="213"/>
                  <a:pt x="767" y="220"/>
                  <a:pt x="765" y="220"/>
                </a:cubicBezTo>
                <a:cubicBezTo>
                  <a:pt x="761" y="219"/>
                  <a:pt x="755" y="210"/>
                  <a:pt x="755" y="210"/>
                </a:cubicBezTo>
                <a:cubicBezTo>
                  <a:pt x="755" y="210"/>
                  <a:pt x="755" y="210"/>
                  <a:pt x="755" y="210"/>
                </a:cubicBezTo>
                <a:cubicBezTo>
                  <a:pt x="755" y="210"/>
                  <a:pt x="748" y="202"/>
                  <a:pt x="747" y="199"/>
                </a:cubicBezTo>
                <a:cubicBezTo>
                  <a:pt x="747" y="197"/>
                  <a:pt x="756" y="183"/>
                  <a:pt x="765" y="169"/>
                </a:cubicBezTo>
                <a:cubicBezTo>
                  <a:pt x="774" y="154"/>
                  <a:pt x="782" y="139"/>
                  <a:pt x="781" y="136"/>
                </a:cubicBezTo>
                <a:cubicBezTo>
                  <a:pt x="780" y="130"/>
                  <a:pt x="769" y="120"/>
                  <a:pt x="764" y="119"/>
                </a:cubicBezTo>
                <a:cubicBezTo>
                  <a:pt x="761" y="119"/>
                  <a:pt x="746" y="127"/>
                  <a:pt x="732" y="136"/>
                </a:cubicBezTo>
                <a:cubicBezTo>
                  <a:pt x="717" y="145"/>
                  <a:pt x="703" y="155"/>
                  <a:pt x="701" y="155"/>
                </a:cubicBezTo>
                <a:cubicBezTo>
                  <a:pt x="698" y="156"/>
                  <a:pt x="690" y="148"/>
                  <a:pt x="690" y="148"/>
                </a:cubicBezTo>
                <a:cubicBezTo>
                  <a:pt x="690" y="148"/>
                  <a:pt x="690" y="148"/>
                  <a:pt x="690" y="148"/>
                </a:cubicBezTo>
                <a:cubicBezTo>
                  <a:pt x="690" y="148"/>
                  <a:pt x="681" y="142"/>
                  <a:pt x="680" y="139"/>
                </a:cubicBezTo>
                <a:cubicBezTo>
                  <a:pt x="679" y="138"/>
                  <a:pt x="685" y="122"/>
                  <a:pt x="690" y="106"/>
                </a:cubicBezTo>
                <a:cubicBezTo>
                  <a:pt x="695" y="90"/>
                  <a:pt x="699" y="73"/>
                  <a:pt x="698" y="70"/>
                </a:cubicBezTo>
                <a:cubicBezTo>
                  <a:pt x="696" y="65"/>
                  <a:pt x="683" y="58"/>
                  <a:pt x="677" y="58"/>
                </a:cubicBezTo>
                <a:cubicBezTo>
                  <a:pt x="675" y="58"/>
                  <a:pt x="662" y="70"/>
                  <a:pt x="650" y="82"/>
                </a:cubicBezTo>
                <a:cubicBezTo>
                  <a:pt x="638" y="94"/>
                  <a:pt x="627" y="107"/>
                  <a:pt x="625" y="108"/>
                </a:cubicBezTo>
                <a:cubicBezTo>
                  <a:pt x="622" y="109"/>
                  <a:pt x="612" y="103"/>
                  <a:pt x="612" y="103"/>
                </a:cubicBezTo>
                <a:cubicBezTo>
                  <a:pt x="612" y="103"/>
                  <a:pt x="612" y="103"/>
                  <a:pt x="612" y="103"/>
                </a:cubicBezTo>
                <a:cubicBezTo>
                  <a:pt x="612" y="103"/>
                  <a:pt x="602" y="100"/>
                  <a:pt x="600" y="97"/>
                </a:cubicBezTo>
                <a:cubicBezTo>
                  <a:pt x="599" y="95"/>
                  <a:pt x="601" y="79"/>
                  <a:pt x="602" y="62"/>
                </a:cubicBezTo>
                <a:cubicBezTo>
                  <a:pt x="604" y="45"/>
                  <a:pt x="604" y="28"/>
                  <a:pt x="602" y="26"/>
                </a:cubicBezTo>
                <a:cubicBezTo>
                  <a:pt x="599" y="21"/>
                  <a:pt x="584" y="17"/>
                  <a:pt x="579" y="19"/>
                </a:cubicBezTo>
                <a:cubicBezTo>
                  <a:pt x="577" y="19"/>
                  <a:pt x="567" y="34"/>
                  <a:pt x="558" y="48"/>
                </a:cubicBezTo>
                <a:cubicBezTo>
                  <a:pt x="549" y="63"/>
                  <a:pt x="541" y="78"/>
                  <a:pt x="540" y="79"/>
                </a:cubicBezTo>
                <a:cubicBezTo>
                  <a:pt x="537" y="81"/>
                  <a:pt x="526" y="78"/>
                  <a:pt x="526" y="78"/>
                </a:cubicBezTo>
                <a:cubicBezTo>
                  <a:pt x="526" y="77"/>
                  <a:pt x="526" y="77"/>
                  <a:pt x="526" y="77"/>
                </a:cubicBezTo>
                <a:cubicBezTo>
                  <a:pt x="526" y="77"/>
                  <a:pt x="515" y="77"/>
                  <a:pt x="513" y="74"/>
                </a:cubicBezTo>
                <a:cubicBezTo>
                  <a:pt x="512" y="73"/>
                  <a:pt x="510" y="56"/>
                  <a:pt x="507" y="40"/>
                </a:cubicBezTo>
                <a:cubicBezTo>
                  <a:pt x="504" y="23"/>
                  <a:pt x="501" y="6"/>
                  <a:pt x="499" y="4"/>
                </a:cubicBezTo>
                <a:cubicBezTo>
                  <a:pt x="494" y="0"/>
                  <a:pt x="479" y="0"/>
                  <a:pt x="474" y="3"/>
                </a:cubicBezTo>
                <a:cubicBezTo>
                  <a:pt x="472" y="4"/>
                  <a:pt x="466" y="20"/>
                  <a:pt x="461" y="37"/>
                </a:cubicBezTo>
                <a:cubicBezTo>
                  <a:pt x="456" y="53"/>
                  <a:pt x="451" y="69"/>
                  <a:pt x="450" y="71"/>
                </a:cubicBezTo>
                <a:cubicBezTo>
                  <a:pt x="447" y="73"/>
                  <a:pt x="437" y="72"/>
                  <a:pt x="437" y="72"/>
                </a:cubicBezTo>
                <a:cubicBezTo>
                  <a:pt x="436" y="72"/>
                  <a:pt x="436" y="72"/>
                  <a:pt x="436" y="72"/>
                </a:cubicBezTo>
                <a:cubicBezTo>
                  <a:pt x="436" y="72"/>
                  <a:pt x="426" y="74"/>
                  <a:pt x="423" y="72"/>
                </a:cubicBezTo>
                <a:cubicBezTo>
                  <a:pt x="421" y="71"/>
                  <a:pt x="416" y="56"/>
                  <a:pt x="409" y="40"/>
                </a:cubicBezTo>
                <a:cubicBezTo>
                  <a:pt x="403" y="24"/>
                  <a:pt x="395" y="9"/>
                  <a:pt x="393" y="7"/>
                </a:cubicBezTo>
                <a:cubicBezTo>
                  <a:pt x="388" y="5"/>
                  <a:pt x="373" y="8"/>
                  <a:pt x="369" y="12"/>
                </a:cubicBezTo>
                <a:cubicBezTo>
                  <a:pt x="367" y="13"/>
                  <a:pt x="365" y="31"/>
                  <a:pt x="363" y="47"/>
                </a:cubicBezTo>
                <a:cubicBezTo>
                  <a:pt x="362" y="65"/>
                  <a:pt x="362" y="81"/>
                  <a:pt x="361" y="83"/>
                </a:cubicBezTo>
                <a:cubicBezTo>
                  <a:pt x="359" y="86"/>
                  <a:pt x="348" y="88"/>
                  <a:pt x="348" y="88"/>
                </a:cubicBezTo>
                <a:cubicBezTo>
                  <a:pt x="348" y="88"/>
                  <a:pt x="348" y="88"/>
                  <a:pt x="348" y="88"/>
                </a:cubicBezTo>
                <a:cubicBezTo>
                  <a:pt x="348" y="88"/>
                  <a:pt x="338" y="92"/>
                  <a:pt x="335" y="91"/>
                </a:cubicBezTo>
                <a:cubicBezTo>
                  <a:pt x="333" y="90"/>
                  <a:pt x="324" y="76"/>
                  <a:pt x="314" y="63"/>
                </a:cubicBezTo>
                <a:cubicBezTo>
                  <a:pt x="304" y="49"/>
                  <a:pt x="293" y="35"/>
                  <a:pt x="290" y="35"/>
                </a:cubicBezTo>
                <a:cubicBezTo>
                  <a:pt x="285" y="33"/>
                  <a:pt x="271" y="40"/>
                  <a:pt x="268" y="44"/>
                </a:cubicBezTo>
                <a:cubicBezTo>
                  <a:pt x="267" y="47"/>
                  <a:pt x="269" y="64"/>
                  <a:pt x="271" y="81"/>
                </a:cubicBezTo>
                <a:cubicBezTo>
                  <a:pt x="274" y="97"/>
                  <a:pt x="277" y="114"/>
                  <a:pt x="277" y="116"/>
                </a:cubicBezTo>
                <a:cubicBezTo>
                  <a:pt x="276" y="119"/>
                  <a:pt x="266" y="123"/>
                  <a:pt x="266" y="123"/>
                </a:cubicBezTo>
                <a:cubicBezTo>
                  <a:pt x="266" y="123"/>
                  <a:pt x="266" y="123"/>
                  <a:pt x="266" y="123"/>
                </a:cubicBezTo>
                <a:cubicBezTo>
                  <a:pt x="266" y="123"/>
                  <a:pt x="257" y="130"/>
                  <a:pt x="253" y="129"/>
                </a:cubicBezTo>
                <a:cubicBezTo>
                  <a:pt x="252" y="129"/>
                  <a:pt x="240" y="118"/>
                  <a:pt x="227" y="107"/>
                </a:cubicBezTo>
                <a:cubicBezTo>
                  <a:pt x="214" y="96"/>
                  <a:pt x="200" y="85"/>
                  <a:pt x="197" y="85"/>
                </a:cubicBezTo>
                <a:cubicBezTo>
                  <a:pt x="192" y="85"/>
                  <a:pt x="179" y="95"/>
                  <a:pt x="178" y="100"/>
                </a:cubicBezTo>
                <a:cubicBezTo>
                  <a:pt x="177" y="102"/>
                  <a:pt x="183" y="118"/>
                  <a:pt x="189" y="134"/>
                </a:cubicBezTo>
                <a:cubicBezTo>
                  <a:pt x="196" y="150"/>
                  <a:pt x="203" y="165"/>
                  <a:pt x="203" y="167"/>
                </a:cubicBezTo>
                <a:cubicBezTo>
                  <a:pt x="203" y="171"/>
                  <a:pt x="194" y="177"/>
                  <a:pt x="194" y="177"/>
                </a:cubicBezTo>
                <a:cubicBezTo>
                  <a:pt x="194" y="177"/>
                  <a:pt x="194" y="177"/>
                  <a:pt x="194" y="177"/>
                </a:cubicBezTo>
                <a:cubicBezTo>
                  <a:pt x="194" y="177"/>
                  <a:pt x="186" y="185"/>
                  <a:pt x="183" y="186"/>
                </a:cubicBezTo>
                <a:cubicBezTo>
                  <a:pt x="181" y="186"/>
                  <a:pt x="167" y="178"/>
                  <a:pt x="152" y="170"/>
                </a:cubicBezTo>
                <a:cubicBezTo>
                  <a:pt x="137" y="162"/>
                  <a:pt x="121" y="155"/>
                  <a:pt x="118" y="156"/>
                </a:cubicBezTo>
                <a:cubicBezTo>
                  <a:pt x="113" y="157"/>
                  <a:pt x="103" y="169"/>
                  <a:pt x="103" y="174"/>
                </a:cubicBezTo>
                <a:cubicBezTo>
                  <a:pt x="103" y="177"/>
                  <a:pt x="112" y="191"/>
                  <a:pt x="122" y="205"/>
                </a:cubicBezTo>
                <a:cubicBezTo>
                  <a:pt x="132" y="219"/>
                  <a:pt x="142" y="232"/>
                  <a:pt x="143" y="234"/>
                </a:cubicBezTo>
                <a:cubicBezTo>
                  <a:pt x="143" y="238"/>
                  <a:pt x="136" y="246"/>
                  <a:pt x="136" y="246"/>
                </a:cubicBezTo>
                <a:cubicBezTo>
                  <a:pt x="136" y="246"/>
                  <a:pt x="136" y="246"/>
                  <a:pt x="136" y="246"/>
                </a:cubicBezTo>
                <a:cubicBezTo>
                  <a:pt x="136" y="246"/>
                  <a:pt x="131" y="256"/>
                  <a:pt x="128" y="257"/>
                </a:cubicBezTo>
                <a:cubicBezTo>
                  <a:pt x="126" y="257"/>
                  <a:pt x="110" y="253"/>
                  <a:pt x="94" y="248"/>
                </a:cubicBezTo>
                <a:cubicBezTo>
                  <a:pt x="77" y="244"/>
                  <a:pt x="60" y="241"/>
                  <a:pt x="58" y="242"/>
                </a:cubicBezTo>
                <a:cubicBezTo>
                  <a:pt x="52" y="245"/>
                  <a:pt x="46" y="259"/>
                  <a:pt x="47" y="264"/>
                </a:cubicBezTo>
                <a:cubicBezTo>
                  <a:pt x="47" y="266"/>
                  <a:pt x="60" y="279"/>
                  <a:pt x="72" y="290"/>
                </a:cubicBezTo>
                <a:cubicBezTo>
                  <a:pt x="85" y="301"/>
                  <a:pt x="98" y="311"/>
                  <a:pt x="99" y="313"/>
                </a:cubicBezTo>
                <a:cubicBezTo>
                  <a:pt x="101" y="317"/>
                  <a:pt x="96" y="326"/>
                  <a:pt x="96" y="326"/>
                </a:cubicBezTo>
                <a:cubicBezTo>
                  <a:pt x="96" y="326"/>
                  <a:pt x="96" y="326"/>
                  <a:pt x="96" y="326"/>
                </a:cubicBezTo>
                <a:cubicBezTo>
                  <a:pt x="95" y="326"/>
                  <a:pt x="93" y="337"/>
                  <a:pt x="90" y="339"/>
                </a:cubicBezTo>
                <a:cubicBezTo>
                  <a:pt x="89" y="340"/>
                  <a:pt x="72" y="339"/>
                  <a:pt x="55" y="338"/>
                </a:cubicBezTo>
                <a:cubicBezTo>
                  <a:pt x="38" y="338"/>
                  <a:pt x="21" y="339"/>
                  <a:pt x="19" y="341"/>
                </a:cubicBezTo>
                <a:cubicBezTo>
                  <a:pt x="14" y="344"/>
                  <a:pt x="11" y="359"/>
                  <a:pt x="13" y="364"/>
                </a:cubicBezTo>
                <a:cubicBezTo>
                  <a:pt x="14" y="367"/>
                  <a:pt x="29" y="376"/>
                  <a:pt x="44" y="383"/>
                </a:cubicBezTo>
                <a:cubicBezTo>
                  <a:pt x="59" y="391"/>
                  <a:pt x="74" y="398"/>
                  <a:pt x="76" y="400"/>
                </a:cubicBezTo>
                <a:cubicBezTo>
                  <a:pt x="78" y="403"/>
                  <a:pt x="75" y="413"/>
                  <a:pt x="75" y="413"/>
                </a:cubicBezTo>
                <a:cubicBezTo>
                  <a:pt x="75" y="414"/>
                  <a:pt x="75" y="414"/>
                  <a:pt x="75" y="414"/>
                </a:cubicBezTo>
                <a:cubicBezTo>
                  <a:pt x="75" y="414"/>
                  <a:pt x="75" y="424"/>
                  <a:pt x="72" y="427"/>
                </a:cubicBezTo>
                <a:cubicBezTo>
                  <a:pt x="71" y="428"/>
                  <a:pt x="55" y="431"/>
                  <a:pt x="38" y="435"/>
                </a:cubicBezTo>
                <a:cubicBezTo>
                  <a:pt x="22" y="439"/>
                  <a:pt x="5" y="443"/>
                  <a:pt x="3" y="445"/>
                </a:cubicBezTo>
                <a:cubicBezTo>
                  <a:pt x="0" y="450"/>
                  <a:pt x="0" y="465"/>
                  <a:pt x="3" y="470"/>
                </a:cubicBezTo>
                <a:cubicBezTo>
                  <a:pt x="5" y="472"/>
                  <a:pt x="21" y="477"/>
                  <a:pt x="38" y="481"/>
                </a:cubicBezTo>
                <a:cubicBezTo>
                  <a:pt x="54" y="485"/>
                  <a:pt x="71" y="489"/>
                  <a:pt x="72" y="490"/>
                </a:cubicBezTo>
                <a:cubicBezTo>
                  <a:pt x="75" y="492"/>
                  <a:pt x="75" y="503"/>
                  <a:pt x="75" y="503"/>
                </a:cubicBezTo>
                <a:cubicBezTo>
                  <a:pt x="75" y="503"/>
                  <a:pt x="75" y="503"/>
                  <a:pt x="75" y="503"/>
                </a:cubicBezTo>
                <a:cubicBezTo>
                  <a:pt x="75" y="503"/>
                  <a:pt x="77" y="514"/>
                  <a:pt x="76" y="517"/>
                </a:cubicBezTo>
                <a:cubicBezTo>
                  <a:pt x="75" y="519"/>
                  <a:pt x="59" y="525"/>
                  <a:pt x="44" y="533"/>
                </a:cubicBezTo>
                <a:cubicBezTo>
                  <a:pt x="29" y="540"/>
                  <a:pt x="14" y="548"/>
                  <a:pt x="13" y="551"/>
                </a:cubicBezTo>
                <a:cubicBezTo>
                  <a:pt x="10" y="556"/>
                  <a:pt x="14" y="571"/>
                  <a:pt x="18" y="574"/>
                </a:cubicBezTo>
                <a:cubicBezTo>
                  <a:pt x="20" y="576"/>
                  <a:pt x="37" y="577"/>
                  <a:pt x="54" y="578"/>
                </a:cubicBezTo>
                <a:cubicBezTo>
                  <a:pt x="71" y="578"/>
                  <a:pt x="88" y="577"/>
                  <a:pt x="90" y="578"/>
                </a:cubicBezTo>
                <a:cubicBezTo>
                  <a:pt x="93" y="580"/>
                  <a:pt x="96" y="591"/>
                  <a:pt x="96" y="591"/>
                </a:cubicBezTo>
                <a:cubicBezTo>
                  <a:pt x="96" y="591"/>
                  <a:pt x="96" y="591"/>
                  <a:pt x="96" y="591"/>
                </a:cubicBezTo>
                <a:cubicBezTo>
                  <a:pt x="96" y="591"/>
                  <a:pt x="100" y="601"/>
                  <a:pt x="99" y="604"/>
                </a:cubicBezTo>
                <a:cubicBezTo>
                  <a:pt x="99" y="606"/>
                  <a:pt x="86" y="615"/>
                  <a:pt x="72" y="626"/>
                </a:cubicBezTo>
                <a:cubicBezTo>
                  <a:pt x="59" y="637"/>
                  <a:pt x="47" y="649"/>
                  <a:pt x="46" y="651"/>
                </a:cubicBezTo>
                <a:cubicBezTo>
                  <a:pt x="45" y="657"/>
                  <a:pt x="52" y="671"/>
                  <a:pt x="57" y="673"/>
                </a:cubicBezTo>
                <a:cubicBezTo>
                  <a:pt x="59" y="674"/>
                  <a:pt x="76" y="672"/>
                  <a:pt x="93" y="668"/>
                </a:cubicBezTo>
                <a:cubicBezTo>
                  <a:pt x="110" y="664"/>
                  <a:pt x="126" y="660"/>
                  <a:pt x="128" y="660"/>
                </a:cubicBezTo>
                <a:cubicBezTo>
                  <a:pt x="131" y="661"/>
                  <a:pt x="136" y="671"/>
                  <a:pt x="136" y="671"/>
                </a:cubicBezTo>
                <a:cubicBezTo>
                  <a:pt x="136" y="671"/>
                  <a:pt x="136" y="671"/>
                  <a:pt x="136" y="671"/>
                </a:cubicBezTo>
                <a:cubicBezTo>
                  <a:pt x="136" y="671"/>
                  <a:pt x="143" y="680"/>
                  <a:pt x="143" y="683"/>
                </a:cubicBezTo>
                <a:cubicBezTo>
                  <a:pt x="143" y="685"/>
                  <a:pt x="132" y="697"/>
                  <a:pt x="122" y="711"/>
                </a:cubicBezTo>
                <a:cubicBezTo>
                  <a:pt x="111" y="724"/>
                  <a:pt x="102" y="739"/>
                  <a:pt x="102" y="741"/>
                </a:cubicBezTo>
                <a:cubicBezTo>
                  <a:pt x="102" y="747"/>
                  <a:pt x="112" y="759"/>
                  <a:pt x="117" y="760"/>
                </a:cubicBezTo>
                <a:cubicBezTo>
                  <a:pt x="120" y="761"/>
                  <a:pt x="136" y="754"/>
                  <a:pt x="151" y="747"/>
                </a:cubicBezTo>
                <a:cubicBezTo>
                  <a:pt x="166" y="739"/>
                  <a:pt x="181" y="731"/>
                  <a:pt x="183" y="731"/>
                </a:cubicBezTo>
                <a:cubicBezTo>
                  <a:pt x="187" y="731"/>
                  <a:pt x="194" y="740"/>
                  <a:pt x="194" y="740"/>
                </a:cubicBezTo>
                <a:cubicBezTo>
                  <a:pt x="194" y="740"/>
                  <a:pt x="194" y="740"/>
                  <a:pt x="194" y="740"/>
                </a:cubicBezTo>
                <a:cubicBezTo>
                  <a:pt x="194" y="740"/>
                  <a:pt x="202" y="747"/>
                  <a:pt x="203" y="750"/>
                </a:cubicBezTo>
                <a:cubicBezTo>
                  <a:pt x="203" y="751"/>
                  <a:pt x="196" y="766"/>
                  <a:pt x="189" y="782"/>
                </a:cubicBezTo>
                <a:cubicBezTo>
                  <a:pt x="182" y="797"/>
                  <a:pt x="176" y="813"/>
                  <a:pt x="177" y="816"/>
                </a:cubicBezTo>
                <a:cubicBezTo>
                  <a:pt x="178" y="822"/>
                  <a:pt x="191" y="831"/>
                  <a:pt x="196" y="831"/>
                </a:cubicBezTo>
                <a:cubicBezTo>
                  <a:pt x="199" y="831"/>
                  <a:pt x="213" y="821"/>
                  <a:pt x="226" y="810"/>
                </a:cubicBezTo>
                <a:cubicBezTo>
                  <a:pt x="239" y="799"/>
                  <a:pt x="252" y="788"/>
                  <a:pt x="254" y="787"/>
                </a:cubicBezTo>
                <a:cubicBezTo>
                  <a:pt x="257" y="787"/>
                  <a:pt x="266" y="793"/>
                  <a:pt x="266" y="793"/>
                </a:cubicBezTo>
                <a:cubicBezTo>
                  <a:pt x="266" y="793"/>
                  <a:pt x="266" y="793"/>
                  <a:pt x="266" y="793"/>
                </a:cubicBezTo>
                <a:cubicBezTo>
                  <a:pt x="266" y="793"/>
                  <a:pt x="276" y="798"/>
                  <a:pt x="277" y="801"/>
                </a:cubicBezTo>
                <a:cubicBezTo>
                  <a:pt x="278" y="803"/>
                  <a:pt x="274" y="819"/>
                  <a:pt x="271" y="835"/>
                </a:cubicBezTo>
                <a:cubicBezTo>
                  <a:pt x="268" y="852"/>
                  <a:pt x="265" y="869"/>
                  <a:pt x="267" y="872"/>
                </a:cubicBezTo>
                <a:cubicBezTo>
                  <a:pt x="269" y="877"/>
                  <a:pt x="284" y="883"/>
                  <a:pt x="289" y="881"/>
                </a:cubicBezTo>
                <a:cubicBezTo>
                  <a:pt x="291" y="881"/>
                  <a:pt x="303" y="868"/>
                  <a:pt x="313" y="854"/>
                </a:cubicBezTo>
                <a:cubicBezTo>
                  <a:pt x="324" y="841"/>
                  <a:pt x="333" y="827"/>
                  <a:pt x="335" y="826"/>
                </a:cubicBezTo>
                <a:cubicBezTo>
                  <a:pt x="338" y="824"/>
                  <a:pt x="348" y="829"/>
                  <a:pt x="348" y="829"/>
                </a:cubicBezTo>
                <a:cubicBezTo>
                  <a:pt x="348" y="829"/>
                  <a:pt x="348" y="829"/>
                  <a:pt x="348" y="829"/>
                </a:cubicBezTo>
                <a:cubicBezTo>
                  <a:pt x="348" y="829"/>
                  <a:pt x="359" y="831"/>
                  <a:pt x="361" y="834"/>
                </a:cubicBezTo>
                <a:cubicBezTo>
                  <a:pt x="362" y="835"/>
                  <a:pt x="362" y="852"/>
                  <a:pt x="363" y="869"/>
                </a:cubicBezTo>
                <a:cubicBezTo>
                  <a:pt x="364" y="886"/>
                  <a:pt x="365" y="903"/>
                  <a:pt x="367" y="905"/>
                </a:cubicBezTo>
                <a:cubicBezTo>
                  <a:pt x="371" y="909"/>
                  <a:pt x="386" y="912"/>
                  <a:pt x="391" y="909"/>
                </a:cubicBezTo>
                <a:cubicBezTo>
                  <a:pt x="393" y="908"/>
                  <a:pt x="401" y="893"/>
                  <a:pt x="408" y="877"/>
                </a:cubicBezTo>
                <a:cubicBezTo>
                  <a:pt x="415" y="862"/>
                  <a:pt x="422" y="846"/>
                  <a:pt x="423" y="845"/>
                </a:cubicBezTo>
                <a:cubicBezTo>
                  <a:pt x="426" y="842"/>
                  <a:pt x="436" y="844"/>
                  <a:pt x="436" y="844"/>
                </a:cubicBezTo>
                <a:cubicBezTo>
                  <a:pt x="437" y="845"/>
                  <a:pt x="437" y="845"/>
                  <a:pt x="437" y="845"/>
                </a:cubicBezTo>
                <a:cubicBezTo>
                  <a:pt x="437" y="845"/>
                  <a:pt x="448" y="844"/>
                  <a:pt x="450" y="846"/>
                </a:cubicBezTo>
                <a:cubicBezTo>
                  <a:pt x="451" y="847"/>
                  <a:pt x="455" y="864"/>
                  <a:pt x="460" y="880"/>
                </a:cubicBezTo>
                <a:cubicBezTo>
                  <a:pt x="465" y="896"/>
                  <a:pt x="470" y="912"/>
                  <a:pt x="473" y="914"/>
                </a:cubicBezTo>
                <a:cubicBezTo>
                  <a:pt x="477" y="917"/>
                  <a:pt x="493" y="916"/>
                  <a:pt x="497" y="913"/>
                </a:cubicBezTo>
                <a:cubicBezTo>
                  <a:pt x="499" y="911"/>
                  <a:pt x="503" y="894"/>
                  <a:pt x="506" y="878"/>
                </a:cubicBezTo>
                <a:cubicBezTo>
                  <a:pt x="510" y="861"/>
                  <a:pt x="512" y="844"/>
                  <a:pt x="513" y="843"/>
                </a:cubicBezTo>
                <a:cubicBezTo>
                  <a:pt x="515" y="840"/>
                  <a:pt x="526" y="839"/>
                  <a:pt x="526" y="839"/>
                </a:cubicBezTo>
                <a:cubicBezTo>
                  <a:pt x="526" y="839"/>
                  <a:pt x="526" y="839"/>
                  <a:pt x="526" y="839"/>
                </a:cubicBezTo>
                <a:cubicBezTo>
                  <a:pt x="526" y="839"/>
                  <a:pt x="537" y="837"/>
                  <a:pt x="540" y="838"/>
                </a:cubicBezTo>
                <a:cubicBezTo>
                  <a:pt x="541" y="839"/>
                  <a:pt x="549" y="854"/>
                  <a:pt x="557" y="868"/>
                </a:cubicBezTo>
                <a:cubicBezTo>
                  <a:pt x="565" y="883"/>
                  <a:pt x="575" y="898"/>
                  <a:pt x="577" y="899"/>
                </a:cubicBezTo>
                <a:cubicBezTo>
                  <a:pt x="583" y="901"/>
                  <a:pt x="597" y="896"/>
                  <a:pt x="601" y="892"/>
                </a:cubicBezTo>
                <a:cubicBezTo>
                  <a:pt x="602" y="890"/>
                  <a:pt x="602" y="873"/>
                  <a:pt x="602" y="855"/>
                </a:cubicBezTo>
                <a:cubicBezTo>
                  <a:pt x="601" y="838"/>
                  <a:pt x="600" y="822"/>
                  <a:pt x="600" y="820"/>
                </a:cubicBezTo>
                <a:cubicBezTo>
                  <a:pt x="602" y="816"/>
                  <a:pt x="612" y="814"/>
                  <a:pt x="612" y="814"/>
                </a:cubicBezTo>
                <a:cubicBezTo>
                  <a:pt x="612" y="814"/>
                  <a:pt x="612" y="814"/>
                  <a:pt x="612" y="814"/>
                </a:cubicBezTo>
                <a:cubicBezTo>
                  <a:pt x="612" y="814"/>
                  <a:pt x="622" y="808"/>
                  <a:pt x="625" y="809"/>
                </a:cubicBezTo>
                <a:cubicBezTo>
                  <a:pt x="627" y="809"/>
                  <a:pt x="638" y="822"/>
                  <a:pt x="649" y="835"/>
                </a:cubicBezTo>
                <a:cubicBezTo>
                  <a:pt x="661" y="847"/>
                  <a:pt x="673" y="859"/>
                  <a:pt x="676" y="860"/>
                </a:cubicBezTo>
                <a:cubicBezTo>
                  <a:pt x="681" y="860"/>
                  <a:pt x="695" y="852"/>
                  <a:pt x="697" y="847"/>
                </a:cubicBezTo>
                <a:cubicBezTo>
                  <a:pt x="698" y="845"/>
                  <a:pt x="694" y="828"/>
                  <a:pt x="689" y="812"/>
                </a:cubicBezTo>
                <a:cubicBezTo>
                  <a:pt x="685" y="795"/>
                  <a:pt x="679" y="779"/>
                  <a:pt x="680" y="778"/>
                </a:cubicBezTo>
                <a:cubicBezTo>
                  <a:pt x="680" y="774"/>
                  <a:pt x="690" y="769"/>
                  <a:pt x="690" y="769"/>
                </a:cubicBezTo>
                <a:cubicBezTo>
                  <a:pt x="690" y="769"/>
                  <a:pt x="690" y="769"/>
                  <a:pt x="690" y="769"/>
                </a:cubicBezTo>
                <a:cubicBezTo>
                  <a:pt x="690" y="769"/>
                  <a:pt x="698" y="761"/>
                  <a:pt x="702" y="761"/>
                </a:cubicBezTo>
                <a:cubicBezTo>
                  <a:pt x="703" y="761"/>
                  <a:pt x="717" y="771"/>
                  <a:pt x="731" y="781"/>
                </a:cubicBezTo>
                <a:cubicBezTo>
                  <a:pt x="745" y="790"/>
                  <a:pt x="759" y="799"/>
                  <a:pt x="762" y="799"/>
                </a:cubicBezTo>
                <a:cubicBezTo>
                  <a:pt x="768" y="798"/>
                  <a:pt x="779" y="787"/>
                  <a:pt x="780" y="782"/>
                </a:cubicBezTo>
                <a:cubicBezTo>
                  <a:pt x="780" y="780"/>
                  <a:pt x="773" y="764"/>
                  <a:pt x="765" y="749"/>
                </a:cubicBezTo>
                <a:cubicBezTo>
                  <a:pt x="756" y="734"/>
                  <a:pt x="748" y="720"/>
                  <a:pt x="747" y="718"/>
                </a:cubicBezTo>
                <a:cubicBezTo>
                  <a:pt x="747" y="714"/>
                  <a:pt x="755" y="707"/>
                  <a:pt x="755" y="707"/>
                </a:cubicBezTo>
                <a:cubicBezTo>
                  <a:pt x="755" y="707"/>
                  <a:pt x="755" y="707"/>
                  <a:pt x="755" y="707"/>
                </a:cubicBezTo>
                <a:cubicBezTo>
                  <a:pt x="755" y="707"/>
                  <a:pt x="762" y="698"/>
                  <a:pt x="765" y="697"/>
                </a:cubicBezTo>
                <a:cubicBezTo>
                  <a:pt x="767" y="697"/>
                  <a:pt x="782" y="703"/>
                  <a:pt x="798" y="709"/>
                </a:cubicBezTo>
                <a:cubicBezTo>
                  <a:pt x="813" y="715"/>
                  <a:pt x="830" y="721"/>
                  <a:pt x="833" y="720"/>
                </a:cubicBezTo>
                <a:cubicBezTo>
                  <a:pt x="838" y="718"/>
                  <a:pt x="846" y="705"/>
                  <a:pt x="846" y="699"/>
                </a:cubicBezTo>
                <a:cubicBezTo>
                  <a:pt x="846" y="697"/>
                  <a:pt x="835" y="683"/>
                  <a:pt x="824" y="671"/>
                </a:cubicBezTo>
                <a:cubicBezTo>
                  <a:pt x="812" y="658"/>
                  <a:pt x="800" y="646"/>
                  <a:pt x="800" y="645"/>
                </a:cubicBezTo>
                <a:cubicBezTo>
                  <a:pt x="799" y="641"/>
                  <a:pt x="805" y="632"/>
                  <a:pt x="805" y="632"/>
                </a:cubicBezTo>
                <a:cubicBezTo>
                  <a:pt x="805" y="632"/>
                  <a:pt x="805" y="632"/>
                  <a:pt x="805" y="632"/>
                </a:cubicBezTo>
                <a:cubicBezTo>
                  <a:pt x="805" y="632"/>
                  <a:pt x="809" y="622"/>
                  <a:pt x="812" y="620"/>
                </a:cubicBezTo>
                <a:cubicBezTo>
                  <a:pt x="813" y="619"/>
                  <a:pt x="830" y="622"/>
                  <a:pt x="846" y="624"/>
                </a:cubicBezTo>
                <a:cubicBezTo>
                  <a:pt x="863" y="627"/>
                  <a:pt x="880" y="628"/>
                  <a:pt x="883" y="626"/>
                </a:cubicBezTo>
                <a:cubicBezTo>
                  <a:pt x="888" y="624"/>
                  <a:pt x="893" y="609"/>
                  <a:pt x="891" y="604"/>
                </a:cubicBezTo>
                <a:cubicBezTo>
                  <a:pt x="891" y="601"/>
                  <a:pt x="877" y="591"/>
                  <a:pt x="863" y="581"/>
                </a:cubicBezTo>
                <a:cubicBezTo>
                  <a:pt x="849" y="571"/>
                  <a:pt x="834" y="563"/>
                  <a:pt x="833" y="561"/>
                </a:cubicBezTo>
                <a:cubicBezTo>
                  <a:pt x="831" y="558"/>
                  <a:pt x="835" y="548"/>
                  <a:pt x="835" y="548"/>
                </a:cubicBezTo>
                <a:cubicBezTo>
                  <a:pt x="835" y="548"/>
                  <a:pt x="835" y="548"/>
                  <a:pt x="835" y="548"/>
                </a:cubicBezTo>
                <a:cubicBezTo>
                  <a:pt x="836" y="548"/>
                  <a:pt x="837" y="537"/>
                  <a:pt x="840" y="535"/>
                </a:cubicBezTo>
                <a:cubicBezTo>
                  <a:pt x="841" y="533"/>
                  <a:pt x="857" y="533"/>
                  <a:pt x="874" y="531"/>
                </a:cubicBezTo>
                <a:cubicBezTo>
                  <a:pt x="891" y="529"/>
                  <a:pt x="908" y="526"/>
                  <a:pt x="910" y="524"/>
                </a:cubicBezTo>
                <a:cubicBezTo>
                  <a:pt x="914" y="520"/>
                  <a:pt x="916" y="505"/>
                  <a:pt x="913" y="500"/>
                </a:cubicBezTo>
                <a:cubicBezTo>
                  <a:pt x="912" y="498"/>
                  <a:pt x="896" y="491"/>
                  <a:pt x="880" y="485"/>
                </a:cubicBezTo>
                <a:close/>
              </a:path>
            </a:pathLst>
          </a:custGeom>
          <a:gradFill>
            <a:gsLst>
              <a:gs pos="0">
                <a:sysClr val="window" lastClr="FFFFFF">
                  <a:lumMod val="85000"/>
                </a:sysClr>
              </a:gs>
              <a:gs pos="100000">
                <a:sysClr val="window" lastClr="FFFFFF"/>
              </a:gs>
            </a:gsLst>
            <a:lin ang="0" scaled="0"/>
          </a:gradFill>
          <a:ln>
            <a:noFill/>
          </a:ln>
        </p:spPr>
        <p:txBody>
          <a:bodyPr vert="horz" wrap="square" lIns="80979" tIns="40490" rIns="80979" bIns="404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ysClr val="windowText" lastClr="000000"/>
              </a:solidFill>
              <a:effectLst/>
              <a:uLnTx/>
              <a:uFillTx/>
              <a:cs typeface="+mn-ea"/>
              <a:sym typeface="+mn-lt"/>
            </a:endParaRPr>
          </a:p>
        </p:txBody>
      </p:sp>
      <p:sp>
        <p:nvSpPr>
          <p:cNvPr id="16" name="Oval 126"/>
          <p:cNvSpPr>
            <a:spLocks noChangeArrowheads="1"/>
          </p:cNvSpPr>
          <p:nvPr/>
        </p:nvSpPr>
        <p:spPr bwMode="auto">
          <a:xfrm rot="5400000" flipV="1">
            <a:off x="3242296" y="3086882"/>
            <a:ext cx="973615" cy="975044"/>
          </a:xfrm>
          <a:prstGeom prst="ellipse">
            <a:avLst/>
          </a:prstGeom>
          <a:gradFill>
            <a:gsLst>
              <a:gs pos="0">
                <a:sysClr val="window" lastClr="FFFFFF">
                  <a:lumMod val="85000"/>
                </a:sysClr>
              </a:gs>
              <a:gs pos="100000">
                <a:sysClr val="window" lastClr="FFFFFF"/>
              </a:gs>
            </a:gsLst>
            <a:lin ang="9000000" scaled="0"/>
          </a:gradFill>
          <a:ln>
            <a:noFill/>
          </a:ln>
        </p:spPr>
        <p:txBody>
          <a:bodyPr vert="horz" wrap="square" lIns="80979" tIns="40490" rIns="80979" bIns="404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ysClr val="windowText" lastClr="000000"/>
              </a:solidFill>
              <a:effectLst/>
              <a:uLnTx/>
              <a:uFillTx/>
              <a:cs typeface="+mn-ea"/>
              <a:sym typeface="+mn-lt"/>
            </a:endParaRPr>
          </a:p>
        </p:txBody>
      </p:sp>
      <p:cxnSp>
        <p:nvCxnSpPr>
          <p:cNvPr id="17" name="Straight Connector 19"/>
          <p:cNvCxnSpPr/>
          <p:nvPr/>
        </p:nvCxnSpPr>
        <p:spPr>
          <a:xfrm flipH="1" flipV="1">
            <a:off x="2404195" y="1433042"/>
            <a:ext cx="441167" cy="279887"/>
          </a:xfrm>
          <a:prstGeom prst="line">
            <a:avLst/>
          </a:prstGeom>
          <a:noFill/>
          <a:ln w="9525" cap="flat" cmpd="sng" algn="ctr">
            <a:solidFill>
              <a:schemeClr val="accent2">
                <a:lumMod val="50000"/>
              </a:schemeClr>
            </a:solidFill>
            <a:prstDash val="solid"/>
          </a:ln>
          <a:effectLst/>
        </p:spPr>
      </p:cxnSp>
      <p:cxnSp>
        <p:nvCxnSpPr>
          <p:cNvPr id="18" name="Straight Connector 21"/>
          <p:cNvCxnSpPr/>
          <p:nvPr/>
        </p:nvCxnSpPr>
        <p:spPr>
          <a:xfrm flipH="1">
            <a:off x="797797" y="1433042"/>
            <a:ext cx="1606399" cy="0"/>
          </a:xfrm>
          <a:prstGeom prst="line">
            <a:avLst/>
          </a:prstGeom>
          <a:noFill/>
          <a:ln w="9525" cap="flat" cmpd="sng" algn="ctr">
            <a:solidFill>
              <a:schemeClr val="accent2">
                <a:lumMod val="50000"/>
              </a:schemeClr>
            </a:solidFill>
            <a:prstDash val="solid"/>
            <a:tailEnd type="oval"/>
          </a:ln>
          <a:effectLst/>
        </p:spPr>
      </p:cxnSp>
      <p:cxnSp>
        <p:nvCxnSpPr>
          <p:cNvPr id="19" name="Straight Connector 127"/>
          <p:cNvCxnSpPr/>
          <p:nvPr/>
        </p:nvCxnSpPr>
        <p:spPr>
          <a:xfrm flipH="1">
            <a:off x="2527508" y="3466608"/>
            <a:ext cx="441167" cy="279887"/>
          </a:xfrm>
          <a:prstGeom prst="line">
            <a:avLst/>
          </a:prstGeom>
          <a:noFill/>
          <a:ln w="9525" cap="flat" cmpd="sng" algn="ctr">
            <a:solidFill>
              <a:schemeClr val="accent2">
                <a:lumMod val="50000"/>
              </a:schemeClr>
            </a:solidFill>
            <a:prstDash val="solid"/>
          </a:ln>
          <a:effectLst/>
        </p:spPr>
      </p:cxnSp>
      <p:cxnSp>
        <p:nvCxnSpPr>
          <p:cNvPr id="20" name="Straight Connector 128"/>
          <p:cNvCxnSpPr/>
          <p:nvPr/>
        </p:nvCxnSpPr>
        <p:spPr>
          <a:xfrm flipH="1">
            <a:off x="1096424" y="3746495"/>
            <a:ext cx="1431085" cy="0"/>
          </a:xfrm>
          <a:prstGeom prst="line">
            <a:avLst/>
          </a:prstGeom>
          <a:noFill/>
          <a:ln w="9525" cap="flat" cmpd="sng" algn="ctr">
            <a:solidFill>
              <a:schemeClr val="accent2">
                <a:lumMod val="50000"/>
              </a:schemeClr>
            </a:solidFill>
            <a:prstDash val="solid"/>
            <a:tailEnd type="oval"/>
          </a:ln>
          <a:effectLst/>
        </p:spPr>
      </p:cxnSp>
      <p:cxnSp>
        <p:nvCxnSpPr>
          <p:cNvPr id="21" name="Straight Connector 134"/>
          <p:cNvCxnSpPr/>
          <p:nvPr/>
        </p:nvCxnSpPr>
        <p:spPr>
          <a:xfrm flipV="1">
            <a:off x="5829939" y="1418274"/>
            <a:ext cx="441167" cy="279887"/>
          </a:xfrm>
          <a:prstGeom prst="line">
            <a:avLst/>
          </a:prstGeom>
          <a:noFill/>
          <a:ln w="9525" cap="flat" cmpd="sng" algn="ctr">
            <a:solidFill>
              <a:schemeClr val="accent2">
                <a:lumMod val="50000"/>
              </a:schemeClr>
            </a:solidFill>
            <a:prstDash val="solid"/>
          </a:ln>
          <a:effectLst/>
        </p:spPr>
      </p:cxnSp>
      <p:cxnSp>
        <p:nvCxnSpPr>
          <p:cNvPr id="22" name="Straight Connector 135"/>
          <p:cNvCxnSpPr/>
          <p:nvPr/>
        </p:nvCxnSpPr>
        <p:spPr>
          <a:xfrm>
            <a:off x="6271107" y="1418274"/>
            <a:ext cx="1385582" cy="0"/>
          </a:xfrm>
          <a:prstGeom prst="line">
            <a:avLst/>
          </a:prstGeom>
          <a:noFill/>
          <a:ln w="9525" cap="flat" cmpd="sng" algn="ctr">
            <a:solidFill>
              <a:schemeClr val="accent2">
                <a:lumMod val="50000"/>
              </a:schemeClr>
            </a:solidFill>
            <a:prstDash val="solid"/>
            <a:tailEnd type="oval"/>
          </a:ln>
          <a:effectLst/>
        </p:spPr>
      </p:cxnSp>
      <p:sp>
        <p:nvSpPr>
          <p:cNvPr id="23" name="TextBox 22"/>
          <p:cNvSpPr txBox="1"/>
          <p:nvPr/>
        </p:nvSpPr>
        <p:spPr>
          <a:xfrm>
            <a:off x="755576" y="1038257"/>
            <a:ext cx="1086869" cy="358770"/>
          </a:xfrm>
          <a:prstGeom prst="rect">
            <a:avLst/>
          </a:prstGeom>
          <a:noFill/>
          <a:ln>
            <a:noFill/>
          </a:ln>
        </p:spPr>
        <p:txBody>
          <a:bodyPr wrap="none" lIns="80979" tIns="40490" rIns="80979" bIns="40490"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a:ln>
                  <a:noFill/>
                </a:ln>
                <a:effectLst/>
                <a:uLnTx/>
                <a:uFillTx/>
                <a:cs typeface="+mn-ea"/>
                <a:sym typeface="+mn-lt"/>
              </a:rPr>
              <a:t>添加标题</a:t>
            </a:r>
            <a:endParaRPr kumimoji="0" lang="id-ID" sz="1800" b="1" i="0" u="none" strike="noStrike" kern="0" cap="none" spc="0" normalizeH="0" baseline="0" noProof="0" dirty="0">
              <a:ln>
                <a:noFill/>
              </a:ln>
              <a:effectLst/>
              <a:uLnTx/>
              <a:uFillTx/>
              <a:cs typeface="+mn-ea"/>
              <a:sym typeface="+mn-lt"/>
            </a:endParaRPr>
          </a:p>
        </p:txBody>
      </p:sp>
      <p:sp>
        <p:nvSpPr>
          <p:cNvPr id="24" name="TextBox 23"/>
          <p:cNvSpPr txBox="1"/>
          <p:nvPr/>
        </p:nvSpPr>
        <p:spPr>
          <a:xfrm>
            <a:off x="755576" y="1478926"/>
            <a:ext cx="1662111" cy="497269"/>
          </a:xfrm>
          <a:prstGeom prst="rect">
            <a:avLst/>
          </a:prstGeom>
          <a:noFill/>
        </p:spPr>
        <p:txBody>
          <a:bodyPr wrap="square" lIns="80979" tIns="40490" rIns="80979" bIns="40490" rtlCol="0">
            <a:spAutoFit/>
          </a:bodyPr>
          <a:lstStyle/>
          <a:p>
            <a:r>
              <a:rPr lang="zh-CN" altLang="en-US" sz="900" dirty="0" smtClean="0">
                <a:cs typeface="+mn-ea"/>
                <a:sym typeface="+mn-lt"/>
              </a:rPr>
              <a:t>第一</a:t>
            </a:r>
            <a:r>
              <a:rPr lang="en-US" altLang="zh-CN" sz="900" dirty="0" smtClean="0">
                <a:cs typeface="+mn-ea"/>
                <a:sym typeface="+mn-lt"/>
              </a:rPr>
              <a:t>PPT</a:t>
            </a:r>
            <a:r>
              <a:rPr lang="zh-CN" altLang="en-US" sz="900" dirty="0" smtClean="0">
                <a:cs typeface="+mn-ea"/>
                <a:sym typeface="+mn-lt"/>
              </a:rPr>
              <a:t>签约</a:t>
            </a:r>
            <a:r>
              <a:rPr lang="zh-CN" altLang="en-US" sz="900" dirty="0">
                <a:cs typeface="+mn-ea"/>
                <a:sym typeface="+mn-lt"/>
              </a:rPr>
              <a:t>设计师原创作品，请勿盗卖！否则将被追究法律责任！ </a:t>
            </a:r>
          </a:p>
        </p:txBody>
      </p:sp>
      <p:sp>
        <p:nvSpPr>
          <p:cNvPr id="25" name="TextBox 24"/>
          <p:cNvSpPr txBox="1"/>
          <p:nvPr/>
        </p:nvSpPr>
        <p:spPr>
          <a:xfrm>
            <a:off x="1037479" y="3361293"/>
            <a:ext cx="1086869" cy="358770"/>
          </a:xfrm>
          <a:prstGeom prst="rect">
            <a:avLst/>
          </a:prstGeom>
          <a:noFill/>
          <a:ln>
            <a:noFill/>
          </a:ln>
        </p:spPr>
        <p:txBody>
          <a:bodyPr wrap="none" lIns="80979" tIns="40490" rIns="80979" bIns="40490"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a:ln>
                  <a:noFill/>
                </a:ln>
                <a:effectLst/>
                <a:uLnTx/>
                <a:uFillTx/>
                <a:cs typeface="+mn-ea"/>
                <a:sym typeface="+mn-lt"/>
              </a:rPr>
              <a:t>添加标题</a:t>
            </a:r>
            <a:endParaRPr kumimoji="0" lang="id-ID" sz="1800" b="1" i="0" u="none" strike="noStrike" kern="0" cap="none" spc="0" normalizeH="0" baseline="0" noProof="0" dirty="0">
              <a:ln>
                <a:noFill/>
              </a:ln>
              <a:effectLst/>
              <a:uLnTx/>
              <a:uFillTx/>
              <a:cs typeface="+mn-ea"/>
              <a:sym typeface="+mn-lt"/>
            </a:endParaRPr>
          </a:p>
        </p:txBody>
      </p:sp>
      <p:sp>
        <p:nvSpPr>
          <p:cNvPr id="26" name="TextBox 25"/>
          <p:cNvSpPr txBox="1"/>
          <p:nvPr/>
        </p:nvSpPr>
        <p:spPr>
          <a:xfrm>
            <a:off x="6615267" y="1033381"/>
            <a:ext cx="1086869" cy="358770"/>
          </a:xfrm>
          <a:prstGeom prst="rect">
            <a:avLst/>
          </a:prstGeom>
          <a:noFill/>
          <a:ln>
            <a:noFill/>
          </a:ln>
        </p:spPr>
        <p:txBody>
          <a:bodyPr wrap="none" lIns="80979" tIns="40490" rIns="80979" bIns="40490" rtlCol="0">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a:ln>
                  <a:noFill/>
                </a:ln>
                <a:effectLst/>
                <a:uLnTx/>
                <a:uFillTx/>
                <a:cs typeface="+mn-ea"/>
                <a:sym typeface="+mn-lt"/>
              </a:rPr>
              <a:t>添加标题</a:t>
            </a:r>
            <a:endParaRPr kumimoji="0" lang="id-ID" sz="1800" b="1" i="0" u="none" strike="noStrike" kern="0" cap="none" spc="0" normalizeH="0" baseline="0" noProof="0" dirty="0">
              <a:ln>
                <a:noFill/>
              </a:ln>
              <a:effectLst/>
              <a:uLnTx/>
              <a:uFillTx/>
              <a:cs typeface="+mn-ea"/>
              <a:sym typeface="+mn-lt"/>
            </a:endParaRPr>
          </a:p>
        </p:txBody>
      </p:sp>
      <p:sp>
        <p:nvSpPr>
          <p:cNvPr id="27" name="TextBox 26"/>
          <p:cNvSpPr txBox="1"/>
          <p:nvPr/>
        </p:nvSpPr>
        <p:spPr>
          <a:xfrm>
            <a:off x="7383304" y="3062301"/>
            <a:ext cx="1086869" cy="358770"/>
          </a:xfrm>
          <a:prstGeom prst="rect">
            <a:avLst/>
          </a:prstGeom>
          <a:noFill/>
          <a:ln>
            <a:noFill/>
          </a:ln>
        </p:spPr>
        <p:txBody>
          <a:bodyPr wrap="none" lIns="80979" tIns="40490" rIns="80979" bIns="40490" rtlCol="0">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a:ln>
                  <a:noFill/>
                </a:ln>
                <a:effectLst/>
                <a:uLnTx/>
                <a:uFillTx/>
                <a:cs typeface="+mn-ea"/>
                <a:sym typeface="+mn-lt"/>
              </a:rPr>
              <a:t>添加标题</a:t>
            </a:r>
            <a:endParaRPr kumimoji="0" lang="id-ID" sz="1800" b="1" i="0" u="none" strike="noStrike" kern="0" cap="none" spc="0" normalizeH="0" baseline="0" noProof="0" dirty="0">
              <a:ln>
                <a:noFill/>
              </a:ln>
              <a:effectLst/>
              <a:uLnTx/>
              <a:uFillTx/>
              <a:cs typeface="+mn-ea"/>
              <a:sym typeface="+mn-lt"/>
            </a:endParaRPr>
          </a:p>
        </p:txBody>
      </p:sp>
      <p:sp>
        <p:nvSpPr>
          <p:cNvPr id="28" name="TextBox 27"/>
          <p:cNvSpPr txBox="1"/>
          <p:nvPr/>
        </p:nvSpPr>
        <p:spPr>
          <a:xfrm>
            <a:off x="1059015" y="3774721"/>
            <a:ext cx="1662111" cy="497269"/>
          </a:xfrm>
          <a:prstGeom prst="rect">
            <a:avLst/>
          </a:prstGeom>
          <a:noFill/>
        </p:spPr>
        <p:txBody>
          <a:bodyPr wrap="square" lIns="80979" tIns="40490" rIns="80979" bIns="40490" rtlCol="0">
            <a:spAutoFit/>
          </a:bodyPr>
          <a:lstStyle/>
          <a:p>
            <a:r>
              <a:rPr lang="zh-CN" altLang="en-US" sz="900" dirty="0" smtClean="0">
                <a:cs typeface="+mn-ea"/>
                <a:sym typeface="+mn-lt"/>
              </a:rPr>
              <a:t>第一</a:t>
            </a:r>
            <a:r>
              <a:rPr lang="en-US" altLang="zh-CN" sz="900" dirty="0" smtClean="0">
                <a:cs typeface="+mn-ea"/>
                <a:sym typeface="+mn-lt"/>
              </a:rPr>
              <a:t>PPT</a:t>
            </a:r>
            <a:r>
              <a:rPr lang="zh-CN" altLang="en-US" sz="900" dirty="0" smtClean="0">
                <a:cs typeface="+mn-ea"/>
                <a:sym typeface="+mn-lt"/>
              </a:rPr>
              <a:t>签约</a:t>
            </a:r>
            <a:r>
              <a:rPr lang="zh-CN" altLang="en-US" sz="900" dirty="0">
                <a:cs typeface="+mn-ea"/>
                <a:sym typeface="+mn-lt"/>
              </a:rPr>
              <a:t>设计师原创作品，请勿盗卖！否则将被追究法律责任！ </a:t>
            </a:r>
          </a:p>
        </p:txBody>
      </p:sp>
      <p:sp>
        <p:nvSpPr>
          <p:cNvPr id="29" name="TextBox 28"/>
          <p:cNvSpPr txBox="1"/>
          <p:nvPr/>
        </p:nvSpPr>
        <p:spPr>
          <a:xfrm>
            <a:off x="6045909" y="1445200"/>
            <a:ext cx="1662111" cy="497269"/>
          </a:xfrm>
          <a:prstGeom prst="rect">
            <a:avLst/>
          </a:prstGeom>
          <a:noFill/>
        </p:spPr>
        <p:txBody>
          <a:bodyPr wrap="square" lIns="80979" tIns="40490" rIns="80979" bIns="40490" rtlCol="0">
            <a:spAutoFit/>
          </a:bodyPr>
          <a:lstStyle/>
          <a:p>
            <a:r>
              <a:rPr lang="zh-CN" altLang="en-US" sz="900" dirty="0" smtClean="0">
                <a:cs typeface="+mn-ea"/>
                <a:sym typeface="+mn-lt"/>
              </a:rPr>
              <a:t>第一</a:t>
            </a:r>
            <a:r>
              <a:rPr lang="en-US" altLang="zh-CN" sz="900" dirty="0" smtClean="0">
                <a:cs typeface="+mn-ea"/>
                <a:sym typeface="+mn-lt"/>
              </a:rPr>
              <a:t>PPT</a:t>
            </a:r>
            <a:r>
              <a:rPr lang="zh-CN" altLang="en-US" sz="900" dirty="0" smtClean="0">
                <a:cs typeface="+mn-ea"/>
                <a:sym typeface="+mn-lt"/>
              </a:rPr>
              <a:t>签约</a:t>
            </a:r>
            <a:r>
              <a:rPr lang="zh-CN" altLang="en-US" sz="900" dirty="0">
                <a:cs typeface="+mn-ea"/>
                <a:sym typeface="+mn-lt"/>
              </a:rPr>
              <a:t>设计师原创作品，请勿盗卖！否则将被追究法律责任！ </a:t>
            </a:r>
          </a:p>
        </p:txBody>
      </p:sp>
      <p:cxnSp>
        <p:nvCxnSpPr>
          <p:cNvPr id="30" name="Straight Connector 47"/>
          <p:cNvCxnSpPr/>
          <p:nvPr/>
        </p:nvCxnSpPr>
        <p:spPr>
          <a:xfrm>
            <a:off x="6359062" y="3245668"/>
            <a:ext cx="462583" cy="179723"/>
          </a:xfrm>
          <a:prstGeom prst="line">
            <a:avLst/>
          </a:prstGeom>
          <a:noFill/>
          <a:ln w="9525" cap="flat" cmpd="sng" algn="ctr">
            <a:solidFill>
              <a:schemeClr val="accent2">
                <a:lumMod val="50000"/>
              </a:schemeClr>
            </a:solidFill>
            <a:prstDash val="solid"/>
          </a:ln>
          <a:effectLst/>
        </p:spPr>
      </p:cxnSp>
      <p:cxnSp>
        <p:nvCxnSpPr>
          <p:cNvPr id="31" name="Straight Connector 48"/>
          <p:cNvCxnSpPr/>
          <p:nvPr/>
        </p:nvCxnSpPr>
        <p:spPr>
          <a:xfrm>
            <a:off x="6821645" y="3425391"/>
            <a:ext cx="1654450" cy="0"/>
          </a:xfrm>
          <a:prstGeom prst="line">
            <a:avLst/>
          </a:prstGeom>
          <a:noFill/>
          <a:ln w="9525" cap="flat" cmpd="sng" algn="ctr">
            <a:solidFill>
              <a:schemeClr val="accent2">
                <a:lumMod val="50000"/>
              </a:schemeClr>
            </a:solidFill>
            <a:prstDash val="solid"/>
            <a:tailEnd type="oval"/>
          </a:ln>
          <a:effectLst/>
        </p:spPr>
      </p:cxnSp>
      <p:grpSp>
        <p:nvGrpSpPr>
          <p:cNvPr id="32" name="Group 20"/>
          <p:cNvGrpSpPr/>
          <p:nvPr/>
        </p:nvGrpSpPr>
        <p:grpSpPr>
          <a:xfrm>
            <a:off x="3397410" y="1698160"/>
            <a:ext cx="354400" cy="377732"/>
            <a:chOff x="7938" y="-1587"/>
            <a:chExt cx="1450975" cy="1547812"/>
          </a:xfrm>
          <a:solidFill>
            <a:schemeClr val="accent2">
              <a:lumMod val="50000"/>
            </a:schemeClr>
          </a:solidFill>
        </p:grpSpPr>
        <p:sp>
          <p:nvSpPr>
            <p:cNvPr id="33" name="Freeform 5"/>
            <p:cNvSpPr>
              <a:spLocks noEditPoints="1"/>
            </p:cNvSpPr>
            <p:nvPr/>
          </p:nvSpPr>
          <p:spPr bwMode="auto">
            <a:xfrm>
              <a:off x="7938" y="-1587"/>
              <a:ext cx="1450975" cy="1547812"/>
            </a:xfrm>
            <a:custGeom>
              <a:avLst/>
              <a:gdLst>
                <a:gd name="T0" fmla="*/ 358 w 384"/>
                <a:gd name="T1" fmla="*/ 0 h 410"/>
                <a:gd name="T2" fmla="*/ 26 w 384"/>
                <a:gd name="T3" fmla="*/ 0 h 410"/>
                <a:gd name="T4" fmla="*/ 0 w 384"/>
                <a:gd name="T5" fmla="*/ 26 h 410"/>
                <a:gd name="T6" fmla="*/ 0 w 384"/>
                <a:gd name="T7" fmla="*/ 358 h 410"/>
                <a:gd name="T8" fmla="*/ 26 w 384"/>
                <a:gd name="T9" fmla="*/ 384 h 410"/>
                <a:gd name="T10" fmla="*/ 51 w 384"/>
                <a:gd name="T11" fmla="*/ 384 h 410"/>
                <a:gd name="T12" fmla="*/ 77 w 384"/>
                <a:gd name="T13" fmla="*/ 410 h 410"/>
                <a:gd name="T14" fmla="*/ 102 w 384"/>
                <a:gd name="T15" fmla="*/ 384 h 410"/>
                <a:gd name="T16" fmla="*/ 282 w 384"/>
                <a:gd name="T17" fmla="*/ 384 h 410"/>
                <a:gd name="T18" fmla="*/ 307 w 384"/>
                <a:gd name="T19" fmla="*/ 410 h 410"/>
                <a:gd name="T20" fmla="*/ 333 w 384"/>
                <a:gd name="T21" fmla="*/ 384 h 410"/>
                <a:gd name="T22" fmla="*/ 358 w 384"/>
                <a:gd name="T23" fmla="*/ 384 h 410"/>
                <a:gd name="T24" fmla="*/ 384 w 384"/>
                <a:gd name="T25" fmla="*/ 358 h 410"/>
                <a:gd name="T26" fmla="*/ 384 w 384"/>
                <a:gd name="T27" fmla="*/ 26 h 410"/>
                <a:gd name="T28" fmla="*/ 358 w 384"/>
                <a:gd name="T29" fmla="*/ 0 h 410"/>
                <a:gd name="T30" fmla="*/ 333 w 384"/>
                <a:gd name="T31" fmla="*/ 333 h 410"/>
                <a:gd name="T32" fmla="*/ 51 w 384"/>
                <a:gd name="T33" fmla="*/ 333 h 410"/>
                <a:gd name="T34" fmla="*/ 51 w 384"/>
                <a:gd name="T35" fmla="*/ 205 h 410"/>
                <a:gd name="T36" fmla="*/ 333 w 384"/>
                <a:gd name="T37" fmla="*/ 205 h 410"/>
                <a:gd name="T38" fmla="*/ 333 w 384"/>
                <a:gd name="T39" fmla="*/ 333 h 410"/>
                <a:gd name="T40" fmla="*/ 333 w 384"/>
                <a:gd name="T41" fmla="*/ 179 h 410"/>
                <a:gd name="T42" fmla="*/ 51 w 384"/>
                <a:gd name="T43" fmla="*/ 179 h 410"/>
                <a:gd name="T44" fmla="*/ 51 w 384"/>
                <a:gd name="T45" fmla="*/ 51 h 410"/>
                <a:gd name="T46" fmla="*/ 333 w 384"/>
                <a:gd name="T47" fmla="*/ 51 h 410"/>
                <a:gd name="T48" fmla="*/ 333 w 384"/>
                <a:gd name="T49" fmla="*/ 179 h 4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84" h="410">
                  <a:moveTo>
                    <a:pt x="358" y="0"/>
                  </a:moveTo>
                  <a:cubicBezTo>
                    <a:pt x="26" y="0"/>
                    <a:pt x="26" y="0"/>
                    <a:pt x="26" y="0"/>
                  </a:cubicBezTo>
                  <a:cubicBezTo>
                    <a:pt x="12" y="0"/>
                    <a:pt x="0" y="12"/>
                    <a:pt x="0" y="26"/>
                  </a:cubicBezTo>
                  <a:cubicBezTo>
                    <a:pt x="0" y="358"/>
                    <a:pt x="0" y="358"/>
                    <a:pt x="0" y="358"/>
                  </a:cubicBezTo>
                  <a:cubicBezTo>
                    <a:pt x="0" y="372"/>
                    <a:pt x="12" y="384"/>
                    <a:pt x="26" y="384"/>
                  </a:cubicBezTo>
                  <a:cubicBezTo>
                    <a:pt x="51" y="384"/>
                    <a:pt x="51" y="384"/>
                    <a:pt x="51" y="384"/>
                  </a:cubicBezTo>
                  <a:cubicBezTo>
                    <a:pt x="51" y="398"/>
                    <a:pt x="63" y="410"/>
                    <a:pt x="77" y="410"/>
                  </a:cubicBezTo>
                  <a:cubicBezTo>
                    <a:pt x="91" y="410"/>
                    <a:pt x="102" y="398"/>
                    <a:pt x="102" y="384"/>
                  </a:cubicBezTo>
                  <a:cubicBezTo>
                    <a:pt x="282" y="384"/>
                    <a:pt x="282" y="384"/>
                    <a:pt x="282" y="384"/>
                  </a:cubicBezTo>
                  <a:cubicBezTo>
                    <a:pt x="282" y="398"/>
                    <a:pt x="293" y="410"/>
                    <a:pt x="307" y="410"/>
                  </a:cubicBezTo>
                  <a:cubicBezTo>
                    <a:pt x="321" y="410"/>
                    <a:pt x="333" y="398"/>
                    <a:pt x="333" y="384"/>
                  </a:cubicBezTo>
                  <a:cubicBezTo>
                    <a:pt x="358" y="384"/>
                    <a:pt x="358" y="384"/>
                    <a:pt x="358" y="384"/>
                  </a:cubicBezTo>
                  <a:cubicBezTo>
                    <a:pt x="372" y="384"/>
                    <a:pt x="384" y="372"/>
                    <a:pt x="384" y="358"/>
                  </a:cubicBezTo>
                  <a:cubicBezTo>
                    <a:pt x="384" y="26"/>
                    <a:pt x="384" y="26"/>
                    <a:pt x="384" y="26"/>
                  </a:cubicBezTo>
                  <a:cubicBezTo>
                    <a:pt x="384" y="12"/>
                    <a:pt x="372" y="0"/>
                    <a:pt x="358" y="0"/>
                  </a:cubicBezTo>
                  <a:close/>
                  <a:moveTo>
                    <a:pt x="333" y="333"/>
                  </a:moveTo>
                  <a:cubicBezTo>
                    <a:pt x="51" y="333"/>
                    <a:pt x="51" y="333"/>
                    <a:pt x="51" y="333"/>
                  </a:cubicBezTo>
                  <a:cubicBezTo>
                    <a:pt x="51" y="205"/>
                    <a:pt x="51" y="205"/>
                    <a:pt x="51" y="205"/>
                  </a:cubicBezTo>
                  <a:cubicBezTo>
                    <a:pt x="333" y="205"/>
                    <a:pt x="333" y="205"/>
                    <a:pt x="333" y="205"/>
                  </a:cubicBezTo>
                  <a:lnTo>
                    <a:pt x="333" y="333"/>
                  </a:lnTo>
                  <a:close/>
                  <a:moveTo>
                    <a:pt x="333" y="179"/>
                  </a:moveTo>
                  <a:cubicBezTo>
                    <a:pt x="51" y="179"/>
                    <a:pt x="51" y="179"/>
                    <a:pt x="51" y="179"/>
                  </a:cubicBezTo>
                  <a:cubicBezTo>
                    <a:pt x="51" y="51"/>
                    <a:pt x="51" y="51"/>
                    <a:pt x="51" y="51"/>
                  </a:cubicBezTo>
                  <a:cubicBezTo>
                    <a:pt x="333" y="51"/>
                    <a:pt x="333" y="51"/>
                    <a:pt x="333" y="51"/>
                  </a:cubicBezTo>
                  <a:lnTo>
                    <a:pt x="333" y="17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ysClr val="windowText" lastClr="000000"/>
                </a:solidFill>
                <a:effectLst/>
                <a:uLnTx/>
                <a:uFillTx/>
                <a:cs typeface="+mn-ea"/>
                <a:sym typeface="+mn-lt"/>
              </a:endParaRPr>
            </a:p>
          </p:txBody>
        </p:sp>
        <p:sp>
          <p:nvSpPr>
            <p:cNvPr id="34" name="Freeform 6"/>
            <p:cNvSpPr>
              <a:spLocks noEditPoints="1"/>
            </p:cNvSpPr>
            <p:nvPr/>
          </p:nvSpPr>
          <p:spPr bwMode="auto">
            <a:xfrm>
              <a:off x="300038" y="866775"/>
              <a:ext cx="868363" cy="290512"/>
            </a:xfrm>
            <a:custGeom>
              <a:avLst/>
              <a:gdLst>
                <a:gd name="T0" fmla="*/ 547 w 547"/>
                <a:gd name="T1" fmla="*/ 0 h 183"/>
                <a:gd name="T2" fmla="*/ 0 w 547"/>
                <a:gd name="T3" fmla="*/ 0 h 183"/>
                <a:gd name="T4" fmla="*/ 0 w 547"/>
                <a:gd name="T5" fmla="*/ 183 h 183"/>
                <a:gd name="T6" fmla="*/ 547 w 547"/>
                <a:gd name="T7" fmla="*/ 183 h 183"/>
                <a:gd name="T8" fmla="*/ 547 w 547"/>
                <a:gd name="T9" fmla="*/ 0 h 183"/>
                <a:gd name="T10" fmla="*/ 364 w 547"/>
                <a:gd name="T11" fmla="*/ 124 h 183"/>
                <a:gd name="T12" fmla="*/ 183 w 547"/>
                <a:gd name="T13" fmla="*/ 124 h 183"/>
                <a:gd name="T14" fmla="*/ 183 w 547"/>
                <a:gd name="T15" fmla="*/ 62 h 183"/>
                <a:gd name="T16" fmla="*/ 364 w 547"/>
                <a:gd name="T17" fmla="*/ 62 h 183"/>
                <a:gd name="T18" fmla="*/ 364 w 547"/>
                <a:gd name="T19" fmla="*/ 124 h 1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47" h="183">
                  <a:moveTo>
                    <a:pt x="547" y="0"/>
                  </a:moveTo>
                  <a:lnTo>
                    <a:pt x="0" y="0"/>
                  </a:lnTo>
                  <a:lnTo>
                    <a:pt x="0" y="183"/>
                  </a:lnTo>
                  <a:lnTo>
                    <a:pt x="547" y="183"/>
                  </a:lnTo>
                  <a:lnTo>
                    <a:pt x="547" y="0"/>
                  </a:lnTo>
                  <a:close/>
                  <a:moveTo>
                    <a:pt x="364" y="124"/>
                  </a:moveTo>
                  <a:lnTo>
                    <a:pt x="183" y="124"/>
                  </a:lnTo>
                  <a:lnTo>
                    <a:pt x="183" y="62"/>
                  </a:lnTo>
                  <a:lnTo>
                    <a:pt x="364" y="62"/>
                  </a:lnTo>
                  <a:lnTo>
                    <a:pt x="364" y="12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ysClr val="windowText" lastClr="000000"/>
                </a:solidFill>
                <a:effectLst/>
                <a:uLnTx/>
                <a:uFillTx/>
                <a:cs typeface="+mn-ea"/>
                <a:sym typeface="+mn-lt"/>
              </a:endParaRPr>
            </a:p>
          </p:txBody>
        </p:sp>
        <p:sp>
          <p:nvSpPr>
            <p:cNvPr id="35" name="Freeform 7"/>
            <p:cNvSpPr>
              <a:spLocks noEditPoints="1"/>
            </p:cNvSpPr>
            <p:nvPr/>
          </p:nvSpPr>
          <p:spPr bwMode="auto">
            <a:xfrm>
              <a:off x="300038" y="288925"/>
              <a:ext cx="868363" cy="290512"/>
            </a:xfrm>
            <a:custGeom>
              <a:avLst/>
              <a:gdLst>
                <a:gd name="T0" fmla="*/ 547 w 547"/>
                <a:gd name="T1" fmla="*/ 0 h 183"/>
                <a:gd name="T2" fmla="*/ 0 w 547"/>
                <a:gd name="T3" fmla="*/ 0 h 183"/>
                <a:gd name="T4" fmla="*/ 0 w 547"/>
                <a:gd name="T5" fmla="*/ 183 h 183"/>
                <a:gd name="T6" fmla="*/ 547 w 547"/>
                <a:gd name="T7" fmla="*/ 183 h 183"/>
                <a:gd name="T8" fmla="*/ 547 w 547"/>
                <a:gd name="T9" fmla="*/ 0 h 183"/>
                <a:gd name="T10" fmla="*/ 364 w 547"/>
                <a:gd name="T11" fmla="*/ 121 h 183"/>
                <a:gd name="T12" fmla="*/ 183 w 547"/>
                <a:gd name="T13" fmla="*/ 121 h 183"/>
                <a:gd name="T14" fmla="*/ 183 w 547"/>
                <a:gd name="T15" fmla="*/ 59 h 183"/>
                <a:gd name="T16" fmla="*/ 364 w 547"/>
                <a:gd name="T17" fmla="*/ 59 h 183"/>
                <a:gd name="T18" fmla="*/ 364 w 547"/>
                <a:gd name="T19" fmla="*/ 121 h 1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47" h="183">
                  <a:moveTo>
                    <a:pt x="547" y="0"/>
                  </a:moveTo>
                  <a:lnTo>
                    <a:pt x="0" y="0"/>
                  </a:lnTo>
                  <a:lnTo>
                    <a:pt x="0" y="183"/>
                  </a:lnTo>
                  <a:lnTo>
                    <a:pt x="547" y="183"/>
                  </a:lnTo>
                  <a:lnTo>
                    <a:pt x="547" y="0"/>
                  </a:lnTo>
                  <a:close/>
                  <a:moveTo>
                    <a:pt x="364" y="121"/>
                  </a:moveTo>
                  <a:lnTo>
                    <a:pt x="183" y="121"/>
                  </a:lnTo>
                  <a:lnTo>
                    <a:pt x="183" y="59"/>
                  </a:lnTo>
                  <a:lnTo>
                    <a:pt x="364" y="59"/>
                  </a:lnTo>
                  <a:lnTo>
                    <a:pt x="364" y="12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ysClr val="windowText" lastClr="000000"/>
                </a:solidFill>
                <a:effectLst/>
                <a:uLnTx/>
                <a:uFillTx/>
                <a:cs typeface="+mn-ea"/>
                <a:sym typeface="+mn-lt"/>
              </a:endParaRPr>
            </a:p>
          </p:txBody>
        </p:sp>
      </p:grpSp>
      <p:sp>
        <p:nvSpPr>
          <p:cNvPr id="36" name="Freeform 11"/>
          <p:cNvSpPr>
            <a:spLocks noEditPoints="1"/>
          </p:cNvSpPr>
          <p:nvPr/>
        </p:nvSpPr>
        <p:spPr bwMode="auto">
          <a:xfrm>
            <a:off x="5088995" y="1898101"/>
            <a:ext cx="313633" cy="356863"/>
          </a:xfrm>
          <a:custGeom>
            <a:avLst/>
            <a:gdLst>
              <a:gd name="T0" fmla="*/ 240 w 280"/>
              <a:gd name="T1" fmla="*/ 0 h 320"/>
              <a:gd name="T2" fmla="*/ 40 w 280"/>
              <a:gd name="T3" fmla="*/ 0 h 320"/>
              <a:gd name="T4" fmla="*/ 0 w 280"/>
              <a:gd name="T5" fmla="*/ 40 h 320"/>
              <a:gd name="T6" fmla="*/ 0 w 280"/>
              <a:gd name="T7" fmla="*/ 200 h 320"/>
              <a:gd name="T8" fmla="*/ 0 w 280"/>
              <a:gd name="T9" fmla="*/ 210 h 320"/>
              <a:gd name="T10" fmla="*/ 10 w 280"/>
              <a:gd name="T11" fmla="*/ 220 h 320"/>
              <a:gd name="T12" fmla="*/ 20 w 280"/>
              <a:gd name="T13" fmla="*/ 220 h 320"/>
              <a:gd name="T14" fmla="*/ 20 w 280"/>
              <a:gd name="T15" fmla="*/ 270 h 320"/>
              <a:gd name="T16" fmla="*/ 30 w 280"/>
              <a:gd name="T17" fmla="*/ 280 h 320"/>
              <a:gd name="T18" fmla="*/ 40 w 280"/>
              <a:gd name="T19" fmla="*/ 280 h 320"/>
              <a:gd name="T20" fmla="*/ 40 w 280"/>
              <a:gd name="T21" fmla="*/ 300 h 320"/>
              <a:gd name="T22" fmla="*/ 60 w 280"/>
              <a:gd name="T23" fmla="*/ 320 h 320"/>
              <a:gd name="T24" fmla="*/ 80 w 280"/>
              <a:gd name="T25" fmla="*/ 320 h 320"/>
              <a:gd name="T26" fmla="*/ 100 w 280"/>
              <a:gd name="T27" fmla="*/ 300 h 320"/>
              <a:gd name="T28" fmla="*/ 100 w 280"/>
              <a:gd name="T29" fmla="*/ 280 h 320"/>
              <a:gd name="T30" fmla="*/ 180 w 280"/>
              <a:gd name="T31" fmla="*/ 280 h 320"/>
              <a:gd name="T32" fmla="*/ 180 w 280"/>
              <a:gd name="T33" fmla="*/ 300 h 320"/>
              <a:gd name="T34" fmla="*/ 200 w 280"/>
              <a:gd name="T35" fmla="*/ 320 h 320"/>
              <a:gd name="T36" fmla="*/ 220 w 280"/>
              <a:gd name="T37" fmla="*/ 320 h 320"/>
              <a:gd name="T38" fmla="*/ 240 w 280"/>
              <a:gd name="T39" fmla="*/ 300 h 320"/>
              <a:gd name="T40" fmla="*/ 240 w 280"/>
              <a:gd name="T41" fmla="*/ 280 h 320"/>
              <a:gd name="T42" fmla="*/ 250 w 280"/>
              <a:gd name="T43" fmla="*/ 280 h 320"/>
              <a:gd name="T44" fmla="*/ 260 w 280"/>
              <a:gd name="T45" fmla="*/ 270 h 320"/>
              <a:gd name="T46" fmla="*/ 260 w 280"/>
              <a:gd name="T47" fmla="*/ 220 h 320"/>
              <a:gd name="T48" fmla="*/ 270 w 280"/>
              <a:gd name="T49" fmla="*/ 220 h 320"/>
              <a:gd name="T50" fmla="*/ 280 w 280"/>
              <a:gd name="T51" fmla="*/ 210 h 320"/>
              <a:gd name="T52" fmla="*/ 280 w 280"/>
              <a:gd name="T53" fmla="*/ 200 h 320"/>
              <a:gd name="T54" fmla="*/ 280 w 280"/>
              <a:gd name="T55" fmla="*/ 40 h 320"/>
              <a:gd name="T56" fmla="*/ 240 w 280"/>
              <a:gd name="T57" fmla="*/ 0 h 320"/>
              <a:gd name="T58" fmla="*/ 200 w 280"/>
              <a:gd name="T59" fmla="*/ 80 h 320"/>
              <a:gd name="T60" fmla="*/ 220 w 280"/>
              <a:gd name="T61" fmla="*/ 100 h 320"/>
              <a:gd name="T62" fmla="*/ 220 w 280"/>
              <a:gd name="T63" fmla="*/ 140 h 320"/>
              <a:gd name="T64" fmla="*/ 60 w 280"/>
              <a:gd name="T65" fmla="*/ 140 h 320"/>
              <a:gd name="T66" fmla="*/ 60 w 280"/>
              <a:gd name="T67" fmla="*/ 100 h 320"/>
              <a:gd name="T68" fmla="*/ 80 w 280"/>
              <a:gd name="T69" fmla="*/ 80 h 320"/>
              <a:gd name="T70" fmla="*/ 200 w 280"/>
              <a:gd name="T71" fmla="*/ 80 h 320"/>
              <a:gd name="T72" fmla="*/ 80 w 280"/>
              <a:gd name="T73" fmla="*/ 240 h 320"/>
              <a:gd name="T74" fmla="*/ 60 w 280"/>
              <a:gd name="T75" fmla="*/ 240 h 320"/>
              <a:gd name="T76" fmla="*/ 40 w 280"/>
              <a:gd name="T77" fmla="*/ 220 h 320"/>
              <a:gd name="T78" fmla="*/ 60 w 280"/>
              <a:gd name="T79" fmla="*/ 200 h 320"/>
              <a:gd name="T80" fmla="*/ 80 w 280"/>
              <a:gd name="T81" fmla="*/ 200 h 320"/>
              <a:gd name="T82" fmla="*/ 100 w 280"/>
              <a:gd name="T83" fmla="*/ 220 h 320"/>
              <a:gd name="T84" fmla="*/ 80 w 280"/>
              <a:gd name="T85" fmla="*/ 240 h 320"/>
              <a:gd name="T86" fmla="*/ 220 w 280"/>
              <a:gd name="T87" fmla="*/ 240 h 320"/>
              <a:gd name="T88" fmla="*/ 200 w 280"/>
              <a:gd name="T89" fmla="*/ 240 h 320"/>
              <a:gd name="T90" fmla="*/ 180 w 280"/>
              <a:gd name="T91" fmla="*/ 220 h 320"/>
              <a:gd name="T92" fmla="*/ 200 w 280"/>
              <a:gd name="T93" fmla="*/ 200 h 320"/>
              <a:gd name="T94" fmla="*/ 220 w 280"/>
              <a:gd name="T95" fmla="*/ 200 h 320"/>
              <a:gd name="T96" fmla="*/ 240 w 280"/>
              <a:gd name="T97" fmla="*/ 220 h 320"/>
              <a:gd name="T98" fmla="*/ 220 w 280"/>
              <a:gd name="T99" fmla="*/ 240 h 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80" h="320">
                <a:moveTo>
                  <a:pt x="240" y="0"/>
                </a:moveTo>
                <a:cubicBezTo>
                  <a:pt x="40" y="0"/>
                  <a:pt x="40" y="0"/>
                  <a:pt x="40" y="0"/>
                </a:cubicBezTo>
                <a:cubicBezTo>
                  <a:pt x="18" y="0"/>
                  <a:pt x="0" y="18"/>
                  <a:pt x="0" y="40"/>
                </a:cubicBezTo>
                <a:cubicBezTo>
                  <a:pt x="0" y="200"/>
                  <a:pt x="0" y="200"/>
                  <a:pt x="0" y="200"/>
                </a:cubicBezTo>
                <a:cubicBezTo>
                  <a:pt x="0" y="210"/>
                  <a:pt x="0" y="210"/>
                  <a:pt x="0" y="210"/>
                </a:cubicBezTo>
                <a:cubicBezTo>
                  <a:pt x="0" y="216"/>
                  <a:pt x="4" y="220"/>
                  <a:pt x="10" y="220"/>
                </a:cubicBezTo>
                <a:cubicBezTo>
                  <a:pt x="20" y="220"/>
                  <a:pt x="20" y="220"/>
                  <a:pt x="20" y="220"/>
                </a:cubicBezTo>
                <a:cubicBezTo>
                  <a:pt x="20" y="270"/>
                  <a:pt x="20" y="270"/>
                  <a:pt x="20" y="270"/>
                </a:cubicBezTo>
                <a:cubicBezTo>
                  <a:pt x="20" y="276"/>
                  <a:pt x="24" y="280"/>
                  <a:pt x="30" y="280"/>
                </a:cubicBezTo>
                <a:cubicBezTo>
                  <a:pt x="40" y="280"/>
                  <a:pt x="40" y="280"/>
                  <a:pt x="40" y="280"/>
                </a:cubicBezTo>
                <a:cubicBezTo>
                  <a:pt x="40" y="300"/>
                  <a:pt x="40" y="300"/>
                  <a:pt x="40" y="300"/>
                </a:cubicBezTo>
                <a:cubicBezTo>
                  <a:pt x="40" y="311"/>
                  <a:pt x="49" y="320"/>
                  <a:pt x="60" y="320"/>
                </a:cubicBezTo>
                <a:cubicBezTo>
                  <a:pt x="80" y="320"/>
                  <a:pt x="80" y="320"/>
                  <a:pt x="80" y="320"/>
                </a:cubicBezTo>
                <a:cubicBezTo>
                  <a:pt x="91" y="320"/>
                  <a:pt x="100" y="311"/>
                  <a:pt x="100" y="300"/>
                </a:cubicBezTo>
                <a:cubicBezTo>
                  <a:pt x="100" y="280"/>
                  <a:pt x="100" y="280"/>
                  <a:pt x="100" y="280"/>
                </a:cubicBezTo>
                <a:cubicBezTo>
                  <a:pt x="180" y="280"/>
                  <a:pt x="180" y="280"/>
                  <a:pt x="180" y="280"/>
                </a:cubicBezTo>
                <a:cubicBezTo>
                  <a:pt x="180" y="300"/>
                  <a:pt x="180" y="300"/>
                  <a:pt x="180" y="300"/>
                </a:cubicBezTo>
                <a:cubicBezTo>
                  <a:pt x="180" y="311"/>
                  <a:pt x="189" y="320"/>
                  <a:pt x="200" y="320"/>
                </a:cubicBezTo>
                <a:cubicBezTo>
                  <a:pt x="220" y="320"/>
                  <a:pt x="220" y="320"/>
                  <a:pt x="220" y="320"/>
                </a:cubicBezTo>
                <a:cubicBezTo>
                  <a:pt x="231" y="320"/>
                  <a:pt x="240" y="311"/>
                  <a:pt x="240" y="300"/>
                </a:cubicBezTo>
                <a:cubicBezTo>
                  <a:pt x="240" y="280"/>
                  <a:pt x="240" y="280"/>
                  <a:pt x="240" y="280"/>
                </a:cubicBezTo>
                <a:cubicBezTo>
                  <a:pt x="250" y="280"/>
                  <a:pt x="250" y="280"/>
                  <a:pt x="250" y="280"/>
                </a:cubicBezTo>
                <a:cubicBezTo>
                  <a:pt x="256" y="280"/>
                  <a:pt x="260" y="276"/>
                  <a:pt x="260" y="270"/>
                </a:cubicBezTo>
                <a:cubicBezTo>
                  <a:pt x="260" y="220"/>
                  <a:pt x="260" y="220"/>
                  <a:pt x="260" y="220"/>
                </a:cubicBezTo>
                <a:cubicBezTo>
                  <a:pt x="270" y="220"/>
                  <a:pt x="270" y="220"/>
                  <a:pt x="270" y="220"/>
                </a:cubicBezTo>
                <a:cubicBezTo>
                  <a:pt x="276" y="220"/>
                  <a:pt x="280" y="216"/>
                  <a:pt x="280" y="210"/>
                </a:cubicBezTo>
                <a:cubicBezTo>
                  <a:pt x="280" y="200"/>
                  <a:pt x="280" y="200"/>
                  <a:pt x="280" y="200"/>
                </a:cubicBezTo>
                <a:cubicBezTo>
                  <a:pt x="280" y="40"/>
                  <a:pt x="280" y="40"/>
                  <a:pt x="280" y="40"/>
                </a:cubicBezTo>
                <a:cubicBezTo>
                  <a:pt x="280" y="18"/>
                  <a:pt x="262" y="0"/>
                  <a:pt x="240" y="0"/>
                </a:cubicBezTo>
                <a:close/>
                <a:moveTo>
                  <a:pt x="200" y="80"/>
                </a:moveTo>
                <a:cubicBezTo>
                  <a:pt x="211" y="80"/>
                  <a:pt x="220" y="89"/>
                  <a:pt x="220" y="100"/>
                </a:cubicBezTo>
                <a:cubicBezTo>
                  <a:pt x="220" y="140"/>
                  <a:pt x="220" y="140"/>
                  <a:pt x="220" y="140"/>
                </a:cubicBezTo>
                <a:cubicBezTo>
                  <a:pt x="60" y="140"/>
                  <a:pt x="60" y="140"/>
                  <a:pt x="60" y="140"/>
                </a:cubicBezTo>
                <a:cubicBezTo>
                  <a:pt x="60" y="100"/>
                  <a:pt x="60" y="100"/>
                  <a:pt x="60" y="100"/>
                </a:cubicBezTo>
                <a:cubicBezTo>
                  <a:pt x="60" y="89"/>
                  <a:pt x="69" y="80"/>
                  <a:pt x="80" y="80"/>
                </a:cubicBezTo>
                <a:lnTo>
                  <a:pt x="200" y="80"/>
                </a:lnTo>
                <a:close/>
                <a:moveTo>
                  <a:pt x="80" y="240"/>
                </a:moveTo>
                <a:cubicBezTo>
                  <a:pt x="60" y="240"/>
                  <a:pt x="60" y="240"/>
                  <a:pt x="60" y="240"/>
                </a:cubicBezTo>
                <a:cubicBezTo>
                  <a:pt x="49" y="240"/>
                  <a:pt x="40" y="231"/>
                  <a:pt x="40" y="220"/>
                </a:cubicBezTo>
                <a:cubicBezTo>
                  <a:pt x="40" y="209"/>
                  <a:pt x="49" y="200"/>
                  <a:pt x="60" y="200"/>
                </a:cubicBezTo>
                <a:cubicBezTo>
                  <a:pt x="80" y="200"/>
                  <a:pt x="80" y="200"/>
                  <a:pt x="80" y="200"/>
                </a:cubicBezTo>
                <a:cubicBezTo>
                  <a:pt x="91" y="200"/>
                  <a:pt x="100" y="209"/>
                  <a:pt x="100" y="220"/>
                </a:cubicBezTo>
                <a:cubicBezTo>
                  <a:pt x="100" y="231"/>
                  <a:pt x="91" y="240"/>
                  <a:pt x="80" y="240"/>
                </a:cubicBezTo>
                <a:close/>
                <a:moveTo>
                  <a:pt x="220" y="240"/>
                </a:moveTo>
                <a:cubicBezTo>
                  <a:pt x="200" y="240"/>
                  <a:pt x="200" y="240"/>
                  <a:pt x="200" y="240"/>
                </a:cubicBezTo>
                <a:cubicBezTo>
                  <a:pt x="189" y="240"/>
                  <a:pt x="180" y="231"/>
                  <a:pt x="180" y="220"/>
                </a:cubicBezTo>
                <a:cubicBezTo>
                  <a:pt x="180" y="209"/>
                  <a:pt x="189" y="200"/>
                  <a:pt x="200" y="200"/>
                </a:cubicBezTo>
                <a:cubicBezTo>
                  <a:pt x="220" y="200"/>
                  <a:pt x="220" y="200"/>
                  <a:pt x="220" y="200"/>
                </a:cubicBezTo>
                <a:cubicBezTo>
                  <a:pt x="231" y="200"/>
                  <a:pt x="240" y="209"/>
                  <a:pt x="240" y="220"/>
                </a:cubicBezTo>
                <a:cubicBezTo>
                  <a:pt x="240" y="231"/>
                  <a:pt x="231" y="240"/>
                  <a:pt x="220" y="240"/>
                </a:cubicBezTo>
                <a:close/>
              </a:path>
            </a:pathLst>
          </a:custGeom>
          <a:solidFill>
            <a:schemeClr val="accent2">
              <a:lumMod val="50000"/>
            </a:schemeClr>
          </a:solidFill>
          <a:ln>
            <a:noFill/>
          </a:ln>
        </p:spPr>
        <p:txBody>
          <a:bodyPr vert="horz" wrap="square" lIns="80979" tIns="40490" rIns="80979" bIns="404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ysClr val="windowText" lastClr="000000"/>
              </a:solidFill>
              <a:effectLst/>
              <a:uLnTx/>
              <a:uFillTx/>
              <a:cs typeface="+mn-ea"/>
              <a:sym typeface="+mn-lt"/>
            </a:endParaRPr>
          </a:p>
        </p:txBody>
      </p:sp>
      <p:grpSp>
        <p:nvGrpSpPr>
          <p:cNvPr id="37" name="Group 59"/>
          <p:cNvGrpSpPr/>
          <p:nvPr/>
        </p:nvGrpSpPr>
        <p:grpSpPr>
          <a:xfrm>
            <a:off x="5361697" y="3679442"/>
            <a:ext cx="456508" cy="475633"/>
            <a:chOff x="-251803" y="2267153"/>
            <a:chExt cx="2078037" cy="2166938"/>
          </a:xfrm>
          <a:solidFill>
            <a:schemeClr val="accent2">
              <a:lumMod val="50000"/>
            </a:schemeClr>
          </a:solidFill>
        </p:grpSpPr>
        <p:sp>
          <p:nvSpPr>
            <p:cNvPr id="38" name="Freeform 22"/>
            <p:cNvSpPr>
              <a:spLocks/>
            </p:cNvSpPr>
            <p:nvPr/>
          </p:nvSpPr>
          <p:spPr bwMode="auto">
            <a:xfrm>
              <a:off x="57759" y="2267153"/>
              <a:ext cx="1768475" cy="1522413"/>
            </a:xfrm>
            <a:custGeom>
              <a:avLst/>
              <a:gdLst>
                <a:gd name="T0" fmla="*/ 432 w 469"/>
                <a:gd name="T1" fmla="*/ 0 h 404"/>
                <a:gd name="T2" fmla="*/ 0 w 469"/>
                <a:gd name="T3" fmla="*/ 0 h 404"/>
                <a:gd name="T4" fmla="*/ 147 w 469"/>
                <a:gd name="T5" fmla="*/ 73 h 404"/>
                <a:gd name="T6" fmla="*/ 395 w 469"/>
                <a:gd name="T7" fmla="*/ 73 h 404"/>
                <a:gd name="T8" fmla="*/ 395 w 469"/>
                <a:gd name="T9" fmla="*/ 110 h 404"/>
                <a:gd name="T10" fmla="*/ 220 w 469"/>
                <a:gd name="T11" fmla="*/ 110 h 404"/>
                <a:gd name="T12" fmla="*/ 269 w 469"/>
                <a:gd name="T13" fmla="*/ 134 h 404"/>
                <a:gd name="T14" fmla="*/ 314 w 469"/>
                <a:gd name="T15" fmla="*/ 184 h 404"/>
                <a:gd name="T16" fmla="*/ 395 w 469"/>
                <a:gd name="T17" fmla="*/ 184 h 404"/>
                <a:gd name="T18" fmla="*/ 395 w 469"/>
                <a:gd name="T19" fmla="*/ 220 h 404"/>
                <a:gd name="T20" fmla="*/ 322 w 469"/>
                <a:gd name="T21" fmla="*/ 220 h 404"/>
                <a:gd name="T22" fmla="*/ 322 w 469"/>
                <a:gd name="T23" fmla="*/ 404 h 404"/>
                <a:gd name="T24" fmla="*/ 432 w 469"/>
                <a:gd name="T25" fmla="*/ 404 h 404"/>
                <a:gd name="T26" fmla="*/ 469 w 469"/>
                <a:gd name="T27" fmla="*/ 367 h 404"/>
                <a:gd name="T28" fmla="*/ 469 w 469"/>
                <a:gd name="T29" fmla="*/ 37 h 404"/>
                <a:gd name="T30" fmla="*/ 432 w 469"/>
                <a:gd name="T31" fmla="*/ 0 h 4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69" h="404">
                  <a:moveTo>
                    <a:pt x="432" y="0"/>
                  </a:moveTo>
                  <a:cubicBezTo>
                    <a:pt x="0" y="0"/>
                    <a:pt x="0" y="0"/>
                    <a:pt x="0" y="0"/>
                  </a:cubicBezTo>
                  <a:cubicBezTo>
                    <a:pt x="147" y="73"/>
                    <a:pt x="147" y="73"/>
                    <a:pt x="147" y="73"/>
                  </a:cubicBezTo>
                  <a:cubicBezTo>
                    <a:pt x="395" y="73"/>
                    <a:pt x="395" y="73"/>
                    <a:pt x="395" y="73"/>
                  </a:cubicBezTo>
                  <a:cubicBezTo>
                    <a:pt x="395" y="110"/>
                    <a:pt x="395" y="110"/>
                    <a:pt x="395" y="110"/>
                  </a:cubicBezTo>
                  <a:cubicBezTo>
                    <a:pt x="220" y="110"/>
                    <a:pt x="220" y="110"/>
                    <a:pt x="220" y="110"/>
                  </a:cubicBezTo>
                  <a:cubicBezTo>
                    <a:pt x="269" y="134"/>
                    <a:pt x="269" y="134"/>
                    <a:pt x="269" y="134"/>
                  </a:cubicBezTo>
                  <a:cubicBezTo>
                    <a:pt x="288" y="144"/>
                    <a:pt x="304" y="163"/>
                    <a:pt x="314" y="184"/>
                  </a:cubicBezTo>
                  <a:cubicBezTo>
                    <a:pt x="395" y="184"/>
                    <a:pt x="395" y="184"/>
                    <a:pt x="395" y="184"/>
                  </a:cubicBezTo>
                  <a:cubicBezTo>
                    <a:pt x="395" y="220"/>
                    <a:pt x="395" y="220"/>
                    <a:pt x="395" y="220"/>
                  </a:cubicBezTo>
                  <a:cubicBezTo>
                    <a:pt x="322" y="220"/>
                    <a:pt x="322" y="220"/>
                    <a:pt x="322" y="220"/>
                  </a:cubicBezTo>
                  <a:cubicBezTo>
                    <a:pt x="322" y="404"/>
                    <a:pt x="322" y="404"/>
                    <a:pt x="322" y="404"/>
                  </a:cubicBezTo>
                  <a:cubicBezTo>
                    <a:pt x="432" y="404"/>
                    <a:pt x="432" y="404"/>
                    <a:pt x="432" y="404"/>
                  </a:cubicBezTo>
                  <a:cubicBezTo>
                    <a:pt x="452" y="404"/>
                    <a:pt x="469" y="387"/>
                    <a:pt x="469" y="367"/>
                  </a:cubicBezTo>
                  <a:cubicBezTo>
                    <a:pt x="469" y="37"/>
                    <a:pt x="469" y="37"/>
                    <a:pt x="469" y="37"/>
                  </a:cubicBezTo>
                  <a:cubicBezTo>
                    <a:pt x="469" y="17"/>
                    <a:pt x="452" y="0"/>
                    <a:pt x="43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ysClr val="windowText" lastClr="000000"/>
                </a:solidFill>
                <a:effectLst/>
                <a:uLnTx/>
                <a:uFillTx/>
                <a:cs typeface="+mn-ea"/>
                <a:sym typeface="+mn-lt"/>
              </a:endParaRPr>
            </a:p>
          </p:txBody>
        </p:sp>
        <p:sp>
          <p:nvSpPr>
            <p:cNvPr id="39" name="Freeform 23"/>
            <p:cNvSpPr>
              <a:spLocks noEditPoints="1"/>
            </p:cNvSpPr>
            <p:nvPr/>
          </p:nvSpPr>
          <p:spPr bwMode="auto">
            <a:xfrm>
              <a:off x="-251803" y="2314778"/>
              <a:ext cx="1384300" cy="2119313"/>
            </a:xfrm>
            <a:custGeom>
              <a:avLst/>
              <a:gdLst>
                <a:gd name="T0" fmla="*/ 334 w 367"/>
                <a:gd name="T1" fmla="*/ 154 h 562"/>
                <a:gd name="T2" fmla="*/ 33 w 367"/>
                <a:gd name="T3" fmla="*/ 3 h 562"/>
                <a:gd name="T4" fmla="*/ 20 w 367"/>
                <a:gd name="T5" fmla="*/ 0 h 562"/>
                <a:gd name="T6" fmla="*/ 0 w 367"/>
                <a:gd name="T7" fmla="*/ 24 h 562"/>
                <a:gd name="T8" fmla="*/ 0 w 367"/>
                <a:gd name="T9" fmla="*/ 354 h 562"/>
                <a:gd name="T10" fmla="*/ 33 w 367"/>
                <a:gd name="T11" fmla="*/ 407 h 562"/>
                <a:gd name="T12" fmla="*/ 334 w 367"/>
                <a:gd name="T13" fmla="*/ 558 h 562"/>
                <a:gd name="T14" fmla="*/ 348 w 367"/>
                <a:gd name="T15" fmla="*/ 562 h 562"/>
                <a:gd name="T16" fmla="*/ 367 w 367"/>
                <a:gd name="T17" fmla="*/ 538 h 562"/>
                <a:gd name="T18" fmla="*/ 367 w 367"/>
                <a:gd name="T19" fmla="*/ 207 h 562"/>
                <a:gd name="T20" fmla="*/ 334 w 367"/>
                <a:gd name="T21" fmla="*/ 154 h 562"/>
                <a:gd name="T22" fmla="*/ 257 w 367"/>
                <a:gd name="T23" fmla="*/ 391 h 562"/>
                <a:gd name="T24" fmla="*/ 220 w 367"/>
                <a:gd name="T25" fmla="*/ 336 h 562"/>
                <a:gd name="T26" fmla="*/ 257 w 367"/>
                <a:gd name="T27" fmla="*/ 281 h 562"/>
                <a:gd name="T28" fmla="*/ 294 w 367"/>
                <a:gd name="T29" fmla="*/ 336 h 562"/>
                <a:gd name="T30" fmla="*/ 257 w 367"/>
                <a:gd name="T31" fmla="*/ 391 h 5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67" h="562">
                  <a:moveTo>
                    <a:pt x="334" y="154"/>
                  </a:moveTo>
                  <a:cubicBezTo>
                    <a:pt x="33" y="3"/>
                    <a:pt x="33" y="3"/>
                    <a:pt x="33" y="3"/>
                  </a:cubicBezTo>
                  <a:cubicBezTo>
                    <a:pt x="28" y="1"/>
                    <a:pt x="24" y="0"/>
                    <a:pt x="20" y="0"/>
                  </a:cubicBezTo>
                  <a:cubicBezTo>
                    <a:pt x="8" y="0"/>
                    <a:pt x="0" y="9"/>
                    <a:pt x="0" y="24"/>
                  </a:cubicBezTo>
                  <a:cubicBezTo>
                    <a:pt x="0" y="354"/>
                    <a:pt x="0" y="354"/>
                    <a:pt x="0" y="354"/>
                  </a:cubicBezTo>
                  <a:cubicBezTo>
                    <a:pt x="0" y="374"/>
                    <a:pt x="15" y="398"/>
                    <a:pt x="33" y="407"/>
                  </a:cubicBezTo>
                  <a:cubicBezTo>
                    <a:pt x="334" y="558"/>
                    <a:pt x="334" y="558"/>
                    <a:pt x="334" y="558"/>
                  </a:cubicBezTo>
                  <a:cubicBezTo>
                    <a:pt x="339" y="560"/>
                    <a:pt x="344" y="562"/>
                    <a:pt x="348" y="562"/>
                  </a:cubicBezTo>
                  <a:cubicBezTo>
                    <a:pt x="359" y="562"/>
                    <a:pt x="367" y="553"/>
                    <a:pt x="367" y="538"/>
                  </a:cubicBezTo>
                  <a:cubicBezTo>
                    <a:pt x="367" y="207"/>
                    <a:pt x="367" y="207"/>
                    <a:pt x="367" y="207"/>
                  </a:cubicBezTo>
                  <a:cubicBezTo>
                    <a:pt x="367" y="187"/>
                    <a:pt x="352" y="163"/>
                    <a:pt x="334" y="154"/>
                  </a:cubicBezTo>
                  <a:close/>
                  <a:moveTo>
                    <a:pt x="257" y="391"/>
                  </a:moveTo>
                  <a:cubicBezTo>
                    <a:pt x="237" y="391"/>
                    <a:pt x="220" y="366"/>
                    <a:pt x="220" y="336"/>
                  </a:cubicBezTo>
                  <a:cubicBezTo>
                    <a:pt x="220" y="305"/>
                    <a:pt x="237" y="281"/>
                    <a:pt x="257" y="281"/>
                  </a:cubicBezTo>
                  <a:cubicBezTo>
                    <a:pt x="277" y="281"/>
                    <a:pt x="294" y="305"/>
                    <a:pt x="294" y="336"/>
                  </a:cubicBezTo>
                  <a:cubicBezTo>
                    <a:pt x="294" y="366"/>
                    <a:pt x="277" y="391"/>
                    <a:pt x="257" y="39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ysClr val="windowText" lastClr="000000"/>
                </a:solidFill>
                <a:effectLst/>
                <a:uLnTx/>
                <a:uFillTx/>
                <a:cs typeface="+mn-ea"/>
                <a:sym typeface="+mn-lt"/>
              </a:endParaRPr>
            </a:p>
          </p:txBody>
        </p:sp>
      </p:grpSp>
      <p:grpSp>
        <p:nvGrpSpPr>
          <p:cNvPr id="40" name="Group 97"/>
          <p:cNvGrpSpPr/>
          <p:nvPr/>
        </p:nvGrpSpPr>
        <p:grpSpPr>
          <a:xfrm>
            <a:off x="3551949" y="3470577"/>
            <a:ext cx="368484" cy="259595"/>
            <a:chOff x="3175" y="1588"/>
            <a:chExt cx="1184276" cy="835025"/>
          </a:xfrm>
          <a:solidFill>
            <a:schemeClr val="accent2">
              <a:lumMod val="50000"/>
            </a:schemeClr>
          </a:solidFill>
        </p:grpSpPr>
        <p:sp>
          <p:nvSpPr>
            <p:cNvPr id="41" name="Freeform 27"/>
            <p:cNvSpPr>
              <a:spLocks/>
            </p:cNvSpPr>
            <p:nvPr/>
          </p:nvSpPr>
          <p:spPr bwMode="auto">
            <a:xfrm>
              <a:off x="3175" y="1588"/>
              <a:ext cx="833438" cy="835025"/>
            </a:xfrm>
            <a:custGeom>
              <a:avLst/>
              <a:gdLst>
                <a:gd name="T0" fmla="*/ 200 w 220"/>
                <a:gd name="T1" fmla="*/ 0 h 220"/>
                <a:gd name="T2" fmla="*/ 20 w 220"/>
                <a:gd name="T3" fmla="*/ 0 h 220"/>
                <a:gd name="T4" fmla="*/ 0 w 220"/>
                <a:gd name="T5" fmla="*/ 20 h 220"/>
                <a:gd name="T6" fmla="*/ 0 w 220"/>
                <a:gd name="T7" fmla="*/ 200 h 220"/>
                <a:gd name="T8" fmla="*/ 20 w 220"/>
                <a:gd name="T9" fmla="*/ 220 h 220"/>
                <a:gd name="T10" fmla="*/ 200 w 220"/>
                <a:gd name="T11" fmla="*/ 220 h 220"/>
                <a:gd name="T12" fmla="*/ 220 w 220"/>
                <a:gd name="T13" fmla="*/ 200 h 220"/>
                <a:gd name="T14" fmla="*/ 220 w 220"/>
                <a:gd name="T15" fmla="*/ 20 h 220"/>
                <a:gd name="T16" fmla="*/ 200 w 220"/>
                <a:gd name="T17" fmla="*/ 0 h 2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0" h="220">
                  <a:moveTo>
                    <a:pt x="200" y="0"/>
                  </a:moveTo>
                  <a:cubicBezTo>
                    <a:pt x="20" y="0"/>
                    <a:pt x="20" y="0"/>
                    <a:pt x="20" y="0"/>
                  </a:cubicBezTo>
                  <a:cubicBezTo>
                    <a:pt x="9" y="0"/>
                    <a:pt x="0" y="9"/>
                    <a:pt x="0" y="20"/>
                  </a:cubicBezTo>
                  <a:cubicBezTo>
                    <a:pt x="0" y="200"/>
                    <a:pt x="0" y="200"/>
                    <a:pt x="0" y="200"/>
                  </a:cubicBezTo>
                  <a:cubicBezTo>
                    <a:pt x="0" y="211"/>
                    <a:pt x="9" y="220"/>
                    <a:pt x="20" y="220"/>
                  </a:cubicBezTo>
                  <a:cubicBezTo>
                    <a:pt x="200" y="220"/>
                    <a:pt x="200" y="220"/>
                    <a:pt x="200" y="220"/>
                  </a:cubicBezTo>
                  <a:cubicBezTo>
                    <a:pt x="211" y="220"/>
                    <a:pt x="220" y="211"/>
                    <a:pt x="220" y="200"/>
                  </a:cubicBezTo>
                  <a:cubicBezTo>
                    <a:pt x="220" y="20"/>
                    <a:pt x="220" y="20"/>
                    <a:pt x="220" y="20"/>
                  </a:cubicBezTo>
                  <a:cubicBezTo>
                    <a:pt x="220" y="9"/>
                    <a:pt x="211" y="0"/>
                    <a:pt x="20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ysClr val="windowText" lastClr="000000"/>
                </a:solidFill>
                <a:effectLst/>
                <a:uLnTx/>
                <a:uFillTx/>
                <a:cs typeface="+mn-ea"/>
                <a:sym typeface="+mn-lt"/>
              </a:endParaRPr>
            </a:p>
          </p:txBody>
        </p:sp>
        <p:sp>
          <p:nvSpPr>
            <p:cNvPr id="42" name="Freeform 28"/>
            <p:cNvSpPr>
              <a:spLocks/>
            </p:cNvSpPr>
            <p:nvPr/>
          </p:nvSpPr>
          <p:spPr bwMode="auto">
            <a:xfrm>
              <a:off x="884238" y="111126"/>
              <a:ext cx="303213" cy="612775"/>
            </a:xfrm>
            <a:custGeom>
              <a:avLst/>
              <a:gdLst>
                <a:gd name="T0" fmla="*/ 63 w 80"/>
                <a:gd name="T1" fmla="*/ 5 h 161"/>
                <a:gd name="T2" fmla="*/ 26 w 80"/>
                <a:gd name="T3" fmla="*/ 28 h 161"/>
                <a:gd name="T4" fmla="*/ 0 w 80"/>
                <a:gd name="T5" fmla="*/ 43 h 161"/>
                <a:gd name="T6" fmla="*/ 0 w 80"/>
                <a:gd name="T7" fmla="*/ 118 h 161"/>
                <a:gd name="T8" fmla="*/ 26 w 80"/>
                <a:gd name="T9" fmla="*/ 134 h 161"/>
                <a:gd name="T10" fmla="*/ 63 w 80"/>
                <a:gd name="T11" fmla="*/ 156 h 161"/>
                <a:gd name="T12" fmla="*/ 80 w 80"/>
                <a:gd name="T13" fmla="*/ 146 h 161"/>
                <a:gd name="T14" fmla="*/ 80 w 80"/>
                <a:gd name="T15" fmla="*/ 15 h 161"/>
                <a:gd name="T16" fmla="*/ 63 w 80"/>
                <a:gd name="T17" fmla="*/ 5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0" h="161">
                  <a:moveTo>
                    <a:pt x="63" y="5"/>
                  </a:moveTo>
                  <a:cubicBezTo>
                    <a:pt x="26" y="28"/>
                    <a:pt x="26" y="28"/>
                    <a:pt x="26" y="28"/>
                  </a:cubicBezTo>
                  <a:cubicBezTo>
                    <a:pt x="18" y="32"/>
                    <a:pt x="8" y="38"/>
                    <a:pt x="0" y="43"/>
                  </a:cubicBezTo>
                  <a:cubicBezTo>
                    <a:pt x="0" y="118"/>
                    <a:pt x="0" y="118"/>
                    <a:pt x="0" y="118"/>
                  </a:cubicBezTo>
                  <a:cubicBezTo>
                    <a:pt x="8" y="123"/>
                    <a:pt x="18" y="129"/>
                    <a:pt x="26" y="134"/>
                  </a:cubicBezTo>
                  <a:cubicBezTo>
                    <a:pt x="63" y="156"/>
                    <a:pt x="63" y="156"/>
                    <a:pt x="63" y="156"/>
                  </a:cubicBezTo>
                  <a:cubicBezTo>
                    <a:pt x="72" y="161"/>
                    <a:pt x="80" y="157"/>
                    <a:pt x="80" y="146"/>
                  </a:cubicBezTo>
                  <a:cubicBezTo>
                    <a:pt x="80" y="15"/>
                    <a:pt x="80" y="15"/>
                    <a:pt x="80" y="15"/>
                  </a:cubicBezTo>
                  <a:cubicBezTo>
                    <a:pt x="80" y="4"/>
                    <a:pt x="72" y="0"/>
                    <a:pt x="63"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ysClr val="windowText" lastClr="000000"/>
                </a:solidFill>
                <a:effectLst/>
                <a:uLnTx/>
                <a:uFillTx/>
                <a:cs typeface="+mn-ea"/>
                <a:sym typeface="+mn-lt"/>
              </a:endParaRPr>
            </a:p>
          </p:txBody>
        </p:sp>
      </p:grpSp>
    </p:spTree>
    <p:extLst>
      <p:ext uri="{BB962C8B-B14F-4D97-AF65-F5344CB8AC3E}">
        <p14:creationId xmlns:p14="http://schemas.microsoft.com/office/powerpoint/2010/main" val="2065547240"/>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4"/>
                                        </p:tgtEl>
                                        <p:attrNameLst>
                                          <p:attrName>ppt_y</p:attrName>
                                        </p:attrNameLst>
                                      </p:cBhvr>
                                      <p:tavLst>
                                        <p:tav tm="0">
                                          <p:val>
                                            <p:strVal val="#ppt_y"/>
                                          </p:val>
                                        </p:tav>
                                        <p:tav tm="100000">
                                          <p:val>
                                            <p:strVal val="#ppt_y"/>
                                          </p:val>
                                        </p:tav>
                                      </p:tavLst>
                                    </p:anim>
                                    <p:anim calcmode="lin" valueType="num">
                                      <p:cBhvr>
                                        <p:cTn id="9" dur="500" fill="hold"/>
                                        <p:tgtEl>
                                          <p:spTgt spid="4"/>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4"/>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4"/>
                                        </p:tgtEl>
                                      </p:cBhvr>
                                    </p:animEffect>
                                  </p:childTnLst>
                                </p:cTn>
                              </p:par>
                            </p:childTnLst>
                          </p:cTn>
                        </p:par>
                        <p:par>
                          <p:cTn id="12" fill="hold">
                            <p:stCondLst>
                              <p:cond delay="850"/>
                            </p:stCondLst>
                            <p:childTnLst>
                              <p:par>
                                <p:cTn id="13" presetID="2" presetClass="entr" presetSubtype="9" fill="hold" grpId="0" nodeType="afterEffect">
                                  <p:stCondLst>
                                    <p:cond delay="0"/>
                                  </p:stCondLst>
                                  <p:childTnLst>
                                    <p:set>
                                      <p:cBhvr>
                                        <p:cTn id="14" dur="1" fill="hold">
                                          <p:stCondLst>
                                            <p:cond delay="0"/>
                                          </p:stCondLst>
                                        </p:cTn>
                                        <p:tgtEl>
                                          <p:spTgt spid="8"/>
                                        </p:tgtEl>
                                        <p:attrNameLst>
                                          <p:attrName>style.visibility</p:attrName>
                                        </p:attrNameLst>
                                      </p:cBhvr>
                                      <p:to>
                                        <p:strVal val="visible"/>
                                      </p:to>
                                    </p:set>
                                    <p:anim calcmode="lin" valueType="num">
                                      <p:cBhvr additive="base">
                                        <p:cTn id="15" dur="500" fill="hold"/>
                                        <p:tgtEl>
                                          <p:spTgt spid="8"/>
                                        </p:tgtEl>
                                        <p:attrNameLst>
                                          <p:attrName>ppt_x</p:attrName>
                                        </p:attrNameLst>
                                      </p:cBhvr>
                                      <p:tavLst>
                                        <p:tav tm="0">
                                          <p:val>
                                            <p:strVal val="0-#ppt_w/2"/>
                                          </p:val>
                                        </p:tav>
                                        <p:tav tm="100000">
                                          <p:val>
                                            <p:strVal val="#ppt_x"/>
                                          </p:val>
                                        </p:tav>
                                      </p:tavLst>
                                    </p:anim>
                                    <p:anim calcmode="lin" valueType="num">
                                      <p:cBhvr additive="base">
                                        <p:cTn id="16" dur="500" fill="hold"/>
                                        <p:tgtEl>
                                          <p:spTgt spid="8"/>
                                        </p:tgtEl>
                                        <p:attrNameLst>
                                          <p:attrName>ppt_y</p:attrName>
                                        </p:attrNameLst>
                                      </p:cBhvr>
                                      <p:tavLst>
                                        <p:tav tm="0">
                                          <p:val>
                                            <p:strVal val="0-#ppt_h/2"/>
                                          </p:val>
                                        </p:tav>
                                        <p:tav tm="100000">
                                          <p:val>
                                            <p:strVal val="#ppt_y"/>
                                          </p:val>
                                        </p:tav>
                                      </p:tavLst>
                                    </p:anim>
                                  </p:childTnLst>
                                </p:cTn>
                              </p:par>
                              <p:par>
                                <p:cTn id="17" presetID="2" presetClass="entr" presetSubtype="3" fill="hold" grpId="0" nodeType="with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500" fill="hold"/>
                                        <p:tgtEl>
                                          <p:spTgt spid="5"/>
                                        </p:tgtEl>
                                        <p:attrNameLst>
                                          <p:attrName>ppt_x</p:attrName>
                                        </p:attrNameLst>
                                      </p:cBhvr>
                                      <p:tavLst>
                                        <p:tav tm="0">
                                          <p:val>
                                            <p:strVal val="1+#ppt_w/2"/>
                                          </p:val>
                                        </p:tav>
                                        <p:tav tm="100000">
                                          <p:val>
                                            <p:strVal val="#ppt_x"/>
                                          </p:val>
                                        </p:tav>
                                      </p:tavLst>
                                    </p:anim>
                                    <p:anim calcmode="lin" valueType="num">
                                      <p:cBhvr additive="base">
                                        <p:cTn id="20" dur="500" fill="hold"/>
                                        <p:tgtEl>
                                          <p:spTgt spid="5"/>
                                        </p:tgtEl>
                                        <p:attrNameLst>
                                          <p:attrName>ppt_y</p:attrName>
                                        </p:attrNameLst>
                                      </p:cBhvr>
                                      <p:tavLst>
                                        <p:tav tm="0">
                                          <p:val>
                                            <p:strVal val="0-#ppt_h/2"/>
                                          </p:val>
                                        </p:tav>
                                        <p:tav tm="100000">
                                          <p:val>
                                            <p:strVal val="#ppt_y"/>
                                          </p:val>
                                        </p:tav>
                                      </p:tavLst>
                                    </p:anim>
                                  </p:childTnLst>
                                </p:cTn>
                              </p:par>
                              <p:par>
                                <p:cTn id="21" presetID="2" presetClass="entr" presetSubtype="6" fill="hold" grpId="0" nodeType="withEffect">
                                  <p:stCondLst>
                                    <p:cond delay="0"/>
                                  </p:stCondLst>
                                  <p:childTnLst>
                                    <p:set>
                                      <p:cBhvr>
                                        <p:cTn id="22" dur="1" fill="hold">
                                          <p:stCondLst>
                                            <p:cond delay="0"/>
                                          </p:stCondLst>
                                        </p:cTn>
                                        <p:tgtEl>
                                          <p:spTgt spid="11"/>
                                        </p:tgtEl>
                                        <p:attrNameLst>
                                          <p:attrName>style.visibility</p:attrName>
                                        </p:attrNameLst>
                                      </p:cBhvr>
                                      <p:to>
                                        <p:strVal val="visible"/>
                                      </p:to>
                                    </p:set>
                                    <p:anim calcmode="lin" valueType="num">
                                      <p:cBhvr additive="base">
                                        <p:cTn id="23" dur="500" fill="hold"/>
                                        <p:tgtEl>
                                          <p:spTgt spid="11"/>
                                        </p:tgtEl>
                                        <p:attrNameLst>
                                          <p:attrName>ppt_x</p:attrName>
                                        </p:attrNameLst>
                                      </p:cBhvr>
                                      <p:tavLst>
                                        <p:tav tm="0">
                                          <p:val>
                                            <p:strVal val="1+#ppt_w/2"/>
                                          </p:val>
                                        </p:tav>
                                        <p:tav tm="100000">
                                          <p:val>
                                            <p:strVal val="#ppt_x"/>
                                          </p:val>
                                        </p:tav>
                                      </p:tavLst>
                                    </p:anim>
                                    <p:anim calcmode="lin" valueType="num">
                                      <p:cBhvr additive="base">
                                        <p:cTn id="24" dur="500" fill="hold"/>
                                        <p:tgtEl>
                                          <p:spTgt spid="11"/>
                                        </p:tgtEl>
                                        <p:attrNameLst>
                                          <p:attrName>ppt_y</p:attrName>
                                        </p:attrNameLst>
                                      </p:cBhvr>
                                      <p:tavLst>
                                        <p:tav tm="0">
                                          <p:val>
                                            <p:strVal val="1+#ppt_h/2"/>
                                          </p:val>
                                        </p:tav>
                                        <p:tav tm="100000">
                                          <p:val>
                                            <p:strVal val="#ppt_y"/>
                                          </p:val>
                                        </p:tav>
                                      </p:tavLst>
                                    </p:anim>
                                  </p:childTnLst>
                                </p:cTn>
                              </p:par>
                              <p:par>
                                <p:cTn id="25" presetID="2" presetClass="entr" presetSubtype="12" fill="hold" grpId="0" nodeType="withEffect">
                                  <p:stCondLst>
                                    <p:cond delay="0"/>
                                  </p:stCondLst>
                                  <p:childTnLst>
                                    <p:set>
                                      <p:cBhvr>
                                        <p:cTn id="26" dur="1" fill="hold">
                                          <p:stCondLst>
                                            <p:cond delay="0"/>
                                          </p:stCondLst>
                                        </p:cTn>
                                        <p:tgtEl>
                                          <p:spTgt spid="14"/>
                                        </p:tgtEl>
                                        <p:attrNameLst>
                                          <p:attrName>style.visibility</p:attrName>
                                        </p:attrNameLst>
                                      </p:cBhvr>
                                      <p:to>
                                        <p:strVal val="visible"/>
                                      </p:to>
                                    </p:set>
                                    <p:anim calcmode="lin" valueType="num">
                                      <p:cBhvr additive="base">
                                        <p:cTn id="27" dur="500" fill="hold"/>
                                        <p:tgtEl>
                                          <p:spTgt spid="14"/>
                                        </p:tgtEl>
                                        <p:attrNameLst>
                                          <p:attrName>ppt_x</p:attrName>
                                        </p:attrNameLst>
                                      </p:cBhvr>
                                      <p:tavLst>
                                        <p:tav tm="0">
                                          <p:val>
                                            <p:strVal val="0-#ppt_w/2"/>
                                          </p:val>
                                        </p:tav>
                                        <p:tav tm="100000">
                                          <p:val>
                                            <p:strVal val="#ppt_x"/>
                                          </p:val>
                                        </p:tav>
                                      </p:tavLst>
                                    </p:anim>
                                    <p:anim calcmode="lin" valueType="num">
                                      <p:cBhvr additive="base">
                                        <p:cTn id="28" dur="500" fill="hold"/>
                                        <p:tgtEl>
                                          <p:spTgt spid="14"/>
                                        </p:tgtEl>
                                        <p:attrNameLst>
                                          <p:attrName>ppt_y</p:attrName>
                                        </p:attrNameLst>
                                      </p:cBhvr>
                                      <p:tavLst>
                                        <p:tav tm="0">
                                          <p:val>
                                            <p:strVal val="1+#ppt_h/2"/>
                                          </p:val>
                                        </p:tav>
                                        <p:tav tm="100000">
                                          <p:val>
                                            <p:strVal val="#ppt_y"/>
                                          </p:val>
                                        </p:tav>
                                      </p:tavLst>
                                    </p:anim>
                                  </p:childTnLst>
                                </p:cTn>
                              </p:par>
                            </p:childTnLst>
                          </p:cTn>
                        </p:par>
                        <p:par>
                          <p:cTn id="29" fill="hold">
                            <p:stCondLst>
                              <p:cond delay="1350"/>
                            </p:stCondLst>
                            <p:childTnLst>
                              <p:par>
                                <p:cTn id="30" presetID="10" presetClass="entr" presetSubtype="0" fill="hold" grpId="0" nodeType="afterEffect">
                                  <p:stCondLst>
                                    <p:cond delay="0"/>
                                  </p:stCondLst>
                                  <p:childTnLst>
                                    <p:set>
                                      <p:cBhvr>
                                        <p:cTn id="31" dur="1" fill="hold">
                                          <p:stCondLst>
                                            <p:cond delay="0"/>
                                          </p:stCondLst>
                                        </p:cTn>
                                        <p:tgtEl>
                                          <p:spTgt spid="9"/>
                                        </p:tgtEl>
                                        <p:attrNameLst>
                                          <p:attrName>style.visibility</p:attrName>
                                        </p:attrNameLst>
                                      </p:cBhvr>
                                      <p:to>
                                        <p:strVal val="visible"/>
                                      </p:to>
                                    </p:set>
                                    <p:animEffect transition="in" filter="fade">
                                      <p:cBhvr>
                                        <p:cTn id="32" dur="500"/>
                                        <p:tgtEl>
                                          <p:spTgt spid="9"/>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6"/>
                                        </p:tgtEl>
                                        <p:attrNameLst>
                                          <p:attrName>style.visibility</p:attrName>
                                        </p:attrNameLst>
                                      </p:cBhvr>
                                      <p:to>
                                        <p:strVal val="visible"/>
                                      </p:to>
                                    </p:set>
                                    <p:animEffect transition="in" filter="fade">
                                      <p:cBhvr>
                                        <p:cTn id="35" dur="500"/>
                                        <p:tgtEl>
                                          <p:spTgt spid="6"/>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12"/>
                                        </p:tgtEl>
                                        <p:attrNameLst>
                                          <p:attrName>style.visibility</p:attrName>
                                        </p:attrNameLst>
                                      </p:cBhvr>
                                      <p:to>
                                        <p:strVal val="visible"/>
                                      </p:to>
                                    </p:set>
                                    <p:animEffect transition="in" filter="fade">
                                      <p:cBhvr>
                                        <p:cTn id="38" dur="500"/>
                                        <p:tgtEl>
                                          <p:spTgt spid="12"/>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15"/>
                                        </p:tgtEl>
                                        <p:attrNameLst>
                                          <p:attrName>style.visibility</p:attrName>
                                        </p:attrNameLst>
                                      </p:cBhvr>
                                      <p:to>
                                        <p:strVal val="visible"/>
                                      </p:to>
                                    </p:set>
                                    <p:animEffect transition="in" filter="fade">
                                      <p:cBhvr>
                                        <p:cTn id="41" dur="500"/>
                                        <p:tgtEl>
                                          <p:spTgt spid="15"/>
                                        </p:tgtEl>
                                      </p:cBhvr>
                                    </p:animEffect>
                                  </p:childTnLst>
                                </p:cTn>
                              </p:par>
                              <p:par>
                                <p:cTn id="42" presetID="10" presetClass="entr" presetSubtype="0" fill="hold" grpId="0" nodeType="withEffect">
                                  <p:stCondLst>
                                    <p:cond delay="0"/>
                                  </p:stCondLst>
                                  <p:childTnLst>
                                    <p:set>
                                      <p:cBhvr>
                                        <p:cTn id="43" dur="1" fill="hold">
                                          <p:stCondLst>
                                            <p:cond delay="0"/>
                                          </p:stCondLst>
                                        </p:cTn>
                                        <p:tgtEl>
                                          <p:spTgt spid="10"/>
                                        </p:tgtEl>
                                        <p:attrNameLst>
                                          <p:attrName>style.visibility</p:attrName>
                                        </p:attrNameLst>
                                      </p:cBhvr>
                                      <p:to>
                                        <p:strVal val="visible"/>
                                      </p:to>
                                    </p:set>
                                    <p:animEffect transition="in" filter="fade">
                                      <p:cBhvr>
                                        <p:cTn id="44" dur="500"/>
                                        <p:tgtEl>
                                          <p:spTgt spid="10"/>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7"/>
                                        </p:tgtEl>
                                        <p:attrNameLst>
                                          <p:attrName>style.visibility</p:attrName>
                                        </p:attrNameLst>
                                      </p:cBhvr>
                                      <p:to>
                                        <p:strVal val="visible"/>
                                      </p:to>
                                    </p:set>
                                    <p:animEffect transition="in" filter="fade">
                                      <p:cBhvr>
                                        <p:cTn id="47" dur="500"/>
                                        <p:tgtEl>
                                          <p:spTgt spid="7"/>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3"/>
                                        </p:tgtEl>
                                        <p:attrNameLst>
                                          <p:attrName>style.visibility</p:attrName>
                                        </p:attrNameLst>
                                      </p:cBhvr>
                                      <p:to>
                                        <p:strVal val="visible"/>
                                      </p:to>
                                    </p:set>
                                    <p:animEffect transition="in" filter="fade">
                                      <p:cBhvr>
                                        <p:cTn id="50" dur="500"/>
                                        <p:tgtEl>
                                          <p:spTgt spid="13"/>
                                        </p:tgtEl>
                                      </p:cBhvr>
                                    </p:animEffect>
                                  </p:childTnLst>
                                </p:cTn>
                              </p:par>
                              <p:par>
                                <p:cTn id="51" presetID="10" presetClass="entr" presetSubtype="0" fill="hold" grpId="0" nodeType="withEffect">
                                  <p:stCondLst>
                                    <p:cond delay="0"/>
                                  </p:stCondLst>
                                  <p:childTnLst>
                                    <p:set>
                                      <p:cBhvr>
                                        <p:cTn id="52" dur="1" fill="hold">
                                          <p:stCondLst>
                                            <p:cond delay="0"/>
                                          </p:stCondLst>
                                        </p:cTn>
                                        <p:tgtEl>
                                          <p:spTgt spid="16"/>
                                        </p:tgtEl>
                                        <p:attrNameLst>
                                          <p:attrName>style.visibility</p:attrName>
                                        </p:attrNameLst>
                                      </p:cBhvr>
                                      <p:to>
                                        <p:strVal val="visible"/>
                                      </p:to>
                                    </p:set>
                                    <p:animEffect transition="in" filter="fade">
                                      <p:cBhvr>
                                        <p:cTn id="53" dur="500"/>
                                        <p:tgtEl>
                                          <p:spTgt spid="16"/>
                                        </p:tgtEl>
                                      </p:cBhvr>
                                    </p:animEffect>
                                  </p:childTnLst>
                                </p:cTn>
                              </p:par>
                            </p:childTnLst>
                          </p:cTn>
                        </p:par>
                        <p:par>
                          <p:cTn id="54" fill="hold">
                            <p:stCondLst>
                              <p:cond delay="1850"/>
                            </p:stCondLst>
                            <p:childTnLst>
                              <p:par>
                                <p:cTn id="55" presetID="53" presetClass="entr" presetSubtype="16" fill="hold" nodeType="afterEffect">
                                  <p:stCondLst>
                                    <p:cond delay="0"/>
                                  </p:stCondLst>
                                  <p:childTnLst>
                                    <p:set>
                                      <p:cBhvr>
                                        <p:cTn id="56" dur="1" fill="hold">
                                          <p:stCondLst>
                                            <p:cond delay="0"/>
                                          </p:stCondLst>
                                        </p:cTn>
                                        <p:tgtEl>
                                          <p:spTgt spid="32"/>
                                        </p:tgtEl>
                                        <p:attrNameLst>
                                          <p:attrName>style.visibility</p:attrName>
                                        </p:attrNameLst>
                                      </p:cBhvr>
                                      <p:to>
                                        <p:strVal val="visible"/>
                                      </p:to>
                                    </p:set>
                                    <p:anim calcmode="lin" valueType="num">
                                      <p:cBhvr>
                                        <p:cTn id="57" dur="500" fill="hold"/>
                                        <p:tgtEl>
                                          <p:spTgt spid="32"/>
                                        </p:tgtEl>
                                        <p:attrNameLst>
                                          <p:attrName>ppt_w</p:attrName>
                                        </p:attrNameLst>
                                      </p:cBhvr>
                                      <p:tavLst>
                                        <p:tav tm="0">
                                          <p:val>
                                            <p:fltVal val="0"/>
                                          </p:val>
                                        </p:tav>
                                        <p:tav tm="100000">
                                          <p:val>
                                            <p:strVal val="#ppt_w"/>
                                          </p:val>
                                        </p:tav>
                                      </p:tavLst>
                                    </p:anim>
                                    <p:anim calcmode="lin" valueType="num">
                                      <p:cBhvr>
                                        <p:cTn id="58" dur="500" fill="hold"/>
                                        <p:tgtEl>
                                          <p:spTgt spid="32"/>
                                        </p:tgtEl>
                                        <p:attrNameLst>
                                          <p:attrName>ppt_h</p:attrName>
                                        </p:attrNameLst>
                                      </p:cBhvr>
                                      <p:tavLst>
                                        <p:tav tm="0">
                                          <p:val>
                                            <p:fltVal val="0"/>
                                          </p:val>
                                        </p:tav>
                                        <p:tav tm="100000">
                                          <p:val>
                                            <p:strVal val="#ppt_h"/>
                                          </p:val>
                                        </p:tav>
                                      </p:tavLst>
                                    </p:anim>
                                    <p:animEffect transition="in" filter="fade">
                                      <p:cBhvr>
                                        <p:cTn id="59" dur="500"/>
                                        <p:tgtEl>
                                          <p:spTgt spid="32"/>
                                        </p:tgtEl>
                                      </p:cBhvr>
                                    </p:animEffect>
                                  </p:childTnLst>
                                </p:cTn>
                              </p:par>
                              <p:par>
                                <p:cTn id="60" presetID="53" presetClass="entr" presetSubtype="16" fill="hold" grpId="0" nodeType="withEffect">
                                  <p:stCondLst>
                                    <p:cond delay="0"/>
                                  </p:stCondLst>
                                  <p:childTnLst>
                                    <p:set>
                                      <p:cBhvr>
                                        <p:cTn id="61" dur="1" fill="hold">
                                          <p:stCondLst>
                                            <p:cond delay="0"/>
                                          </p:stCondLst>
                                        </p:cTn>
                                        <p:tgtEl>
                                          <p:spTgt spid="36"/>
                                        </p:tgtEl>
                                        <p:attrNameLst>
                                          <p:attrName>style.visibility</p:attrName>
                                        </p:attrNameLst>
                                      </p:cBhvr>
                                      <p:to>
                                        <p:strVal val="visible"/>
                                      </p:to>
                                    </p:set>
                                    <p:anim calcmode="lin" valueType="num">
                                      <p:cBhvr>
                                        <p:cTn id="62" dur="500" fill="hold"/>
                                        <p:tgtEl>
                                          <p:spTgt spid="36"/>
                                        </p:tgtEl>
                                        <p:attrNameLst>
                                          <p:attrName>ppt_w</p:attrName>
                                        </p:attrNameLst>
                                      </p:cBhvr>
                                      <p:tavLst>
                                        <p:tav tm="0">
                                          <p:val>
                                            <p:fltVal val="0"/>
                                          </p:val>
                                        </p:tav>
                                        <p:tav tm="100000">
                                          <p:val>
                                            <p:strVal val="#ppt_w"/>
                                          </p:val>
                                        </p:tav>
                                      </p:tavLst>
                                    </p:anim>
                                    <p:anim calcmode="lin" valueType="num">
                                      <p:cBhvr>
                                        <p:cTn id="63" dur="500" fill="hold"/>
                                        <p:tgtEl>
                                          <p:spTgt spid="36"/>
                                        </p:tgtEl>
                                        <p:attrNameLst>
                                          <p:attrName>ppt_h</p:attrName>
                                        </p:attrNameLst>
                                      </p:cBhvr>
                                      <p:tavLst>
                                        <p:tav tm="0">
                                          <p:val>
                                            <p:fltVal val="0"/>
                                          </p:val>
                                        </p:tav>
                                        <p:tav tm="100000">
                                          <p:val>
                                            <p:strVal val="#ppt_h"/>
                                          </p:val>
                                        </p:tav>
                                      </p:tavLst>
                                    </p:anim>
                                    <p:animEffect transition="in" filter="fade">
                                      <p:cBhvr>
                                        <p:cTn id="64" dur="500"/>
                                        <p:tgtEl>
                                          <p:spTgt spid="36"/>
                                        </p:tgtEl>
                                      </p:cBhvr>
                                    </p:animEffect>
                                  </p:childTnLst>
                                </p:cTn>
                              </p:par>
                              <p:par>
                                <p:cTn id="65" presetID="53" presetClass="entr" presetSubtype="16" fill="hold" nodeType="withEffect">
                                  <p:stCondLst>
                                    <p:cond delay="0"/>
                                  </p:stCondLst>
                                  <p:childTnLst>
                                    <p:set>
                                      <p:cBhvr>
                                        <p:cTn id="66" dur="1" fill="hold">
                                          <p:stCondLst>
                                            <p:cond delay="0"/>
                                          </p:stCondLst>
                                        </p:cTn>
                                        <p:tgtEl>
                                          <p:spTgt spid="40"/>
                                        </p:tgtEl>
                                        <p:attrNameLst>
                                          <p:attrName>style.visibility</p:attrName>
                                        </p:attrNameLst>
                                      </p:cBhvr>
                                      <p:to>
                                        <p:strVal val="visible"/>
                                      </p:to>
                                    </p:set>
                                    <p:anim calcmode="lin" valueType="num">
                                      <p:cBhvr>
                                        <p:cTn id="67" dur="500" fill="hold"/>
                                        <p:tgtEl>
                                          <p:spTgt spid="40"/>
                                        </p:tgtEl>
                                        <p:attrNameLst>
                                          <p:attrName>ppt_w</p:attrName>
                                        </p:attrNameLst>
                                      </p:cBhvr>
                                      <p:tavLst>
                                        <p:tav tm="0">
                                          <p:val>
                                            <p:fltVal val="0"/>
                                          </p:val>
                                        </p:tav>
                                        <p:tav tm="100000">
                                          <p:val>
                                            <p:strVal val="#ppt_w"/>
                                          </p:val>
                                        </p:tav>
                                      </p:tavLst>
                                    </p:anim>
                                    <p:anim calcmode="lin" valueType="num">
                                      <p:cBhvr>
                                        <p:cTn id="68" dur="500" fill="hold"/>
                                        <p:tgtEl>
                                          <p:spTgt spid="40"/>
                                        </p:tgtEl>
                                        <p:attrNameLst>
                                          <p:attrName>ppt_h</p:attrName>
                                        </p:attrNameLst>
                                      </p:cBhvr>
                                      <p:tavLst>
                                        <p:tav tm="0">
                                          <p:val>
                                            <p:fltVal val="0"/>
                                          </p:val>
                                        </p:tav>
                                        <p:tav tm="100000">
                                          <p:val>
                                            <p:strVal val="#ppt_h"/>
                                          </p:val>
                                        </p:tav>
                                      </p:tavLst>
                                    </p:anim>
                                    <p:animEffect transition="in" filter="fade">
                                      <p:cBhvr>
                                        <p:cTn id="69" dur="500"/>
                                        <p:tgtEl>
                                          <p:spTgt spid="40"/>
                                        </p:tgtEl>
                                      </p:cBhvr>
                                    </p:animEffect>
                                  </p:childTnLst>
                                </p:cTn>
                              </p:par>
                              <p:par>
                                <p:cTn id="70" presetID="53" presetClass="entr" presetSubtype="16" fill="hold" nodeType="withEffect">
                                  <p:stCondLst>
                                    <p:cond delay="0"/>
                                  </p:stCondLst>
                                  <p:childTnLst>
                                    <p:set>
                                      <p:cBhvr>
                                        <p:cTn id="71" dur="1" fill="hold">
                                          <p:stCondLst>
                                            <p:cond delay="0"/>
                                          </p:stCondLst>
                                        </p:cTn>
                                        <p:tgtEl>
                                          <p:spTgt spid="37"/>
                                        </p:tgtEl>
                                        <p:attrNameLst>
                                          <p:attrName>style.visibility</p:attrName>
                                        </p:attrNameLst>
                                      </p:cBhvr>
                                      <p:to>
                                        <p:strVal val="visible"/>
                                      </p:to>
                                    </p:set>
                                    <p:anim calcmode="lin" valueType="num">
                                      <p:cBhvr>
                                        <p:cTn id="72" dur="500" fill="hold"/>
                                        <p:tgtEl>
                                          <p:spTgt spid="37"/>
                                        </p:tgtEl>
                                        <p:attrNameLst>
                                          <p:attrName>ppt_w</p:attrName>
                                        </p:attrNameLst>
                                      </p:cBhvr>
                                      <p:tavLst>
                                        <p:tav tm="0">
                                          <p:val>
                                            <p:fltVal val="0"/>
                                          </p:val>
                                        </p:tav>
                                        <p:tav tm="100000">
                                          <p:val>
                                            <p:strVal val="#ppt_w"/>
                                          </p:val>
                                        </p:tav>
                                      </p:tavLst>
                                    </p:anim>
                                    <p:anim calcmode="lin" valueType="num">
                                      <p:cBhvr>
                                        <p:cTn id="73" dur="500" fill="hold"/>
                                        <p:tgtEl>
                                          <p:spTgt spid="37"/>
                                        </p:tgtEl>
                                        <p:attrNameLst>
                                          <p:attrName>ppt_h</p:attrName>
                                        </p:attrNameLst>
                                      </p:cBhvr>
                                      <p:tavLst>
                                        <p:tav tm="0">
                                          <p:val>
                                            <p:fltVal val="0"/>
                                          </p:val>
                                        </p:tav>
                                        <p:tav tm="100000">
                                          <p:val>
                                            <p:strVal val="#ppt_h"/>
                                          </p:val>
                                        </p:tav>
                                      </p:tavLst>
                                    </p:anim>
                                    <p:animEffect transition="in" filter="fade">
                                      <p:cBhvr>
                                        <p:cTn id="74" dur="500"/>
                                        <p:tgtEl>
                                          <p:spTgt spid="37"/>
                                        </p:tgtEl>
                                      </p:cBhvr>
                                    </p:animEffect>
                                  </p:childTnLst>
                                </p:cTn>
                              </p:par>
                            </p:childTnLst>
                          </p:cTn>
                        </p:par>
                        <p:par>
                          <p:cTn id="75" fill="hold">
                            <p:stCondLst>
                              <p:cond delay="2350"/>
                            </p:stCondLst>
                            <p:childTnLst>
                              <p:par>
                                <p:cTn id="76" presetID="8" presetClass="emph" presetSubtype="0" fill="hold" grpId="1" nodeType="afterEffect">
                                  <p:stCondLst>
                                    <p:cond delay="0"/>
                                  </p:stCondLst>
                                  <p:childTnLst>
                                    <p:animRot by="21600000">
                                      <p:cBhvr>
                                        <p:cTn id="77" dur="2000" fill="hold"/>
                                        <p:tgtEl>
                                          <p:spTgt spid="9"/>
                                        </p:tgtEl>
                                        <p:attrNameLst>
                                          <p:attrName>r</p:attrName>
                                        </p:attrNameLst>
                                      </p:cBhvr>
                                    </p:animRot>
                                  </p:childTnLst>
                                </p:cTn>
                              </p:par>
                              <p:par>
                                <p:cTn id="78" presetID="8" presetClass="emph" presetSubtype="0" fill="hold" grpId="1" nodeType="withEffect">
                                  <p:stCondLst>
                                    <p:cond delay="0"/>
                                  </p:stCondLst>
                                  <p:childTnLst>
                                    <p:animRot by="21600000">
                                      <p:cBhvr>
                                        <p:cTn id="79" dur="2000" fill="hold"/>
                                        <p:tgtEl>
                                          <p:spTgt spid="6"/>
                                        </p:tgtEl>
                                        <p:attrNameLst>
                                          <p:attrName>r</p:attrName>
                                        </p:attrNameLst>
                                      </p:cBhvr>
                                    </p:animRot>
                                  </p:childTnLst>
                                </p:cTn>
                              </p:par>
                              <p:par>
                                <p:cTn id="80" presetID="8" presetClass="emph" presetSubtype="0" fill="hold" grpId="1" nodeType="withEffect">
                                  <p:stCondLst>
                                    <p:cond delay="0"/>
                                  </p:stCondLst>
                                  <p:childTnLst>
                                    <p:animRot by="21600000">
                                      <p:cBhvr>
                                        <p:cTn id="81" dur="2000" fill="hold"/>
                                        <p:tgtEl>
                                          <p:spTgt spid="12"/>
                                        </p:tgtEl>
                                        <p:attrNameLst>
                                          <p:attrName>r</p:attrName>
                                        </p:attrNameLst>
                                      </p:cBhvr>
                                    </p:animRot>
                                  </p:childTnLst>
                                </p:cTn>
                              </p:par>
                              <p:par>
                                <p:cTn id="82" presetID="8" presetClass="emph" presetSubtype="0" fill="hold" grpId="1" nodeType="withEffect">
                                  <p:stCondLst>
                                    <p:cond delay="0"/>
                                  </p:stCondLst>
                                  <p:childTnLst>
                                    <p:animRot by="21600000">
                                      <p:cBhvr>
                                        <p:cTn id="83" dur="2000" fill="hold"/>
                                        <p:tgtEl>
                                          <p:spTgt spid="15"/>
                                        </p:tgtEl>
                                        <p:attrNameLst>
                                          <p:attrName>r</p:attrName>
                                        </p:attrNameLst>
                                      </p:cBhvr>
                                    </p:animRot>
                                  </p:childTnLst>
                                </p:cTn>
                              </p:par>
                            </p:childTnLst>
                          </p:cTn>
                        </p:par>
                        <p:par>
                          <p:cTn id="84" fill="hold">
                            <p:stCondLst>
                              <p:cond delay="4350"/>
                            </p:stCondLst>
                            <p:childTnLst>
                              <p:par>
                                <p:cTn id="85" presetID="22" presetClass="entr" presetSubtype="2" fill="hold" nodeType="afterEffect">
                                  <p:stCondLst>
                                    <p:cond delay="0"/>
                                  </p:stCondLst>
                                  <p:childTnLst>
                                    <p:set>
                                      <p:cBhvr>
                                        <p:cTn id="86" dur="1" fill="hold">
                                          <p:stCondLst>
                                            <p:cond delay="0"/>
                                          </p:stCondLst>
                                        </p:cTn>
                                        <p:tgtEl>
                                          <p:spTgt spid="17"/>
                                        </p:tgtEl>
                                        <p:attrNameLst>
                                          <p:attrName>style.visibility</p:attrName>
                                        </p:attrNameLst>
                                      </p:cBhvr>
                                      <p:to>
                                        <p:strVal val="visible"/>
                                      </p:to>
                                    </p:set>
                                    <p:animEffect transition="in" filter="wipe(right)">
                                      <p:cBhvr>
                                        <p:cTn id="87" dur="500"/>
                                        <p:tgtEl>
                                          <p:spTgt spid="17"/>
                                        </p:tgtEl>
                                      </p:cBhvr>
                                    </p:animEffect>
                                  </p:childTnLst>
                                </p:cTn>
                              </p:par>
                            </p:childTnLst>
                          </p:cTn>
                        </p:par>
                        <p:par>
                          <p:cTn id="88" fill="hold">
                            <p:stCondLst>
                              <p:cond delay="4850"/>
                            </p:stCondLst>
                            <p:childTnLst>
                              <p:par>
                                <p:cTn id="89" presetID="22" presetClass="entr" presetSubtype="2" fill="hold" nodeType="afterEffect">
                                  <p:stCondLst>
                                    <p:cond delay="0"/>
                                  </p:stCondLst>
                                  <p:childTnLst>
                                    <p:set>
                                      <p:cBhvr>
                                        <p:cTn id="90" dur="1" fill="hold">
                                          <p:stCondLst>
                                            <p:cond delay="0"/>
                                          </p:stCondLst>
                                        </p:cTn>
                                        <p:tgtEl>
                                          <p:spTgt spid="18"/>
                                        </p:tgtEl>
                                        <p:attrNameLst>
                                          <p:attrName>style.visibility</p:attrName>
                                        </p:attrNameLst>
                                      </p:cBhvr>
                                      <p:to>
                                        <p:strVal val="visible"/>
                                      </p:to>
                                    </p:set>
                                    <p:animEffect transition="in" filter="wipe(right)">
                                      <p:cBhvr>
                                        <p:cTn id="91" dur="500"/>
                                        <p:tgtEl>
                                          <p:spTgt spid="18"/>
                                        </p:tgtEl>
                                      </p:cBhvr>
                                    </p:animEffect>
                                  </p:childTnLst>
                                </p:cTn>
                              </p:par>
                            </p:childTnLst>
                          </p:cTn>
                        </p:par>
                        <p:par>
                          <p:cTn id="92" fill="hold">
                            <p:stCondLst>
                              <p:cond delay="5350"/>
                            </p:stCondLst>
                            <p:childTnLst>
                              <p:par>
                                <p:cTn id="93" presetID="10" presetClass="entr" presetSubtype="0" fill="hold" grpId="0" nodeType="afterEffect">
                                  <p:stCondLst>
                                    <p:cond delay="0"/>
                                  </p:stCondLst>
                                  <p:childTnLst>
                                    <p:set>
                                      <p:cBhvr>
                                        <p:cTn id="94" dur="1" fill="hold">
                                          <p:stCondLst>
                                            <p:cond delay="0"/>
                                          </p:stCondLst>
                                        </p:cTn>
                                        <p:tgtEl>
                                          <p:spTgt spid="23"/>
                                        </p:tgtEl>
                                        <p:attrNameLst>
                                          <p:attrName>style.visibility</p:attrName>
                                        </p:attrNameLst>
                                      </p:cBhvr>
                                      <p:to>
                                        <p:strVal val="visible"/>
                                      </p:to>
                                    </p:set>
                                    <p:animEffect transition="in" filter="fade">
                                      <p:cBhvr>
                                        <p:cTn id="95" dur="500"/>
                                        <p:tgtEl>
                                          <p:spTgt spid="23"/>
                                        </p:tgtEl>
                                      </p:cBhvr>
                                    </p:animEffect>
                                  </p:childTnLst>
                                </p:cTn>
                              </p:par>
                              <p:par>
                                <p:cTn id="96" presetID="10" presetClass="entr" presetSubtype="0" fill="hold" grpId="0" nodeType="withEffect">
                                  <p:stCondLst>
                                    <p:cond delay="0"/>
                                  </p:stCondLst>
                                  <p:childTnLst>
                                    <p:set>
                                      <p:cBhvr>
                                        <p:cTn id="97" dur="1" fill="hold">
                                          <p:stCondLst>
                                            <p:cond delay="0"/>
                                          </p:stCondLst>
                                        </p:cTn>
                                        <p:tgtEl>
                                          <p:spTgt spid="24"/>
                                        </p:tgtEl>
                                        <p:attrNameLst>
                                          <p:attrName>style.visibility</p:attrName>
                                        </p:attrNameLst>
                                      </p:cBhvr>
                                      <p:to>
                                        <p:strVal val="visible"/>
                                      </p:to>
                                    </p:set>
                                    <p:animEffect transition="in" filter="fade">
                                      <p:cBhvr>
                                        <p:cTn id="98" dur="500"/>
                                        <p:tgtEl>
                                          <p:spTgt spid="24"/>
                                        </p:tgtEl>
                                      </p:cBhvr>
                                    </p:animEffect>
                                  </p:childTnLst>
                                </p:cTn>
                              </p:par>
                            </p:childTnLst>
                          </p:cTn>
                        </p:par>
                        <p:par>
                          <p:cTn id="99" fill="hold">
                            <p:stCondLst>
                              <p:cond delay="5850"/>
                            </p:stCondLst>
                            <p:childTnLst>
                              <p:par>
                                <p:cTn id="100" presetID="22" presetClass="entr" presetSubtype="8" fill="hold" nodeType="afterEffect">
                                  <p:stCondLst>
                                    <p:cond delay="0"/>
                                  </p:stCondLst>
                                  <p:childTnLst>
                                    <p:set>
                                      <p:cBhvr>
                                        <p:cTn id="101" dur="1" fill="hold">
                                          <p:stCondLst>
                                            <p:cond delay="0"/>
                                          </p:stCondLst>
                                        </p:cTn>
                                        <p:tgtEl>
                                          <p:spTgt spid="21"/>
                                        </p:tgtEl>
                                        <p:attrNameLst>
                                          <p:attrName>style.visibility</p:attrName>
                                        </p:attrNameLst>
                                      </p:cBhvr>
                                      <p:to>
                                        <p:strVal val="visible"/>
                                      </p:to>
                                    </p:set>
                                    <p:animEffect transition="in" filter="wipe(left)">
                                      <p:cBhvr>
                                        <p:cTn id="102" dur="500"/>
                                        <p:tgtEl>
                                          <p:spTgt spid="21"/>
                                        </p:tgtEl>
                                      </p:cBhvr>
                                    </p:animEffect>
                                  </p:childTnLst>
                                </p:cTn>
                              </p:par>
                            </p:childTnLst>
                          </p:cTn>
                        </p:par>
                        <p:par>
                          <p:cTn id="103" fill="hold">
                            <p:stCondLst>
                              <p:cond delay="6350"/>
                            </p:stCondLst>
                            <p:childTnLst>
                              <p:par>
                                <p:cTn id="104" presetID="22" presetClass="entr" presetSubtype="8" fill="hold" nodeType="afterEffect">
                                  <p:stCondLst>
                                    <p:cond delay="0"/>
                                  </p:stCondLst>
                                  <p:childTnLst>
                                    <p:set>
                                      <p:cBhvr>
                                        <p:cTn id="105" dur="1" fill="hold">
                                          <p:stCondLst>
                                            <p:cond delay="0"/>
                                          </p:stCondLst>
                                        </p:cTn>
                                        <p:tgtEl>
                                          <p:spTgt spid="22"/>
                                        </p:tgtEl>
                                        <p:attrNameLst>
                                          <p:attrName>style.visibility</p:attrName>
                                        </p:attrNameLst>
                                      </p:cBhvr>
                                      <p:to>
                                        <p:strVal val="visible"/>
                                      </p:to>
                                    </p:set>
                                    <p:animEffect transition="in" filter="wipe(left)">
                                      <p:cBhvr>
                                        <p:cTn id="106" dur="500"/>
                                        <p:tgtEl>
                                          <p:spTgt spid="22"/>
                                        </p:tgtEl>
                                      </p:cBhvr>
                                    </p:animEffect>
                                  </p:childTnLst>
                                </p:cTn>
                              </p:par>
                            </p:childTnLst>
                          </p:cTn>
                        </p:par>
                        <p:par>
                          <p:cTn id="107" fill="hold">
                            <p:stCondLst>
                              <p:cond delay="6850"/>
                            </p:stCondLst>
                            <p:childTnLst>
                              <p:par>
                                <p:cTn id="108" presetID="10" presetClass="entr" presetSubtype="0" fill="hold" grpId="0" nodeType="afterEffect">
                                  <p:stCondLst>
                                    <p:cond delay="0"/>
                                  </p:stCondLst>
                                  <p:childTnLst>
                                    <p:set>
                                      <p:cBhvr>
                                        <p:cTn id="109" dur="1" fill="hold">
                                          <p:stCondLst>
                                            <p:cond delay="0"/>
                                          </p:stCondLst>
                                        </p:cTn>
                                        <p:tgtEl>
                                          <p:spTgt spid="26"/>
                                        </p:tgtEl>
                                        <p:attrNameLst>
                                          <p:attrName>style.visibility</p:attrName>
                                        </p:attrNameLst>
                                      </p:cBhvr>
                                      <p:to>
                                        <p:strVal val="visible"/>
                                      </p:to>
                                    </p:set>
                                    <p:animEffect transition="in" filter="fade">
                                      <p:cBhvr>
                                        <p:cTn id="110" dur="500"/>
                                        <p:tgtEl>
                                          <p:spTgt spid="26"/>
                                        </p:tgtEl>
                                      </p:cBhvr>
                                    </p:animEffect>
                                  </p:childTnLst>
                                </p:cTn>
                              </p:par>
                              <p:par>
                                <p:cTn id="111" presetID="10" presetClass="entr" presetSubtype="0" fill="hold" grpId="0" nodeType="withEffect">
                                  <p:stCondLst>
                                    <p:cond delay="0"/>
                                  </p:stCondLst>
                                  <p:childTnLst>
                                    <p:set>
                                      <p:cBhvr>
                                        <p:cTn id="112" dur="1" fill="hold">
                                          <p:stCondLst>
                                            <p:cond delay="0"/>
                                          </p:stCondLst>
                                        </p:cTn>
                                        <p:tgtEl>
                                          <p:spTgt spid="29"/>
                                        </p:tgtEl>
                                        <p:attrNameLst>
                                          <p:attrName>style.visibility</p:attrName>
                                        </p:attrNameLst>
                                      </p:cBhvr>
                                      <p:to>
                                        <p:strVal val="visible"/>
                                      </p:to>
                                    </p:set>
                                    <p:animEffect transition="in" filter="fade">
                                      <p:cBhvr>
                                        <p:cTn id="113" dur="500"/>
                                        <p:tgtEl>
                                          <p:spTgt spid="29"/>
                                        </p:tgtEl>
                                      </p:cBhvr>
                                    </p:animEffect>
                                  </p:childTnLst>
                                </p:cTn>
                              </p:par>
                            </p:childTnLst>
                          </p:cTn>
                        </p:par>
                        <p:par>
                          <p:cTn id="114" fill="hold">
                            <p:stCondLst>
                              <p:cond delay="7350"/>
                            </p:stCondLst>
                            <p:childTnLst>
                              <p:par>
                                <p:cTn id="115" presetID="22" presetClass="entr" presetSubtype="2" fill="hold" nodeType="afterEffect">
                                  <p:stCondLst>
                                    <p:cond delay="0"/>
                                  </p:stCondLst>
                                  <p:childTnLst>
                                    <p:set>
                                      <p:cBhvr>
                                        <p:cTn id="116" dur="1" fill="hold">
                                          <p:stCondLst>
                                            <p:cond delay="0"/>
                                          </p:stCondLst>
                                        </p:cTn>
                                        <p:tgtEl>
                                          <p:spTgt spid="19"/>
                                        </p:tgtEl>
                                        <p:attrNameLst>
                                          <p:attrName>style.visibility</p:attrName>
                                        </p:attrNameLst>
                                      </p:cBhvr>
                                      <p:to>
                                        <p:strVal val="visible"/>
                                      </p:to>
                                    </p:set>
                                    <p:animEffect transition="in" filter="wipe(right)">
                                      <p:cBhvr>
                                        <p:cTn id="117" dur="500"/>
                                        <p:tgtEl>
                                          <p:spTgt spid="19"/>
                                        </p:tgtEl>
                                      </p:cBhvr>
                                    </p:animEffect>
                                  </p:childTnLst>
                                </p:cTn>
                              </p:par>
                            </p:childTnLst>
                          </p:cTn>
                        </p:par>
                        <p:par>
                          <p:cTn id="118" fill="hold">
                            <p:stCondLst>
                              <p:cond delay="7850"/>
                            </p:stCondLst>
                            <p:childTnLst>
                              <p:par>
                                <p:cTn id="119" presetID="22" presetClass="entr" presetSubtype="2" fill="hold" nodeType="afterEffect">
                                  <p:stCondLst>
                                    <p:cond delay="0"/>
                                  </p:stCondLst>
                                  <p:childTnLst>
                                    <p:set>
                                      <p:cBhvr>
                                        <p:cTn id="120" dur="1" fill="hold">
                                          <p:stCondLst>
                                            <p:cond delay="0"/>
                                          </p:stCondLst>
                                        </p:cTn>
                                        <p:tgtEl>
                                          <p:spTgt spid="20"/>
                                        </p:tgtEl>
                                        <p:attrNameLst>
                                          <p:attrName>style.visibility</p:attrName>
                                        </p:attrNameLst>
                                      </p:cBhvr>
                                      <p:to>
                                        <p:strVal val="visible"/>
                                      </p:to>
                                    </p:set>
                                    <p:animEffect transition="in" filter="wipe(right)">
                                      <p:cBhvr>
                                        <p:cTn id="121" dur="500"/>
                                        <p:tgtEl>
                                          <p:spTgt spid="20"/>
                                        </p:tgtEl>
                                      </p:cBhvr>
                                    </p:animEffect>
                                  </p:childTnLst>
                                </p:cTn>
                              </p:par>
                            </p:childTnLst>
                          </p:cTn>
                        </p:par>
                        <p:par>
                          <p:cTn id="122" fill="hold">
                            <p:stCondLst>
                              <p:cond delay="8350"/>
                            </p:stCondLst>
                            <p:childTnLst>
                              <p:par>
                                <p:cTn id="123" presetID="10" presetClass="entr" presetSubtype="0" fill="hold" grpId="0" nodeType="afterEffect">
                                  <p:stCondLst>
                                    <p:cond delay="0"/>
                                  </p:stCondLst>
                                  <p:childTnLst>
                                    <p:set>
                                      <p:cBhvr>
                                        <p:cTn id="124" dur="1" fill="hold">
                                          <p:stCondLst>
                                            <p:cond delay="0"/>
                                          </p:stCondLst>
                                        </p:cTn>
                                        <p:tgtEl>
                                          <p:spTgt spid="25"/>
                                        </p:tgtEl>
                                        <p:attrNameLst>
                                          <p:attrName>style.visibility</p:attrName>
                                        </p:attrNameLst>
                                      </p:cBhvr>
                                      <p:to>
                                        <p:strVal val="visible"/>
                                      </p:to>
                                    </p:set>
                                    <p:animEffect transition="in" filter="fade">
                                      <p:cBhvr>
                                        <p:cTn id="125" dur="500"/>
                                        <p:tgtEl>
                                          <p:spTgt spid="25"/>
                                        </p:tgtEl>
                                      </p:cBhvr>
                                    </p:animEffect>
                                  </p:childTnLst>
                                </p:cTn>
                              </p:par>
                              <p:par>
                                <p:cTn id="126" presetID="10" presetClass="entr" presetSubtype="0" fill="hold" grpId="0" nodeType="withEffect">
                                  <p:stCondLst>
                                    <p:cond delay="0"/>
                                  </p:stCondLst>
                                  <p:childTnLst>
                                    <p:set>
                                      <p:cBhvr>
                                        <p:cTn id="127" dur="1" fill="hold">
                                          <p:stCondLst>
                                            <p:cond delay="0"/>
                                          </p:stCondLst>
                                        </p:cTn>
                                        <p:tgtEl>
                                          <p:spTgt spid="28"/>
                                        </p:tgtEl>
                                        <p:attrNameLst>
                                          <p:attrName>style.visibility</p:attrName>
                                        </p:attrNameLst>
                                      </p:cBhvr>
                                      <p:to>
                                        <p:strVal val="visible"/>
                                      </p:to>
                                    </p:set>
                                    <p:animEffect transition="in" filter="fade">
                                      <p:cBhvr>
                                        <p:cTn id="128" dur="500"/>
                                        <p:tgtEl>
                                          <p:spTgt spid="28"/>
                                        </p:tgtEl>
                                      </p:cBhvr>
                                    </p:animEffect>
                                  </p:childTnLst>
                                </p:cTn>
                              </p:par>
                            </p:childTnLst>
                          </p:cTn>
                        </p:par>
                        <p:par>
                          <p:cTn id="129" fill="hold">
                            <p:stCondLst>
                              <p:cond delay="8850"/>
                            </p:stCondLst>
                            <p:childTnLst>
                              <p:par>
                                <p:cTn id="130" presetID="22" presetClass="entr" presetSubtype="8" fill="hold" nodeType="afterEffect">
                                  <p:stCondLst>
                                    <p:cond delay="0"/>
                                  </p:stCondLst>
                                  <p:childTnLst>
                                    <p:set>
                                      <p:cBhvr>
                                        <p:cTn id="131" dur="1" fill="hold">
                                          <p:stCondLst>
                                            <p:cond delay="0"/>
                                          </p:stCondLst>
                                        </p:cTn>
                                        <p:tgtEl>
                                          <p:spTgt spid="30"/>
                                        </p:tgtEl>
                                        <p:attrNameLst>
                                          <p:attrName>style.visibility</p:attrName>
                                        </p:attrNameLst>
                                      </p:cBhvr>
                                      <p:to>
                                        <p:strVal val="visible"/>
                                      </p:to>
                                    </p:set>
                                    <p:animEffect transition="in" filter="wipe(left)">
                                      <p:cBhvr>
                                        <p:cTn id="132" dur="500"/>
                                        <p:tgtEl>
                                          <p:spTgt spid="30"/>
                                        </p:tgtEl>
                                      </p:cBhvr>
                                    </p:animEffect>
                                  </p:childTnLst>
                                </p:cTn>
                              </p:par>
                            </p:childTnLst>
                          </p:cTn>
                        </p:par>
                        <p:par>
                          <p:cTn id="133" fill="hold">
                            <p:stCondLst>
                              <p:cond delay="9350"/>
                            </p:stCondLst>
                            <p:childTnLst>
                              <p:par>
                                <p:cTn id="134" presetID="22" presetClass="entr" presetSubtype="8" fill="hold" nodeType="afterEffect">
                                  <p:stCondLst>
                                    <p:cond delay="0"/>
                                  </p:stCondLst>
                                  <p:childTnLst>
                                    <p:set>
                                      <p:cBhvr>
                                        <p:cTn id="135" dur="1" fill="hold">
                                          <p:stCondLst>
                                            <p:cond delay="0"/>
                                          </p:stCondLst>
                                        </p:cTn>
                                        <p:tgtEl>
                                          <p:spTgt spid="31"/>
                                        </p:tgtEl>
                                        <p:attrNameLst>
                                          <p:attrName>style.visibility</p:attrName>
                                        </p:attrNameLst>
                                      </p:cBhvr>
                                      <p:to>
                                        <p:strVal val="visible"/>
                                      </p:to>
                                    </p:set>
                                    <p:animEffect transition="in" filter="wipe(left)">
                                      <p:cBhvr>
                                        <p:cTn id="136" dur="500"/>
                                        <p:tgtEl>
                                          <p:spTgt spid="31"/>
                                        </p:tgtEl>
                                      </p:cBhvr>
                                    </p:animEffect>
                                  </p:childTnLst>
                                </p:cTn>
                              </p:par>
                            </p:childTnLst>
                          </p:cTn>
                        </p:par>
                        <p:par>
                          <p:cTn id="137" fill="hold">
                            <p:stCondLst>
                              <p:cond delay="9850"/>
                            </p:stCondLst>
                            <p:childTnLst>
                              <p:par>
                                <p:cTn id="138" presetID="10" presetClass="entr" presetSubtype="0" fill="hold" grpId="0" nodeType="afterEffect">
                                  <p:stCondLst>
                                    <p:cond delay="0"/>
                                  </p:stCondLst>
                                  <p:childTnLst>
                                    <p:set>
                                      <p:cBhvr>
                                        <p:cTn id="139" dur="1" fill="hold">
                                          <p:stCondLst>
                                            <p:cond delay="0"/>
                                          </p:stCondLst>
                                        </p:cTn>
                                        <p:tgtEl>
                                          <p:spTgt spid="27"/>
                                        </p:tgtEl>
                                        <p:attrNameLst>
                                          <p:attrName>style.visibility</p:attrName>
                                        </p:attrNameLst>
                                      </p:cBhvr>
                                      <p:to>
                                        <p:strVal val="visible"/>
                                      </p:to>
                                    </p:set>
                                    <p:animEffect transition="in" filter="fade">
                                      <p:cBhvr>
                                        <p:cTn id="140" dur="500"/>
                                        <p:tgtEl>
                                          <p:spTgt spid="27"/>
                                        </p:tgtEl>
                                      </p:cBhvr>
                                    </p:animEffect>
                                  </p:childTnLst>
                                </p:cTn>
                              </p:par>
                              <p:par>
                                <p:cTn id="141" presetID="10" presetClass="entr" presetSubtype="0" fill="hold" grpId="0" nodeType="withEffect">
                                  <p:stCondLst>
                                    <p:cond delay="0"/>
                                  </p:stCondLst>
                                  <p:childTnLst>
                                    <p:set>
                                      <p:cBhvr>
                                        <p:cTn id="142" dur="1" fill="hold">
                                          <p:stCondLst>
                                            <p:cond delay="0"/>
                                          </p:stCondLst>
                                        </p:cTn>
                                        <p:tgtEl>
                                          <p:spTgt spid="3"/>
                                        </p:tgtEl>
                                        <p:attrNameLst>
                                          <p:attrName>style.visibility</p:attrName>
                                        </p:attrNameLst>
                                      </p:cBhvr>
                                      <p:to>
                                        <p:strVal val="visible"/>
                                      </p:to>
                                    </p:set>
                                    <p:animEffect transition="in" filter="fade">
                                      <p:cBhvr>
                                        <p:cTn id="143"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3" grpId="0"/>
      <p:bldP spid="5" grpId="0" animBg="1"/>
      <p:bldP spid="6" grpId="0" animBg="1"/>
      <p:bldP spid="6" grpId="1" animBg="1"/>
      <p:bldP spid="7" grpId="0" animBg="1"/>
      <p:bldP spid="8" grpId="0" animBg="1"/>
      <p:bldP spid="9" grpId="0" animBg="1"/>
      <p:bldP spid="9" grpId="1" animBg="1"/>
      <p:bldP spid="10" grpId="0" animBg="1"/>
      <p:bldP spid="11" grpId="0" animBg="1"/>
      <p:bldP spid="12" grpId="0" animBg="1"/>
      <p:bldP spid="12" grpId="1" animBg="1"/>
      <p:bldP spid="13" grpId="0" animBg="1"/>
      <p:bldP spid="14" grpId="0" animBg="1"/>
      <p:bldP spid="15" grpId="0" animBg="1"/>
      <p:bldP spid="15" grpId="1" animBg="1"/>
      <p:bldP spid="16" grpId="0" animBg="1"/>
      <p:bldP spid="23" grpId="0"/>
      <p:bldP spid="24" grpId="0"/>
      <p:bldP spid="25" grpId="0"/>
      <p:bldP spid="26" grpId="0"/>
      <p:bldP spid="27" grpId="0"/>
      <p:bldP spid="28" grpId="0"/>
      <p:bldP spid="29" grpId="0"/>
      <p:bldP spid="36"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07504" y="51470"/>
            <a:ext cx="3365024" cy="523220"/>
          </a:xfrm>
          <a:prstGeom prst="rect">
            <a:avLst/>
          </a:prstGeom>
        </p:spPr>
        <p:txBody>
          <a:bodyPr wrap="none">
            <a:spAutoFit/>
          </a:bodyPr>
          <a:lstStyle/>
          <a:p>
            <a:r>
              <a:rPr lang="zh-CN" altLang="en-US" sz="2800" b="1" spc="300" dirty="0" smtClean="0">
                <a:solidFill>
                  <a:schemeClr val="accent2">
                    <a:lumMod val="50000"/>
                  </a:schemeClr>
                </a:solidFill>
                <a:cs typeface="+mn-ea"/>
                <a:sym typeface="+mn-lt"/>
              </a:rPr>
              <a:t>单击此处添加标题</a:t>
            </a:r>
            <a:endParaRPr lang="zh-CN" altLang="en-US" sz="2800" b="1" spc="300" dirty="0">
              <a:solidFill>
                <a:schemeClr val="accent2">
                  <a:lumMod val="50000"/>
                </a:schemeClr>
              </a:solidFill>
              <a:cs typeface="+mn-ea"/>
              <a:sym typeface="+mn-lt"/>
            </a:endParaRPr>
          </a:p>
        </p:txBody>
      </p:sp>
      <p:sp>
        <p:nvSpPr>
          <p:cNvPr id="3" name="Freeform 239"/>
          <p:cNvSpPr>
            <a:spLocks noEditPoints="1"/>
          </p:cNvSpPr>
          <p:nvPr/>
        </p:nvSpPr>
        <p:spPr bwMode="auto">
          <a:xfrm>
            <a:off x="3644030" y="1497262"/>
            <a:ext cx="2205136" cy="2203979"/>
          </a:xfrm>
          <a:custGeom>
            <a:avLst/>
            <a:gdLst>
              <a:gd name="T0" fmla="*/ 2116 w 2116"/>
              <a:gd name="T1" fmla="*/ 1052 h 2116"/>
              <a:gd name="T2" fmla="*/ 1925 w 2116"/>
              <a:gd name="T3" fmla="*/ 883 h 2116"/>
              <a:gd name="T4" fmla="*/ 2038 w 2116"/>
              <a:gd name="T5" fmla="*/ 652 h 2116"/>
              <a:gd name="T6" fmla="*/ 1795 w 2116"/>
              <a:gd name="T7" fmla="*/ 570 h 2116"/>
              <a:gd name="T8" fmla="*/ 1802 w 2116"/>
              <a:gd name="T9" fmla="*/ 305 h 2116"/>
              <a:gd name="T10" fmla="*/ 1548 w 2116"/>
              <a:gd name="T11" fmla="*/ 321 h 2116"/>
              <a:gd name="T12" fmla="*/ 1464 w 2116"/>
              <a:gd name="T13" fmla="*/ 80 h 2116"/>
              <a:gd name="T14" fmla="*/ 1234 w 2116"/>
              <a:gd name="T15" fmla="*/ 191 h 2116"/>
              <a:gd name="T16" fmla="*/ 1052 w 2116"/>
              <a:gd name="T17" fmla="*/ 0 h 2116"/>
              <a:gd name="T18" fmla="*/ 884 w 2116"/>
              <a:gd name="T19" fmla="*/ 191 h 2116"/>
              <a:gd name="T20" fmla="*/ 653 w 2116"/>
              <a:gd name="T21" fmla="*/ 78 h 2116"/>
              <a:gd name="T22" fmla="*/ 570 w 2116"/>
              <a:gd name="T23" fmla="*/ 321 h 2116"/>
              <a:gd name="T24" fmla="*/ 305 w 2116"/>
              <a:gd name="T25" fmla="*/ 314 h 2116"/>
              <a:gd name="T26" fmla="*/ 322 w 2116"/>
              <a:gd name="T27" fmla="*/ 568 h 2116"/>
              <a:gd name="T28" fmla="*/ 81 w 2116"/>
              <a:gd name="T29" fmla="*/ 652 h 2116"/>
              <a:gd name="T30" fmla="*/ 192 w 2116"/>
              <a:gd name="T31" fmla="*/ 882 h 2116"/>
              <a:gd name="T32" fmla="*/ 0 w 2116"/>
              <a:gd name="T33" fmla="*/ 1064 h 2116"/>
              <a:gd name="T34" fmla="*/ 191 w 2116"/>
              <a:gd name="T35" fmla="*/ 1233 h 2116"/>
              <a:gd name="T36" fmla="*/ 78 w 2116"/>
              <a:gd name="T37" fmla="*/ 1463 h 2116"/>
              <a:gd name="T38" fmla="*/ 321 w 2116"/>
              <a:gd name="T39" fmla="*/ 1546 h 2116"/>
              <a:gd name="T40" fmla="*/ 314 w 2116"/>
              <a:gd name="T41" fmla="*/ 1811 h 2116"/>
              <a:gd name="T42" fmla="*/ 569 w 2116"/>
              <a:gd name="T43" fmla="*/ 1794 h 2116"/>
              <a:gd name="T44" fmla="*/ 653 w 2116"/>
              <a:gd name="T45" fmla="*/ 2035 h 2116"/>
              <a:gd name="T46" fmla="*/ 882 w 2116"/>
              <a:gd name="T47" fmla="*/ 1925 h 2116"/>
              <a:gd name="T48" fmla="*/ 1064 w 2116"/>
              <a:gd name="T49" fmla="*/ 2116 h 2116"/>
              <a:gd name="T50" fmla="*/ 1233 w 2116"/>
              <a:gd name="T51" fmla="*/ 1925 h 2116"/>
              <a:gd name="T52" fmla="*/ 1464 w 2116"/>
              <a:gd name="T53" fmla="*/ 2038 h 2116"/>
              <a:gd name="T54" fmla="*/ 1546 w 2116"/>
              <a:gd name="T55" fmla="*/ 1795 h 2116"/>
              <a:gd name="T56" fmla="*/ 1811 w 2116"/>
              <a:gd name="T57" fmla="*/ 1802 h 2116"/>
              <a:gd name="T58" fmla="*/ 1795 w 2116"/>
              <a:gd name="T59" fmla="*/ 1547 h 2116"/>
              <a:gd name="T60" fmla="*/ 2036 w 2116"/>
              <a:gd name="T61" fmla="*/ 1463 h 2116"/>
              <a:gd name="T62" fmla="*/ 1925 w 2116"/>
              <a:gd name="T63" fmla="*/ 1234 h 2116"/>
              <a:gd name="T64" fmla="*/ 1358 w 2116"/>
              <a:gd name="T65" fmla="*/ 1669 h 2116"/>
              <a:gd name="T66" fmla="*/ 759 w 2116"/>
              <a:gd name="T67" fmla="*/ 447 h 2116"/>
              <a:gd name="T68" fmla="*/ 1358 w 2116"/>
              <a:gd name="T69" fmla="*/ 1669 h 2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116" h="2116">
                <a:moveTo>
                  <a:pt x="1941" y="1111"/>
                </a:moveTo>
                <a:cubicBezTo>
                  <a:pt x="2116" y="1052"/>
                  <a:pt x="2116" y="1052"/>
                  <a:pt x="2116" y="1052"/>
                </a:cubicBezTo>
                <a:cubicBezTo>
                  <a:pt x="2107" y="917"/>
                  <a:pt x="2107" y="917"/>
                  <a:pt x="2107" y="917"/>
                </a:cubicBezTo>
                <a:cubicBezTo>
                  <a:pt x="1925" y="883"/>
                  <a:pt x="1925" y="883"/>
                  <a:pt x="1925" y="883"/>
                </a:cubicBezTo>
                <a:cubicBezTo>
                  <a:pt x="1918" y="847"/>
                  <a:pt x="1908" y="810"/>
                  <a:pt x="1896" y="774"/>
                </a:cubicBezTo>
                <a:cubicBezTo>
                  <a:pt x="2038" y="652"/>
                  <a:pt x="2038" y="652"/>
                  <a:pt x="2038" y="652"/>
                </a:cubicBezTo>
                <a:cubicBezTo>
                  <a:pt x="1979" y="532"/>
                  <a:pt x="1979" y="532"/>
                  <a:pt x="1979" y="532"/>
                </a:cubicBezTo>
                <a:cubicBezTo>
                  <a:pt x="1795" y="570"/>
                  <a:pt x="1795" y="570"/>
                  <a:pt x="1795" y="570"/>
                </a:cubicBezTo>
                <a:cubicBezTo>
                  <a:pt x="1772" y="535"/>
                  <a:pt x="1747" y="502"/>
                  <a:pt x="1720" y="471"/>
                </a:cubicBezTo>
                <a:cubicBezTo>
                  <a:pt x="1802" y="305"/>
                  <a:pt x="1802" y="305"/>
                  <a:pt x="1802" y="305"/>
                </a:cubicBezTo>
                <a:cubicBezTo>
                  <a:pt x="1700" y="217"/>
                  <a:pt x="1700" y="217"/>
                  <a:pt x="1700" y="217"/>
                </a:cubicBezTo>
                <a:cubicBezTo>
                  <a:pt x="1548" y="321"/>
                  <a:pt x="1548" y="321"/>
                  <a:pt x="1548" y="321"/>
                </a:cubicBezTo>
                <a:cubicBezTo>
                  <a:pt x="1516" y="301"/>
                  <a:pt x="1483" y="282"/>
                  <a:pt x="1450" y="265"/>
                </a:cubicBezTo>
                <a:cubicBezTo>
                  <a:pt x="1464" y="80"/>
                  <a:pt x="1464" y="80"/>
                  <a:pt x="1464" y="80"/>
                </a:cubicBezTo>
                <a:cubicBezTo>
                  <a:pt x="1336" y="37"/>
                  <a:pt x="1336" y="37"/>
                  <a:pt x="1336" y="37"/>
                </a:cubicBezTo>
                <a:cubicBezTo>
                  <a:pt x="1234" y="191"/>
                  <a:pt x="1234" y="191"/>
                  <a:pt x="1234" y="191"/>
                </a:cubicBezTo>
                <a:cubicBezTo>
                  <a:pt x="1194" y="183"/>
                  <a:pt x="1152" y="178"/>
                  <a:pt x="1111" y="175"/>
                </a:cubicBezTo>
                <a:cubicBezTo>
                  <a:pt x="1052" y="0"/>
                  <a:pt x="1052" y="0"/>
                  <a:pt x="1052" y="0"/>
                </a:cubicBezTo>
                <a:cubicBezTo>
                  <a:pt x="918" y="9"/>
                  <a:pt x="918" y="9"/>
                  <a:pt x="918" y="9"/>
                </a:cubicBezTo>
                <a:cubicBezTo>
                  <a:pt x="884" y="191"/>
                  <a:pt x="884" y="191"/>
                  <a:pt x="884" y="191"/>
                </a:cubicBezTo>
                <a:cubicBezTo>
                  <a:pt x="847" y="198"/>
                  <a:pt x="810" y="208"/>
                  <a:pt x="774" y="220"/>
                </a:cubicBezTo>
                <a:cubicBezTo>
                  <a:pt x="653" y="78"/>
                  <a:pt x="653" y="78"/>
                  <a:pt x="653" y="78"/>
                </a:cubicBezTo>
                <a:cubicBezTo>
                  <a:pt x="532" y="137"/>
                  <a:pt x="532" y="137"/>
                  <a:pt x="532" y="137"/>
                </a:cubicBezTo>
                <a:cubicBezTo>
                  <a:pt x="570" y="321"/>
                  <a:pt x="570" y="321"/>
                  <a:pt x="570" y="321"/>
                </a:cubicBezTo>
                <a:cubicBezTo>
                  <a:pt x="535" y="344"/>
                  <a:pt x="502" y="369"/>
                  <a:pt x="471" y="396"/>
                </a:cubicBezTo>
                <a:cubicBezTo>
                  <a:pt x="305" y="314"/>
                  <a:pt x="305" y="314"/>
                  <a:pt x="305" y="314"/>
                </a:cubicBezTo>
                <a:cubicBezTo>
                  <a:pt x="217" y="416"/>
                  <a:pt x="217" y="416"/>
                  <a:pt x="217" y="416"/>
                </a:cubicBezTo>
                <a:cubicBezTo>
                  <a:pt x="322" y="568"/>
                  <a:pt x="322" y="568"/>
                  <a:pt x="322" y="568"/>
                </a:cubicBezTo>
                <a:cubicBezTo>
                  <a:pt x="301" y="600"/>
                  <a:pt x="282" y="633"/>
                  <a:pt x="265" y="666"/>
                </a:cubicBezTo>
                <a:cubicBezTo>
                  <a:pt x="81" y="652"/>
                  <a:pt x="81" y="652"/>
                  <a:pt x="81" y="652"/>
                </a:cubicBezTo>
                <a:cubicBezTo>
                  <a:pt x="37" y="780"/>
                  <a:pt x="37" y="780"/>
                  <a:pt x="37" y="780"/>
                </a:cubicBezTo>
                <a:cubicBezTo>
                  <a:pt x="192" y="882"/>
                  <a:pt x="192" y="882"/>
                  <a:pt x="192" y="882"/>
                </a:cubicBezTo>
                <a:cubicBezTo>
                  <a:pt x="183" y="923"/>
                  <a:pt x="178" y="964"/>
                  <a:pt x="175" y="1005"/>
                </a:cubicBezTo>
                <a:cubicBezTo>
                  <a:pt x="0" y="1064"/>
                  <a:pt x="0" y="1064"/>
                  <a:pt x="0" y="1064"/>
                </a:cubicBezTo>
                <a:cubicBezTo>
                  <a:pt x="9" y="1198"/>
                  <a:pt x="9" y="1198"/>
                  <a:pt x="9" y="1198"/>
                </a:cubicBezTo>
                <a:cubicBezTo>
                  <a:pt x="191" y="1233"/>
                  <a:pt x="191" y="1233"/>
                  <a:pt x="191" y="1233"/>
                </a:cubicBezTo>
                <a:cubicBezTo>
                  <a:pt x="199" y="1269"/>
                  <a:pt x="208" y="1306"/>
                  <a:pt x="221" y="1342"/>
                </a:cubicBezTo>
                <a:cubicBezTo>
                  <a:pt x="78" y="1463"/>
                  <a:pt x="78" y="1463"/>
                  <a:pt x="78" y="1463"/>
                </a:cubicBezTo>
                <a:cubicBezTo>
                  <a:pt x="138" y="1584"/>
                  <a:pt x="138" y="1584"/>
                  <a:pt x="138" y="1584"/>
                </a:cubicBezTo>
                <a:cubicBezTo>
                  <a:pt x="321" y="1546"/>
                  <a:pt x="321" y="1546"/>
                  <a:pt x="321" y="1546"/>
                </a:cubicBezTo>
                <a:cubicBezTo>
                  <a:pt x="344" y="1581"/>
                  <a:pt x="369" y="1614"/>
                  <a:pt x="397" y="1645"/>
                </a:cubicBezTo>
                <a:cubicBezTo>
                  <a:pt x="314" y="1811"/>
                  <a:pt x="314" y="1811"/>
                  <a:pt x="314" y="1811"/>
                </a:cubicBezTo>
                <a:cubicBezTo>
                  <a:pt x="416" y="1899"/>
                  <a:pt x="416" y="1899"/>
                  <a:pt x="416" y="1899"/>
                </a:cubicBezTo>
                <a:cubicBezTo>
                  <a:pt x="569" y="1794"/>
                  <a:pt x="569" y="1794"/>
                  <a:pt x="569" y="1794"/>
                </a:cubicBezTo>
                <a:cubicBezTo>
                  <a:pt x="600" y="1815"/>
                  <a:pt x="633" y="1834"/>
                  <a:pt x="667" y="1851"/>
                </a:cubicBezTo>
                <a:cubicBezTo>
                  <a:pt x="653" y="2035"/>
                  <a:pt x="653" y="2035"/>
                  <a:pt x="653" y="2035"/>
                </a:cubicBezTo>
                <a:cubicBezTo>
                  <a:pt x="780" y="2079"/>
                  <a:pt x="780" y="2079"/>
                  <a:pt x="780" y="2079"/>
                </a:cubicBezTo>
                <a:cubicBezTo>
                  <a:pt x="882" y="1925"/>
                  <a:pt x="882" y="1925"/>
                  <a:pt x="882" y="1925"/>
                </a:cubicBezTo>
                <a:cubicBezTo>
                  <a:pt x="923" y="1933"/>
                  <a:pt x="964" y="1938"/>
                  <a:pt x="1005" y="1941"/>
                </a:cubicBezTo>
                <a:cubicBezTo>
                  <a:pt x="1064" y="2116"/>
                  <a:pt x="1064" y="2116"/>
                  <a:pt x="1064" y="2116"/>
                </a:cubicBezTo>
                <a:cubicBezTo>
                  <a:pt x="1199" y="2107"/>
                  <a:pt x="1199" y="2107"/>
                  <a:pt x="1199" y="2107"/>
                </a:cubicBezTo>
                <a:cubicBezTo>
                  <a:pt x="1233" y="1925"/>
                  <a:pt x="1233" y="1925"/>
                  <a:pt x="1233" y="1925"/>
                </a:cubicBezTo>
                <a:cubicBezTo>
                  <a:pt x="1269" y="1918"/>
                  <a:pt x="1306" y="1908"/>
                  <a:pt x="1342" y="1896"/>
                </a:cubicBezTo>
                <a:cubicBezTo>
                  <a:pt x="1464" y="2038"/>
                  <a:pt x="1464" y="2038"/>
                  <a:pt x="1464" y="2038"/>
                </a:cubicBezTo>
                <a:cubicBezTo>
                  <a:pt x="1584" y="1979"/>
                  <a:pt x="1584" y="1979"/>
                  <a:pt x="1584" y="1979"/>
                </a:cubicBezTo>
                <a:cubicBezTo>
                  <a:pt x="1546" y="1795"/>
                  <a:pt x="1546" y="1795"/>
                  <a:pt x="1546" y="1795"/>
                </a:cubicBezTo>
                <a:cubicBezTo>
                  <a:pt x="1581" y="1772"/>
                  <a:pt x="1614" y="1747"/>
                  <a:pt x="1645" y="1719"/>
                </a:cubicBezTo>
                <a:cubicBezTo>
                  <a:pt x="1811" y="1802"/>
                  <a:pt x="1811" y="1802"/>
                  <a:pt x="1811" y="1802"/>
                </a:cubicBezTo>
                <a:cubicBezTo>
                  <a:pt x="1899" y="1700"/>
                  <a:pt x="1899" y="1700"/>
                  <a:pt x="1899" y="1700"/>
                </a:cubicBezTo>
                <a:cubicBezTo>
                  <a:pt x="1795" y="1547"/>
                  <a:pt x="1795" y="1547"/>
                  <a:pt x="1795" y="1547"/>
                </a:cubicBezTo>
                <a:cubicBezTo>
                  <a:pt x="1816" y="1516"/>
                  <a:pt x="1834" y="1483"/>
                  <a:pt x="1851" y="1450"/>
                </a:cubicBezTo>
                <a:cubicBezTo>
                  <a:pt x="2036" y="1463"/>
                  <a:pt x="2036" y="1463"/>
                  <a:pt x="2036" y="1463"/>
                </a:cubicBezTo>
                <a:cubicBezTo>
                  <a:pt x="2079" y="1336"/>
                  <a:pt x="2079" y="1336"/>
                  <a:pt x="2079" y="1336"/>
                </a:cubicBezTo>
                <a:cubicBezTo>
                  <a:pt x="1925" y="1234"/>
                  <a:pt x="1925" y="1234"/>
                  <a:pt x="1925" y="1234"/>
                </a:cubicBezTo>
                <a:cubicBezTo>
                  <a:pt x="1933" y="1193"/>
                  <a:pt x="1938" y="1152"/>
                  <a:pt x="1941" y="1111"/>
                </a:cubicBezTo>
                <a:close/>
                <a:moveTo>
                  <a:pt x="1358" y="1669"/>
                </a:moveTo>
                <a:cubicBezTo>
                  <a:pt x="1020" y="1834"/>
                  <a:pt x="613" y="1695"/>
                  <a:pt x="447" y="1357"/>
                </a:cubicBezTo>
                <a:cubicBezTo>
                  <a:pt x="282" y="1020"/>
                  <a:pt x="421" y="613"/>
                  <a:pt x="759" y="447"/>
                </a:cubicBezTo>
                <a:cubicBezTo>
                  <a:pt x="1096" y="282"/>
                  <a:pt x="1504" y="421"/>
                  <a:pt x="1669" y="759"/>
                </a:cubicBezTo>
                <a:cubicBezTo>
                  <a:pt x="1834" y="1096"/>
                  <a:pt x="1695" y="1503"/>
                  <a:pt x="1358" y="1669"/>
                </a:cubicBezTo>
                <a:close/>
              </a:path>
            </a:pathLst>
          </a:custGeom>
          <a:solidFill>
            <a:schemeClr val="accent2">
              <a:lumMod val="50000"/>
            </a:schemeClr>
          </a:solidFill>
          <a:ln>
            <a:noFill/>
          </a:ln>
        </p:spPr>
        <p:txBody>
          <a:bodyPr vert="horz" wrap="square" lIns="75566" tIns="37783" rIns="75566" bIns="37783"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ysClr val="windowText" lastClr="000000"/>
              </a:solidFill>
              <a:effectLst/>
              <a:uLnTx/>
              <a:uFillTx/>
              <a:cs typeface="+mn-ea"/>
              <a:sym typeface="+mn-lt"/>
            </a:endParaRPr>
          </a:p>
        </p:txBody>
      </p:sp>
      <p:sp>
        <p:nvSpPr>
          <p:cNvPr id="5" name="Freeform 240"/>
          <p:cNvSpPr>
            <a:spLocks noEditPoints="1"/>
          </p:cNvSpPr>
          <p:nvPr/>
        </p:nvSpPr>
        <p:spPr bwMode="auto">
          <a:xfrm>
            <a:off x="2075658" y="2607547"/>
            <a:ext cx="1917682" cy="1916675"/>
          </a:xfrm>
          <a:custGeom>
            <a:avLst/>
            <a:gdLst>
              <a:gd name="T0" fmla="*/ 1840 w 1840"/>
              <a:gd name="T1" fmla="*/ 964 h 1840"/>
              <a:gd name="T2" fmla="*/ 1682 w 1840"/>
              <a:gd name="T3" fmla="*/ 808 h 1840"/>
              <a:gd name="T4" fmla="*/ 1791 w 1840"/>
              <a:gd name="T5" fmla="*/ 614 h 1840"/>
              <a:gd name="T6" fmla="*/ 1578 w 1840"/>
              <a:gd name="T7" fmla="*/ 521 h 1840"/>
              <a:gd name="T8" fmla="*/ 1602 w 1840"/>
              <a:gd name="T9" fmla="*/ 301 h 1840"/>
              <a:gd name="T10" fmla="*/ 1379 w 1840"/>
              <a:gd name="T11" fmla="*/ 303 h 1840"/>
              <a:gd name="T12" fmla="*/ 1318 w 1840"/>
              <a:gd name="T13" fmla="*/ 90 h 1840"/>
              <a:gd name="T14" fmla="*/ 1103 w 1840"/>
              <a:gd name="T15" fmla="*/ 173 h 1840"/>
              <a:gd name="T16" fmla="*/ 964 w 1840"/>
              <a:gd name="T17" fmla="*/ 0 h 1840"/>
              <a:gd name="T18" fmla="*/ 808 w 1840"/>
              <a:gd name="T19" fmla="*/ 159 h 1840"/>
              <a:gd name="T20" fmla="*/ 613 w 1840"/>
              <a:gd name="T21" fmla="*/ 49 h 1840"/>
              <a:gd name="T22" fmla="*/ 521 w 1840"/>
              <a:gd name="T23" fmla="*/ 262 h 1840"/>
              <a:gd name="T24" fmla="*/ 301 w 1840"/>
              <a:gd name="T25" fmla="*/ 239 h 1840"/>
              <a:gd name="T26" fmla="*/ 303 w 1840"/>
              <a:gd name="T27" fmla="*/ 461 h 1840"/>
              <a:gd name="T28" fmla="*/ 89 w 1840"/>
              <a:gd name="T29" fmla="*/ 522 h 1840"/>
              <a:gd name="T30" fmla="*/ 173 w 1840"/>
              <a:gd name="T31" fmla="*/ 737 h 1840"/>
              <a:gd name="T32" fmla="*/ 0 w 1840"/>
              <a:gd name="T33" fmla="*/ 877 h 1840"/>
              <a:gd name="T34" fmla="*/ 159 w 1840"/>
              <a:gd name="T35" fmla="*/ 1032 h 1840"/>
              <a:gd name="T36" fmla="*/ 49 w 1840"/>
              <a:gd name="T37" fmla="*/ 1227 h 1840"/>
              <a:gd name="T38" fmla="*/ 262 w 1840"/>
              <a:gd name="T39" fmla="*/ 1320 h 1840"/>
              <a:gd name="T40" fmla="*/ 239 w 1840"/>
              <a:gd name="T41" fmla="*/ 1540 h 1840"/>
              <a:gd name="T42" fmla="*/ 461 w 1840"/>
              <a:gd name="T43" fmla="*/ 1538 h 1840"/>
              <a:gd name="T44" fmla="*/ 522 w 1840"/>
              <a:gd name="T45" fmla="*/ 1751 h 1840"/>
              <a:gd name="T46" fmla="*/ 737 w 1840"/>
              <a:gd name="T47" fmla="*/ 1668 h 1840"/>
              <a:gd name="T48" fmla="*/ 876 w 1840"/>
              <a:gd name="T49" fmla="*/ 1840 h 1840"/>
              <a:gd name="T50" fmla="*/ 1032 w 1840"/>
              <a:gd name="T51" fmla="*/ 1682 h 1840"/>
              <a:gd name="T52" fmla="*/ 1227 w 1840"/>
              <a:gd name="T53" fmla="*/ 1791 h 1840"/>
              <a:gd name="T54" fmla="*/ 1319 w 1840"/>
              <a:gd name="T55" fmla="*/ 1579 h 1840"/>
              <a:gd name="T56" fmla="*/ 1540 w 1840"/>
              <a:gd name="T57" fmla="*/ 1602 h 1840"/>
              <a:gd name="T58" fmla="*/ 1538 w 1840"/>
              <a:gd name="T59" fmla="*/ 1380 h 1840"/>
              <a:gd name="T60" fmla="*/ 1751 w 1840"/>
              <a:gd name="T61" fmla="*/ 1318 h 1840"/>
              <a:gd name="T62" fmla="*/ 1668 w 1840"/>
              <a:gd name="T63" fmla="*/ 1104 h 1840"/>
              <a:gd name="T64" fmla="*/ 1081 w 1840"/>
              <a:gd name="T65" fmla="*/ 1490 h 1840"/>
              <a:gd name="T66" fmla="*/ 759 w 1840"/>
              <a:gd name="T67" fmla="*/ 351 h 1840"/>
              <a:gd name="T68" fmla="*/ 1081 w 1840"/>
              <a:gd name="T69" fmla="*/ 1490 h 18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840" h="1840">
                <a:moveTo>
                  <a:pt x="1827" y="1080"/>
                </a:moveTo>
                <a:cubicBezTo>
                  <a:pt x="1840" y="964"/>
                  <a:pt x="1840" y="964"/>
                  <a:pt x="1840" y="964"/>
                </a:cubicBezTo>
                <a:cubicBezTo>
                  <a:pt x="1690" y="906"/>
                  <a:pt x="1690" y="906"/>
                  <a:pt x="1690" y="906"/>
                </a:cubicBezTo>
                <a:cubicBezTo>
                  <a:pt x="1689" y="874"/>
                  <a:pt x="1687" y="841"/>
                  <a:pt x="1682" y="808"/>
                </a:cubicBezTo>
                <a:cubicBezTo>
                  <a:pt x="1823" y="726"/>
                  <a:pt x="1823" y="726"/>
                  <a:pt x="1823" y="726"/>
                </a:cubicBezTo>
                <a:cubicBezTo>
                  <a:pt x="1791" y="614"/>
                  <a:pt x="1791" y="614"/>
                  <a:pt x="1791" y="614"/>
                </a:cubicBezTo>
                <a:cubicBezTo>
                  <a:pt x="1628" y="618"/>
                  <a:pt x="1628" y="618"/>
                  <a:pt x="1628" y="618"/>
                </a:cubicBezTo>
                <a:cubicBezTo>
                  <a:pt x="1614" y="584"/>
                  <a:pt x="1597" y="552"/>
                  <a:pt x="1578" y="521"/>
                </a:cubicBezTo>
                <a:cubicBezTo>
                  <a:pt x="1675" y="392"/>
                  <a:pt x="1675" y="392"/>
                  <a:pt x="1675" y="392"/>
                </a:cubicBezTo>
                <a:cubicBezTo>
                  <a:pt x="1602" y="301"/>
                  <a:pt x="1602" y="301"/>
                  <a:pt x="1602" y="301"/>
                </a:cubicBezTo>
                <a:cubicBezTo>
                  <a:pt x="1455" y="366"/>
                  <a:pt x="1455" y="366"/>
                  <a:pt x="1455" y="366"/>
                </a:cubicBezTo>
                <a:cubicBezTo>
                  <a:pt x="1431" y="344"/>
                  <a:pt x="1406" y="322"/>
                  <a:pt x="1379" y="303"/>
                </a:cubicBezTo>
                <a:cubicBezTo>
                  <a:pt x="1420" y="147"/>
                  <a:pt x="1420" y="147"/>
                  <a:pt x="1420" y="147"/>
                </a:cubicBezTo>
                <a:cubicBezTo>
                  <a:pt x="1318" y="90"/>
                  <a:pt x="1318" y="90"/>
                  <a:pt x="1318" y="90"/>
                </a:cubicBezTo>
                <a:cubicBezTo>
                  <a:pt x="1206" y="206"/>
                  <a:pt x="1206" y="206"/>
                  <a:pt x="1206" y="206"/>
                </a:cubicBezTo>
                <a:cubicBezTo>
                  <a:pt x="1173" y="193"/>
                  <a:pt x="1139" y="181"/>
                  <a:pt x="1103" y="173"/>
                </a:cubicBezTo>
                <a:cubicBezTo>
                  <a:pt x="1080" y="13"/>
                  <a:pt x="1080" y="13"/>
                  <a:pt x="1080" y="13"/>
                </a:cubicBezTo>
                <a:cubicBezTo>
                  <a:pt x="964" y="0"/>
                  <a:pt x="964" y="0"/>
                  <a:pt x="964" y="0"/>
                </a:cubicBezTo>
                <a:cubicBezTo>
                  <a:pt x="906" y="151"/>
                  <a:pt x="906" y="151"/>
                  <a:pt x="906" y="151"/>
                </a:cubicBezTo>
                <a:cubicBezTo>
                  <a:pt x="874" y="151"/>
                  <a:pt x="841" y="154"/>
                  <a:pt x="808" y="159"/>
                </a:cubicBezTo>
                <a:cubicBezTo>
                  <a:pt x="726" y="17"/>
                  <a:pt x="726" y="17"/>
                  <a:pt x="726" y="17"/>
                </a:cubicBezTo>
                <a:cubicBezTo>
                  <a:pt x="613" y="49"/>
                  <a:pt x="613" y="49"/>
                  <a:pt x="613" y="49"/>
                </a:cubicBezTo>
                <a:cubicBezTo>
                  <a:pt x="617" y="213"/>
                  <a:pt x="617" y="213"/>
                  <a:pt x="617" y="213"/>
                </a:cubicBezTo>
                <a:cubicBezTo>
                  <a:pt x="584" y="227"/>
                  <a:pt x="552" y="244"/>
                  <a:pt x="521" y="262"/>
                </a:cubicBezTo>
                <a:cubicBezTo>
                  <a:pt x="392" y="166"/>
                  <a:pt x="392" y="166"/>
                  <a:pt x="392" y="166"/>
                </a:cubicBezTo>
                <a:cubicBezTo>
                  <a:pt x="301" y="239"/>
                  <a:pt x="301" y="239"/>
                  <a:pt x="301" y="239"/>
                </a:cubicBezTo>
                <a:cubicBezTo>
                  <a:pt x="366" y="386"/>
                  <a:pt x="366" y="386"/>
                  <a:pt x="366" y="386"/>
                </a:cubicBezTo>
                <a:cubicBezTo>
                  <a:pt x="343" y="410"/>
                  <a:pt x="322" y="435"/>
                  <a:pt x="303" y="461"/>
                </a:cubicBezTo>
                <a:cubicBezTo>
                  <a:pt x="147" y="420"/>
                  <a:pt x="147" y="420"/>
                  <a:pt x="147" y="420"/>
                </a:cubicBezTo>
                <a:cubicBezTo>
                  <a:pt x="89" y="522"/>
                  <a:pt x="89" y="522"/>
                  <a:pt x="89" y="522"/>
                </a:cubicBezTo>
                <a:cubicBezTo>
                  <a:pt x="206" y="634"/>
                  <a:pt x="206" y="634"/>
                  <a:pt x="206" y="634"/>
                </a:cubicBezTo>
                <a:cubicBezTo>
                  <a:pt x="192" y="668"/>
                  <a:pt x="181" y="702"/>
                  <a:pt x="173" y="737"/>
                </a:cubicBezTo>
                <a:cubicBezTo>
                  <a:pt x="13" y="760"/>
                  <a:pt x="13" y="760"/>
                  <a:pt x="13" y="760"/>
                </a:cubicBezTo>
                <a:cubicBezTo>
                  <a:pt x="0" y="877"/>
                  <a:pt x="0" y="877"/>
                  <a:pt x="0" y="877"/>
                </a:cubicBezTo>
                <a:cubicBezTo>
                  <a:pt x="151" y="934"/>
                  <a:pt x="151" y="934"/>
                  <a:pt x="151" y="934"/>
                </a:cubicBezTo>
                <a:cubicBezTo>
                  <a:pt x="151" y="967"/>
                  <a:pt x="154" y="1000"/>
                  <a:pt x="159" y="1032"/>
                </a:cubicBezTo>
                <a:cubicBezTo>
                  <a:pt x="17" y="1115"/>
                  <a:pt x="17" y="1115"/>
                  <a:pt x="17" y="1115"/>
                </a:cubicBezTo>
                <a:cubicBezTo>
                  <a:pt x="49" y="1227"/>
                  <a:pt x="49" y="1227"/>
                  <a:pt x="49" y="1227"/>
                </a:cubicBezTo>
                <a:cubicBezTo>
                  <a:pt x="212" y="1223"/>
                  <a:pt x="212" y="1223"/>
                  <a:pt x="212" y="1223"/>
                </a:cubicBezTo>
                <a:cubicBezTo>
                  <a:pt x="227" y="1257"/>
                  <a:pt x="243" y="1289"/>
                  <a:pt x="262" y="1320"/>
                </a:cubicBezTo>
                <a:cubicBezTo>
                  <a:pt x="166" y="1449"/>
                  <a:pt x="166" y="1449"/>
                  <a:pt x="166" y="1449"/>
                </a:cubicBezTo>
                <a:cubicBezTo>
                  <a:pt x="239" y="1540"/>
                  <a:pt x="239" y="1540"/>
                  <a:pt x="239" y="1540"/>
                </a:cubicBezTo>
                <a:cubicBezTo>
                  <a:pt x="386" y="1474"/>
                  <a:pt x="386" y="1474"/>
                  <a:pt x="386" y="1474"/>
                </a:cubicBezTo>
                <a:cubicBezTo>
                  <a:pt x="410" y="1497"/>
                  <a:pt x="435" y="1518"/>
                  <a:pt x="461" y="1538"/>
                </a:cubicBezTo>
                <a:cubicBezTo>
                  <a:pt x="420" y="1694"/>
                  <a:pt x="420" y="1694"/>
                  <a:pt x="420" y="1694"/>
                </a:cubicBezTo>
                <a:cubicBezTo>
                  <a:pt x="522" y="1751"/>
                  <a:pt x="522" y="1751"/>
                  <a:pt x="522" y="1751"/>
                </a:cubicBezTo>
                <a:cubicBezTo>
                  <a:pt x="634" y="1635"/>
                  <a:pt x="634" y="1635"/>
                  <a:pt x="634" y="1635"/>
                </a:cubicBezTo>
                <a:cubicBezTo>
                  <a:pt x="667" y="1648"/>
                  <a:pt x="702" y="1659"/>
                  <a:pt x="737" y="1668"/>
                </a:cubicBezTo>
                <a:cubicBezTo>
                  <a:pt x="760" y="1827"/>
                  <a:pt x="760" y="1827"/>
                  <a:pt x="760" y="1827"/>
                </a:cubicBezTo>
                <a:cubicBezTo>
                  <a:pt x="876" y="1840"/>
                  <a:pt x="876" y="1840"/>
                  <a:pt x="876" y="1840"/>
                </a:cubicBezTo>
                <a:cubicBezTo>
                  <a:pt x="934" y="1690"/>
                  <a:pt x="934" y="1690"/>
                  <a:pt x="934" y="1690"/>
                </a:cubicBezTo>
                <a:cubicBezTo>
                  <a:pt x="967" y="1689"/>
                  <a:pt x="1000" y="1687"/>
                  <a:pt x="1032" y="1682"/>
                </a:cubicBezTo>
                <a:cubicBezTo>
                  <a:pt x="1114" y="1823"/>
                  <a:pt x="1114" y="1823"/>
                  <a:pt x="1114" y="1823"/>
                </a:cubicBezTo>
                <a:cubicBezTo>
                  <a:pt x="1227" y="1791"/>
                  <a:pt x="1227" y="1791"/>
                  <a:pt x="1227" y="1791"/>
                </a:cubicBezTo>
                <a:cubicBezTo>
                  <a:pt x="1223" y="1628"/>
                  <a:pt x="1223" y="1628"/>
                  <a:pt x="1223" y="1628"/>
                </a:cubicBezTo>
                <a:cubicBezTo>
                  <a:pt x="1256" y="1614"/>
                  <a:pt x="1289" y="1597"/>
                  <a:pt x="1319" y="1579"/>
                </a:cubicBezTo>
                <a:cubicBezTo>
                  <a:pt x="1448" y="1675"/>
                  <a:pt x="1448" y="1675"/>
                  <a:pt x="1448" y="1675"/>
                </a:cubicBezTo>
                <a:cubicBezTo>
                  <a:pt x="1540" y="1602"/>
                  <a:pt x="1540" y="1602"/>
                  <a:pt x="1540" y="1602"/>
                </a:cubicBezTo>
                <a:cubicBezTo>
                  <a:pt x="1474" y="1455"/>
                  <a:pt x="1474" y="1455"/>
                  <a:pt x="1474" y="1455"/>
                </a:cubicBezTo>
                <a:cubicBezTo>
                  <a:pt x="1497" y="1431"/>
                  <a:pt x="1518" y="1406"/>
                  <a:pt x="1538" y="1380"/>
                </a:cubicBezTo>
                <a:cubicBezTo>
                  <a:pt x="1694" y="1420"/>
                  <a:pt x="1694" y="1420"/>
                  <a:pt x="1694" y="1420"/>
                </a:cubicBezTo>
                <a:cubicBezTo>
                  <a:pt x="1751" y="1318"/>
                  <a:pt x="1751" y="1318"/>
                  <a:pt x="1751" y="1318"/>
                </a:cubicBezTo>
                <a:cubicBezTo>
                  <a:pt x="1635" y="1207"/>
                  <a:pt x="1635" y="1207"/>
                  <a:pt x="1635" y="1207"/>
                </a:cubicBezTo>
                <a:cubicBezTo>
                  <a:pt x="1648" y="1173"/>
                  <a:pt x="1659" y="1139"/>
                  <a:pt x="1668" y="1104"/>
                </a:cubicBezTo>
                <a:lnTo>
                  <a:pt x="1827" y="1080"/>
                </a:lnTo>
                <a:close/>
                <a:moveTo>
                  <a:pt x="1081" y="1490"/>
                </a:moveTo>
                <a:cubicBezTo>
                  <a:pt x="766" y="1579"/>
                  <a:pt x="439" y="1396"/>
                  <a:pt x="350" y="1081"/>
                </a:cubicBezTo>
                <a:cubicBezTo>
                  <a:pt x="262" y="767"/>
                  <a:pt x="445" y="439"/>
                  <a:pt x="759" y="351"/>
                </a:cubicBezTo>
                <a:cubicBezTo>
                  <a:pt x="1074" y="262"/>
                  <a:pt x="1401" y="445"/>
                  <a:pt x="1490" y="760"/>
                </a:cubicBezTo>
                <a:cubicBezTo>
                  <a:pt x="1579" y="1074"/>
                  <a:pt x="1396" y="1401"/>
                  <a:pt x="1081" y="1490"/>
                </a:cubicBezTo>
                <a:close/>
              </a:path>
            </a:pathLst>
          </a:custGeom>
          <a:solidFill>
            <a:schemeClr val="accent2">
              <a:lumMod val="50000"/>
            </a:schemeClr>
          </a:solidFill>
          <a:ln>
            <a:noFill/>
          </a:ln>
        </p:spPr>
        <p:txBody>
          <a:bodyPr vert="horz" wrap="square" lIns="75566" tIns="37783" rIns="75566" bIns="37783"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ysClr val="windowText" lastClr="000000"/>
              </a:solidFill>
              <a:effectLst/>
              <a:uLnTx/>
              <a:uFillTx/>
              <a:cs typeface="+mn-ea"/>
              <a:sym typeface="+mn-lt"/>
            </a:endParaRPr>
          </a:p>
        </p:txBody>
      </p:sp>
      <p:sp>
        <p:nvSpPr>
          <p:cNvPr id="6" name="Freeform 241"/>
          <p:cNvSpPr>
            <a:spLocks noEditPoints="1"/>
          </p:cNvSpPr>
          <p:nvPr/>
        </p:nvSpPr>
        <p:spPr bwMode="auto">
          <a:xfrm>
            <a:off x="815928" y="2122487"/>
            <a:ext cx="1391337" cy="1390606"/>
          </a:xfrm>
          <a:custGeom>
            <a:avLst/>
            <a:gdLst>
              <a:gd name="T0" fmla="*/ 1335 w 1335"/>
              <a:gd name="T1" fmla="*/ 699 h 1335"/>
              <a:gd name="T2" fmla="*/ 1220 w 1335"/>
              <a:gd name="T3" fmla="*/ 586 h 1335"/>
              <a:gd name="T4" fmla="*/ 1300 w 1335"/>
              <a:gd name="T5" fmla="*/ 445 h 1335"/>
              <a:gd name="T6" fmla="*/ 1145 w 1335"/>
              <a:gd name="T7" fmla="*/ 378 h 1335"/>
              <a:gd name="T8" fmla="*/ 1162 w 1335"/>
              <a:gd name="T9" fmla="*/ 218 h 1335"/>
              <a:gd name="T10" fmla="*/ 1001 w 1335"/>
              <a:gd name="T11" fmla="*/ 219 h 1335"/>
              <a:gd name="T12" fmla="*/ 956 w 1335"/>
              <a:gd name="T13" fmla="*/ 65 h 1335"/>
              <a:gd name="T14" fmla="*/ 801 w 1335"/>
              <a:gd name="T15" fmla="*/ 125 h 1335"/>
              <a:gd name="T16" fmla="*/ 699 w 1335"/>
              <a:gd name="T17" fmla="*/ 0 h 1335"/>
              <a:gd name="T18" fmla="*/ 586 w 1335"/>
              <a:gd name="T19" fmla="*/ 115 h 1335"/>
              <a:gd name="T20" fmla="*/ 445 w 1335"/>
              <a:gd name="T21" fmla="*/ 35 h 1335"/>
              <a:gd name="T22" fmla="*/ 378 w 1335"/>
              <a:gd name="T23" fmla="*/ 190 h 1335"/>
              <a:gd name="T24" fmla="*/ 218 w 1335"/>
              <a:gd name="T25" fmla="*/ 173 h 1335"/>
              <a:gd name="T26" fmla="*/ 220 w 1335"/>
              <a:gd name="T27" fmla="*/ 334 h 1335"/>
              <a:gd name="T28" fmla="*/ 65 w 1335"/>
              <a:gd name="T29" fmla="*/ 379 h 1335"/>
              <a:gd name="T30" fmla="*/ 125 w 1335"/>
              <a:gd name="T31" fmla="*/ 535 h 1335"/>
              <a:gd name="T32" fmla="*/ 0 w 1335"/>
              <a:gd name="T33" fmla="*/ 636 h 1335"/>
              <a:gd name="T34" fmla="*/ 115 w 1335"/>
              <a:gd name="T35" fmla="*/ 749 h 1335"/>
              <a:gd name="T36" fmla="*/ 35 w 1335"/>
              <a:gd name="T37" fmla="*/ 890 h 1335"/>
              <a:gd name="T38" fmla="*/ 190 w 1335"/>
              <a:gd name="T39" fmla="*/ 957 h 1335"/>
              <a:gd name="T40" fmla="*/ 173 w 1335"/>
              <a:gd name="T41" fmla="*/ 1117 h 1335"/>
              <a:gd name="T42" fmla="*/ 334 w 1335"/>
              <a:gd name="T43" fmla="*/ 1116 h 1335"/>
              <a:gd name="T44" fmla="*/ 379 w 1335"/>
              <a:gd name="T45" fmla="*/ 1270 h 1335"/>
              <a:gd name="T46" fmla="*/ 535 w 1335"/>
              <a:gd name="T47" fmla="*/ 1210 h 1335"/>
              <a:gd name="T48" fmla="*/ 636 w 1335"/>
              <a:gd name="T49" fmla="*/ 1335 h 1335"/>
              <a:gd name="T50" fmla="*/ 749 w 1335"/>
              <a:gd name="T51" fmla="*/ 1220 h 1335"/>
              <a:gd name="T52" fmla="*/ 890 w 1335"/>
              <a:gd name="T53" fmla="*/ 1299 h 1335"/>
              <a:gd name="T54" fmla="*/ 957 w 1335"/>
              <a:gd name="T55" fmla="*/ 1145 h 1335"/>
              <a:gd name="T56" fmla="*/ 1117 w 1335"/>
              <a:gd name="T57" fmla="*/ 1162 h 1335"/>
              <a:gd name="T58" fmla="*/ 1116 w 1335"/>
              <a:gd name="T59" fmla="*/ 1001 h 1335"/>
              <a:gd name="T60" fmla="*/ 1271 w 1335"/>
              <a:gd name="T61" fmla="*/ 956 h 1335"/>
              <a:gd name="T62" fmla="*/ 1210 w 1335"/>
              <a:gd name="T63" fmla="*/ 801 h 1335"/>
              <a:gd name="T64" fmla="*/ 776 w 1335"/>
              <a:gd name="T65" fmla="*/ 1050 h 1335"/>
              <a:gd name="T66" fmla="*/ 560 w 1335"/>
              <a:gd name="T67" fmla="*/ 286 h 1335"/>
              <a:gd name="T68" fmla="*/ 776 w 1335"/>
              <a:gd name="T69" fmla="*/ 1050 h 13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335" h="1335">
                <a:moveTo>
                  <a:pt x="1326" y="784"/>
                </a:moveTo>
                <a:cubicBezTo>
                  <a:pt x="1335" y="699"/>
                  <a:pt x="1335" y="699"/>
                  <a:pt x="1335" y="699"/>
                </a:cubicBezTo>
                <a:cubicBezTo>
                  <a:pt x="1226" y="658"/>
                  <a:pt x="1226" y="658"/>
                  <a:pt x="1226" y="658"/>
                </a:cubicBezTo>
                <a:cubicBezTo>
                  <a:pt x="1226" y="634"/>
                  <a:pt x="1224" y="610"/>
                  <a:pt x="1220" y="586"/>
                </a:cubicBezTo>
                <a:cubicBezTo>
                  <a:pt x="1323" y="527"/>
                  <a:pt x="1323" y="527"/>
                  <a:pt x="1323" y="527"/>
                </a:cubicBezTo>
                <a:cubicBezTo>
                  <a:pt x="1300" y="445"/>
                  <a:pt x="1300" y="445"/>
                  <a:pt x="1300" y="445"/>
                </a:cubicBezTo>
                <a:cubicBezTo>
                  <a:pt x="1181" y="448"/>
                  <a:pt x="1181" y="448"/>
                  <a:pt x="1181" y="448"/>
                </a:cubicBezTo>
                <a:cubicBezTo>
                  <a:pt x="1171" y="424"/>
                  <a:pt x="1159" y="400"/>
                  <a:pt x="1145" y="378"/>
                </a:cubicBezTo>
                <a:cubicBezTo>
                  <a:pt x="1215" y="284"/>
                  <a:pt x="1215" y="284"/>
                  <a:pt x="1215" y="284"/>
                </a:cubicBezTo>
                <a:cubicBezTo>
                  <a:pt x="1162" y="218"/>
                  <a:pt x="1162" y="218"/>
                  <a:pt x="1162" y="218"/>
                </a:cubicBezTo>
                <a:cubicBezTo>
                  <a:pt x="1055" y="266"/>
                  <a:pt x="1055" y="266"/>
                  <a:pt x="1055" y="266"/>
                </a:cubicBezTo>
                <a:cubicBezTo>
                  <a:pt x="1038" y="249"/>
                  <a:pt x="1020" y="234"/>
                  <a:pt x="1001" y="219"/>
                </a:cubicBezTo>
                <a:cubicBezTo>
                  <a:pt x="1031" y="106"/>
                  <a:pt x="1031" y="106"/>
                  <a:pt x="1031" y="106"/>
                </a:cubicBezTo>
                <a:cubicBezTo>
                  <a:pt x="956" y="65"/>
                  <a:pt x="956" y="65"/>
                  <a:pt x="956" y="65"/>
                </a:cubicBezTo>
                <a:cubicBezTo>
                  <a:pt x="875" y="149"/>
                  <a:pt x="875" y="149"/>
                  <a:pt x="875" y="149"/>
                </a:cubicBezTo>
                <a:cubicBezTo>
                  <a:pt x="851" y="139"/>
                  <a:pt x="826" y="131"/>
                  <a:pt x="801" y="125"/>
                </a:cubicBezTo>
                <a:cubicBezTo>
                  <a:pt x="784" y="9"/>
                  <a:pt x="784" y="9"/>
                  <a:pt x="784" y="9"/>
                </a:cubicBezTo>
                <a:cubicBezTo>
                  <a:pt x="699" y="0"/>
                  <a:pt x="699" y="0"/>
                  <a:pt x="699" y="0"/>
                </a:cubicBezTo>
                <a:cubicBezTo>
                  <a:pt x="658" y="109"/>
                  <a:pt x="658" y="109"/>
                  <a:pt x="658" y="109"/>
                </a:cubicBezTo>
                <a:cubicBezTo>
                  <a:pt x="634" y="109"/>
                  <a:pt x="610" y="111"/>
                  <a:pt x="586" y="115"/>
                </a:cubicBezTo>
                <a:cubicBezTo>
                  <a:pt x="527" y="12"/>
                  <a:pt x="527" y="12"/>
                  <a:pt x="527" y="12"/>
                </a:cubicBezTo>
                <a:cubicBezTo>
                  <a:pt x="445" y="35"/>
                  <a:pt x="445" y="35"/>
                  <a:pt x="445" y="35"/>
                </a:cubicBezTo>
                <a:cubicBezTo>
                  <a:pt x="448" y="154"/>
                  <a:pt x="448" y="154"/>
                  <a:pt x="448" y="154"/>
                </a:cubicBezTo>
                <a:cubicBezTo>
                  <a:pt x="424" y="164"/>
                  <a:pt x="400" y="176"/>
                  <a:pt x="378" y="190"/>
                </a:cubicBezTo>
                <a:cubicBezTo>
                  <a:pt x="284" y="120"/>
                  <a:pt x="284" y="120"/>
                  <a:pt x="284" y="120"/>
                </a:cubicBezTo>
                <a:cubicBezTo>
                  <a:pt x="218" y="173"/>
                  <a:pt x="218" y="173"/>
                  <a:pt x="218" y="173"/>
                </a:cubicBezTo>
                <a:cubicBezTo>
                  <a:pt x="266" y="280"/>
                  <a:pt x="266" y="280"/>
                  <a:pt x="266" y="280"/>
                </a:cubicBezTo>
                <a:cubicBezTo>
                  <a:pt x="249" y="297"/>
                  <a:pt x="234" y="315"/>
                  <a:pt x="220" y="334"/>
                </a:cubicBezTo>
                <a:cubicBezTo>
                  <a:pt x="106" y="305"/>
                  <a:pt x="106" y="305"/>
                  <a:pt x="106" y="305"/>
                </a:cubicBezTo>
                <a:cubicBezTo>
                  <a:pt x="65" y="379"/>
                  <a:pt x="65" y="379"/>
                  <a:pt x="65" y="379"/>
                </a:cubicBezTo>
                <a:cubicBezTo>
                  <a:pt x="149" y="460"/>
                  <a:pt x="149" y="460"/>
                  <a:pt x="149" y="460"/>
                </a:cubicBezTo>
                <a:cubicBezTo>
                  <a:pt x="139" y="484"/>
                  <a:pt x="131" y="509"/>
                  <a:pt x="125" y="535"/>
                </a:cubicBezTo>
                <a:cubicBezTo>
                  <a:pt x="9" y="551"/>
                  <a:pt x="9" y="551"/>
                  <a:pt x="9" y="551"/>
                </a:cubicBezTo>
                <a:cubicBezTo>
                  <a:pt x="0" y="636"/>
                  <a:pt x="0" y="636"/>
                  <a:pt x="0" y="636"/>
                </a:cubicBezTo>
                <a:cubicBezTo>
                  <a:pt x="109" y="678"/>
                  <a:pt x="109" y="678"/>
                  <a:pt x="109" y="678"/>
                </a:cubicBezTo>
                <a:cubicBezTo>
                  <a:pt x="110" y="701"/>
                  <a:pt x="111" y="725"/>
                  <a:pt x="115" y="749"/>
                </a:cubicBezTo>
                <a:cubicBezTo>
                  <a:pt x="12" y="809"/>
                  <a:pt x="12" y="809"/>
                  <a:pt x="12" y="809"/>
                </a:cubicBezTo>
                <a:cubicBezTo>
                  <a:pt x="35" y="890"/>
                  <a:pt x="35" y="890"/>
                  <a:pt x="35" y="890"/>
                </a:cubicBezTo>
                <a:cubicBezTo>
                  <a:pt x="154" y="887"/>
                  <a:pt x="154" y="887"/>
                  <a:pt x="154" y="887"/>
                </a:cubicBezTo>
                <a:cubicBezTo>
                  <a:pt x="164" y="912"/>
                  <a:pt x="177" y="935"/>
                  <a:pt x="190" y="957"/>
                </a:cubicBezTo>
                <a:cubicBezTo>
                  <a:pt x="120" y="1051"/>
                  <a:pt x="120" y="1051"/>
                  <a:pt x="120" y="1051"/>
                </a:cubicBezTo>
                <a:cubicBezTo>
                  <a:pt x="173" y="1117"/>
                  <a:pt x="173" y="1117"/>
                  <a:pt x="173" y="1117"/>
                </a:cubicBezTo>
                <a:cubicBezTo>
                  <a:pt x="280" y="1070"/>
                  <a:pt x="280" y="1070"/>
                  <a:pt x="280" y="1070"/>
                </a:cubicBezTo>
                <a:cubicBezTo>
                  <a:pt x="297" y="1086"/>
                  <a:pt x="315" y="1102"/>
                  <a:pt x="334" y="1116"/>
                </a:cubicBezTo>
                <a:cubicBezTo>
                  <a:pt x="305" y="1229"/>
                  <a:pt x="305" y="1229"/>
                  <a:pt x="305" y="1229"/>
                </a:cubicBezTo>
                <a:cubicBezTo>
                  <a:pt x="379" y="1270"/>
                  <a:pt x="379" y="1270"/>
                  <a:pt x="379" y="1270"/>
                </a:cubicBezTo>
                <a:cubicBezTo>
                  <a:pt x="460" y="1186"/>
                  <a:pt x="460" y="1186"/>
                  <a:pt x="460" y="1186"/>
                </a:cubicBezTo>
                <a:cubicBezTo>
                  <a:pt x="484" y="1196"/>
                  <a:pt x="509" y="1204"/>
                  <a:pt x="535" y="1210"/>
                </a:cubicBezTo>
                <a:cubicBezTo>
                  <a:pt x="551" y="1326"/>
                  <a:pt x="551" y="1326"/>
                  <a:pt x="551" y="1326"/>
                </a:cubicBezTo>
                <a:cubicBezTo>
                  <a:pt x="636" y="1335"/>
                  <a:pt x="636" y="1335"/>
                  <a:pt x="636" y="1335"/>
                </a:cubicBezTo>
                <a:cubicBezTo>
                  <a:pt x="678" y="1226"/>
                  <a:pt x="678" y="1226"/>
                  <a:pt x="678" y="1226"/>
                </a:cubicBezTo>
                <a:cubicBezTo>
                  <a:pt x="701" y="1226"/>
                  <a:pt x="725" y="1224"/>
                  <a:pt x="749" y="1220"/>
                </a:cubicBezTo>
                <a:cubicBezTo>
                  <a:pt x="808" y="1323"/>
                  <a:pt x="808" y="1323"/>
                  <a:pt x="808" y="1323"/>
                </a:cubicBezTo>
                <a:cubicBezTo>
                  <a:pt x="890" y="1299"/>
                  <a:pt x="890" y="1299"/>
                  <a:pt x="890" y="1299"/>
                </a:cubicBezTo>
                <a:cubicBezTo>
                  <a:pt x="887" y="1181"/>
                  <a:pt x="887" y="1181"/>
                  <a:pt x="887" y="1181"/>
                </a:cubicBezTo>
                <a:cubicBezTo>
                  <a:pt x="912" y="1171"/>
                  <a:pt x="935" y="1159"/>
                  <a:pt x="957" y="1145"/>
                </a:cubicBezTo>
                <a:cubicBezTo>
                  <a:pt x="1051" y="1215"/>
                  <a:pt x="1051" y="1215"/>
                  <a:pt x="1051" y="1215"/>
                </a:cubicBezTo>
                <a:cubicBezTo>
                  <a:pt x="1117" y="1162"/>
                  <a:pt x="1117" y="1162"/>
                  <a:pt x="1117" y="1162"/>
                </a:cubicBezTo>
                <a:cubicBezTo>
                  <a:pt x="1070" y="1055"/>
                  <a:pt x="1070" y="1055"/>
                  <a:pt x="1070" y="1055"/>
                </a:cubicBezTo>
                <a:cubicBezTo>
                  <a:pt x="1086" y="1038"/>
                  <a:pt x="1102" y="1020"/>
                  <a:pt x="1116" y="1001"/>
                </a:cubicBezTo>
                <a:cubicBezTo>
                  <a:pt x="1229" y="1031"/>
                  <a:pt x="1229" y="1031"/>
                  <a:pt x="1229" y="1031"/>
                </a:cubicBezTo>
                <a:cubicBezTo>
                  <a:pt x="1271" y="956"/>
                  <a:pt x="1271" y="956"/>
                  <a:pt x="1271" y="956"/>
                </a:cubicBezTo>
                <a:cubicBezTo>
                  <a:pt x="1186" y="875"/>
                  <a:pt x="1186" y="875"/>
                  <a:pt x="1186" y="875"/>
                </a:cubicBezTo>
                <a:cubicBezTo>
                  <a:pt x="1196" y="851"/>
                  <a:pt x="1204" y="826"/>
                  <a:pt x="1210" y="801"/>
                </a:cubicBezTo>
                <a:lnTo>
                  <a:pt x="1326" y="784"/>
                </a:lnTo>
                <a:close/>
                <a:moveTo>
                  <a:pt x="776" y="1050"/>
                </a:moveTo>
                <a:cubicBezTo>
                  <a:pt x="565" y="1109"/>
                  <a:pt x="345" y="986"/>
                  <a:pt x="286" y="775"/>
                </a:cubicBezTo>
                <a:cubicBezTo>
                  <a:pt x="226" y="564"/>
                  <a:pt x="349" y="345"/>
                  <a:pt x="560" y="286"/>
                </a:cubicBezTo>
                <a:cubicBezTo>
                  <a:pt x="771" y="226"/>
                  <a:pt x="990" y="349"/>
                  <a:pt x="1050" y="560"/>
                </a:cubicBezTo>
                <a:cubicBezTo>
                  <a:pt x="1109" y="771"/>
                  <a:pt x="987" y="990"/>
                  <a:pt x="776" y="1050"/>
                </a:cubicBezTo>
                <a:close/>
              </a:path>
            </a:pathLst>
          </a:custGeom>
          <a:solidFill>
            <a:schemeClr val="accent2">
              <a:lumMod val="50000"/>
            </a:schemeClr>
          </a:solidFill>
          <a:ln>
            <a:noFill/>
          </a:ln>
        </p:spPr>
        <p:txBody>
          <a:bodyPr vert="horz" wrap="square" lIns="75566" tIns="37783" rIns="75566" bIns="37783"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ysClr val="windowText" lastClr="000000"/>
              </a:solidFill>
              <a:effectLst/>
              <a:uLnTx/>
              <a:uFillTx/>
              <a:cs typeface="+mn-ea"/>
              <a:sym typeface="+mn-lt"/>
            </a:endParaRPr>
          </a:p>
        </p:txBody>
      </p:sp>
      <p:sp>
        <p:nvSpPr>
          <p:cNvPr id="7" name="Freeform 247"/>
          <p:cNvSpPr>
            <a:spLocks noEditPoints="1"/>
          </p:cNvSpPr>
          <p:nvPr/>
        </p:nvSpPr>
        <p:spPr bwMode="auto">
          <a:xfrm>
            <a:off x="2754761" y="3276376"/>
            <a:ext cx="521095" cy="519510"/>
          </a:xfrm>
          <a:custGeom>
            <a:avLst/>
            <a:gdLst>
              <a:gd name="T0" fmla="*/ 250 w 500"/>
              <a:gd name="T1" fmla="*/ 499 h 499"/>
              <a:gd name="T2" fmla="*/ 0 w 500"/>
              <a:gd name="T3" fmla="*/ 249 h 499"/>
              <a:gd name="T4" fmla="*/ 250 w 500"/>
              <a:gd name="T5" fmla="*/ 0 h 499"/>
              <a:gd name="T6" fmla="*/ 500 w 500"/>
              <a:gd name="T7" fmla="*/ 249 h 499"/>
              <a:gd name="T8" fmla="*/ 250 w 500"/>
              <a:gd name="T9" fmla="*/ 499 h 499"/>
              <a:gd name="T10" fmla="*/ 250 w 500"/>
              <a:gd name="T11" fmla="*/ 140 h 499"/>
              <a:gd name="T12" fmla="*/ 140 w 500"/>
              <a:gd name="T13" fmla="*/ 249 h 499"/>
              <a:gd name="T14" fmla="*/ 250 w 500"/>
              <a:gd name="T15" fmla="*/ 359 h 499"/>
              <a:gd name="T16" fmla="*/ 360 w 500"/>
              <a:gd name="T17" fmla="*/ 249 h 499"/>
              <a:gd name="T18" fmla="*/ 250 w 500"/>
              <a:gd name="T19" fmla="*/ 140 h 4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00" h="499">
                <a:moveTo>
                  <a:pt x="250" y="499"/>
                </a:moveTo>
                <a:cubicBezTo>
                  <a:pt x="112" y="499"/>
                  <a:pt x="0" y="387"/>
                  <a:pt x="0" y="249"/>
                </a:cubicBezTo>
                <a:cubicBezTo>
                  <a:pt x="0" y="112"/>
                  <a:pt x="112" y="0"/>
                  <a:pt x="250" y="0"/>
                </a:cubicBezTo>
                <a:cubicBezTo>
                  <a:pt x="388" y="0"/>
                  <a:pt x="500" y="112"/>
                  <a:pt x="500" y="249"/>
                </a:cubicBezTo>
                <a:cubicBezTo>
                  <a:pt x="500" y="387"/>
                  <a:pt x="388" y="499"/>
                  <a:pt x="250" y="499"/>
                </a:cubicBezTo>
                <a:close/>
                <a:moveTo>
                  <a:pt x="250" y="140"/>
                </a:moveTo>
                <a:cubicBezTo>
                  <a:pt x="190" y="140"/>
                  <a:pt x="140" y="189"/>
                  <a:pt x="140" y="249"/>
                </a:cubicBezTo>
                <a:cubicBezTo>
                  <a:pt x="140" y="310"/>
                  <a:pt x="190" y="359"/>
                  <a:pt x="250" y="359"/>
                </a:cubicBezTo>
                <a:cubicBezTo>
                  <a:pt x="311" y="359"/>
                  <a:pt x="360" y="310"/>
                  <a:pt x="360" y="249"/>
                </a:cubicBezTo>
                <a:cubicBezTo>
                  <a:pt x="360" y="189"/>
                  <a:pt x="311" y="140"/>
                  <a:pt x="250" y="140"/>
                </a:cubicBezTo>
                <a:close/>
              </a:path>
            </a:pathLst>
          </a:custGeom>
          <a:solidFill>
            <a:schemeClr val="accent2">
              <a:lumMod val="50000"/>
            </a:schemeClr>
          </a:solidFill>
          <a:ln>
            <a:noFill/>
          </a:ln>
        </p:spPr>
        <p:txBody>
          <a:bodyPr vert="horz" wrap="square" lIns="75566" tIns="37783" rIns="75566" bIns="37783"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ysClr val="windowText" lastClr="000000"/>
              </a:solidFill>
              <a:effectLst/>
              <a:uLnTx/>
              <a:uFillTx/>
              <a:cs typeface="+mn-ea"/>
              <a:sym typeface="+mn-lt"/>
            </a:endParaRPr>
          </a:p>
        </p:txBody>
      </p:sp>
      <p:sp>
        <p:nvSpPr>
          <p:cNvPr id="8" name="Freeform 248"/>
          <p:cNvSpPr>
            <a:spLocks noEditPoints="1"/>
          </p:cNvSpPr>
          <p:nvPr/>
        </p:nvSpPr>
        <p:spPr bwMode="auto">
          <a:xfrm>
            <a:off x="4459142" y="2300139"/>
            <a:ext cx="597225" cy="599534"/>
          </a:xfrm>
          <a:custGeom>
            <a:avLst/>
            <a:gdLst>
              <a:gd name="T0" fmla="*/ 287 w 574"/>
              <a:gd name="T1" fmla="*/ 575 h 575"/>
              <a:gd name="T2" fmla="*/ 0 w 574"/>
              <a:gd name="T3" fmla="*/ 287 h 575"/>
              <a:gd name="T4" fmla="*/ 287 w 574"/>
              <a:gd name="T5" fmla="*/ 0 h 575"/>
              <a:gd name="T6" fmla="*/ 574 w 574"/>
              <a:gd name="T7" fmla="*/ 287 h 575"/>
              <a:gd name="T8" fmla="*/ 287 w 574"/>
              <a:gd name="T9" fmla="*/ 575 h 575"/>
              <a:gd name="T10" fmla="*/ 287 w 574"/>
              <a:gd name="T11" fmla="*/ 160 h 575"/>
              <a:gd name="T12" fmla="*/ 160 w 574"/>
              <a:gd name="T13" fmla="*/ 287 h 575"/>
              <a:gd name="T14" fmla="*/ 287 w 574"/>
              <a:gd name="T15" fmla="*/ 415 h 575"/>
              <a:gd name="T16" fmla="*/ 414 w 574"/>
              <a:gd name="T17" fmla="*/ 287 h 575"/>
              <a:gd name="T18" fmla="*/ 287 w 574"/>
              <a:gd name="T19" fmla="*/ 160 h 5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74" h="575">
                <a:moveTo>
                  <a:pt x="287" y="575"/>
                </a:moveTo>
                <a:cubicBezTo>
                  <a:pt x="129" y="575"/>
                  <a:pt x="0" y="446"/>
                  <a:pt x="0" y="287"/>
                </a:cubicBezTo>
                <a:cubicBezTo>
                  <a:pt x="0" y="129"/>
                  <a:pt x="129" y="0"/>
                  <a:pt x="287" y="0"/>
                </a:cubicBezTo>
                <a:cubicBezTo>
                  <a:pt x="446" y="0"/>
                  <a:pt x="574" y="129"/>
                  <a:pt x="574" y="287"/>
                </a:cubicBezTo>
                <a:cubicBezTo>
                  <a:pt x="574" y="446"/>
                  <a:pt x="446" y="575"/>
                  <a:pt x="287" y="575"/>
                </a:cubicBezTo>
                <a:close/>
                <a:moveTo>
                  <a:pt x="287" y="160"/>
                </a:moveTo>
                <a:cubicBezTo>
                  <a:pt x="217" y="160"/>
                  <a:pt x="160" y="217"/>
                  <a:pt x="160" y="287"/>
                </a:cubicBezTo>
                <a:cubicBezTo>
                  <a:pt x="160" y="358"/>
                  <a:pt x="217" y="415"/>
                  <a:pt x="287" y="415"/>
                </a:cubicBezTo>
                <a:cubicBezTo>
                  <a:pt x="357" y="415"/>
                  <a:pt x="414" y="358"/>
                  <a:pt x="414" y="287"/>
                </a:cubicBezTo>
                <a:cubicBezTo>
                  <a:pt x="414" y="217"/>
                  <a:pt x="357" y="160"/>
                  <a:pt x="287" y="160"/>
                </a:cubicBezTo>
                <a:close/>
              </a:path>
            </a:pathLst>
          </a:custGeom>
          <a:solidFill>
            <a:schemeClr val="accent2">
              <a:lumMod val="50000"/>
            </a:schemeClr>
          </a:solidFill>
          <a:ln>
            <a:noFill/>
          </a:ln>
        </p:spPr>
        <p:txBody>
          <a:bodyPr vert="horz" wrap="square" lIns="75566" tIns="37783" rIns="75566" bIns="37783"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ysClr val="windowText" lastClr="000000"/>
              </a:solidFill>
              <a:effectLst/>
              <a:uLnTx/>
              <a:uFillTx/>
              <a:cs typeface="+mn-ea"/>
              <a:sym typeface="+mn-lt"/>
            </a:endParaRPr>
          </a:p>
        </p:txBody>
      </p:sp>
      <p:sp>
        <p:nvSpPr>
          <p:cNvPr id="9" name="Freeform 249"/>
          <p:cNvSpPr>
            <a:spLocks noEditPoints="1"/>
          </p:cNvSpPr>
          <p:nvPr/>
        </p:nvSpPr>
        <p:spPr bwMode="auto">
          <a:xfrm>
            <a:off x="1323898" y="2631502"/>
            <a:ext cx="378024" cy="377824"/>
          </a:xfrm>
          <a:custGeom>
            <a:avLst/>
            <a:gdLst>
              <a:gd name="T0" fmla="*/ 181 w 363"/>
              <a:gd name="T1" fmla="*/ 363 h 363"/>
              <a:gd name="T2" fmla="*/ 0 w 363"/>
              <a:gd name="T3" fmla="*/ 181 h 363"/>
              <a:gd name="T4" fmla="*/ 181 w 363"/>
              <a:gd name="T5" fmla="*/ 0 h 363"/>
              <a:gd name="T6" fmla="*/ 363 w 363"/>
              <a:gd name="T7" fmla="*/ 181 h 363"/>
              <a:gd name="T8" fmla="*/ 181 w 363"/>
              <a:gd name="T9" fmla="*/ 363 h 363"/>
              <a:gd name="T10" fmla="*/ 181 w 363"/>
              <a:gd name="T11" fmla="*/ 120 h 363"/>
              <a:gd name="T12" fmla="*/ 120 w 363"/>
              <a:gd name="T13" fmla="*/ 181 h 363"/>
              <a:gd name="T14" fmla="*/ 181 w 363"/>
              <a:gd name="T15" fmla="*/ 243 h 363"/>
              <a:gd name="T16" fmla="*/ 243 w 363"/>
              <a:gd name="T17" fmla="*/ 181 h 363"/>
              <a:gd name="T18" fmla="*/ 181 w 363"/>
              <a:gd name="T19" fmla="*/ 120 h 3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63" h="363">
                <a:moveTo>
                  <a:pt x="181" y="363"/>
                </a:moveTo>
                <a:cubicBezTo>
                  <a:pt x="81" y="363"/>
                  <a:pt x="0" y="282"/>
                  <a:pt x="0" y="181"/>
                </a:cubicBezTo>
                <a:cubicBezTo>
                  <a:pt x="0" y="81"/>
                  <a:pt x="81" y="0"/>
                  <a:pt x="181" y="0"/>
                </a:cubicBezTo>
                <a:cubicBezTo>
                  <a:pt x="281" y="0"/>
                  <a:pt x="363" y="81"/>
                  <a:pt x="363" y="181"/>
                </a:cubicBezTo>
                <a:cubicBezTo>
                  <a:pt x="363" y="282"/>
                  <a:pt x="281" y="363"/>
                  <a:pt x="181" y="363"/>
                </a:cubicBezTo>
                <a:close/>
                <a:moveTo>
                  <a:pt x="181" y="120"/>
                </a:moveTo>
                <a:cubicBezTo>
                  <a:pt x="147" y="120"/>
                  <a:pt x="120" y="147"/>
                  <a:pt x="120" y="181"/>
                </a:cubicBezTo>
                <a:cubicBezTo>
                  <a:pt x="120" y="215"/>
                  <a:pt x="147" y="243"/>
                  <a:pt x="181" y="243"/>
                </a:cubicBezTo>
                <a:cubicBezTo>
                  <a:pt x="215" y="243"/>
                  <a:pt x="243" y="215"/>
                  <a:pt x="243" y="181"/>
                </a:cubicBezTo>
                <a:cubicBezTo>
                  <a:pt x="243" y="147"/>
                  <a:pt x="215" y="120"/>
                  <a:pt x="181" y="120"/>
                </a:cubicBezTo>
                <a:close/>
              </a:path>
            </a:pathLst>
          </a:custGeom>
          <a:solidFill>
            <a:schemeClr val="accent2">
              <a:lumMod val="50000"/>
            </a:schemeClr>
          </a:solidFill>
          <a:ln>
            <a:noFill/>
          </a:ln>
        </p:spPr>
        <p:txBody>
          <a:bodyPr vert="horz" wrap="square" lIns="75566" tIns="37783" rIns="75566" bIns="37783"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ysClr val="windowText" lastClr="000000"/>
              </a:solidFill>
              <a:effectLst/>
              <a:uLnTx/>
              <a:uFillTx/>
              <a:cs typeface="+mn-ea"/>
              <a:sym typeface="+mn-lt"/>
            </a:endParaRPr>
          </a:p>
        </p:txBody>
      </p:sp>
      <p:grpSp>
        <p:nvGrpSpPr>
          <p:cNvPr id="10" name="Group 9"/>
          <p:cNvGrpSpPr/>
          <p:nvPr/>
        </p:nvGrpSpPr>
        <p:grpSpPr>
          <a:xfrm>
            <a:off x="654217" y="1924073"/>
            <a:ext cx="1138203" cy="1884213"/>
            <a:chOff x="1498443" y="3296141"/>
            <a:chExt cx="1376598" cy="2280056"/>
          </a:xfrm>
          <a:solidFill>
            <a:schemeClr val="accent2">
              <a:lumMod val="50000"/>
            </a:schemeClr>
          </a:solidFill>
        </p:grpSpPr>
        <p:grpSp>
          <p:nvGrpSpPr>
            <p:cNvPr id="11" name="Group 10"/>
            <p:cNvGrpSpPr/>
            <p:nvPr/>
          </p:nvGrpSpPr>
          <p:grpSpPr>
            <a:xfrm rot="20700000">
              <a:off x="1498443" y="3464825"/>
              <a:ext cx="1055686" cy="2111372"/>
              <a:chOff x="1480457" y="3328209"/>
              <a:chExt cx="1055686" cy="2111372"/>
            </a:xfrm>
            <a:grpFill/>
          </p:grpSpPr>
          <p:sp>
            <p:nvSpPr>
              <p:cNvPr id="14" name="Freeform 5"/>
              <p:cNvSpPr>
                <a:spLocks/>
              </p:cNvSpPr>
              <p:nvPr/>
            </p:nvSpPr>
            <p:spPr bwMode="auto">
              <a:xfrm>
                <a:off x="1480457" y="3328209"/>
                <a:ext cx="1055686" cy="1055686"/>
              </a:xfrm>
              <a:custGeom>
                <a:avLst/>
                <a:gdLst>
                  <a:gd name="T0" fmla="*/ 482 w 482"/>
                  <a:gd name="T1" fmla="*/ 36 h 482"/>
                  <a:gd name="T2" fmla="*/ 482 w 482"/>
                  <a:gd name="T3" fmla="*/ 0 h 482"/>
                  <a:gd name="T4" fmla="*/ 0 w 482"/>
                  <a:gd name="T5" fmla="*/ 482 h 482"/>
                  <a:gd name="T6" fmla="*/ 36 w 482"/>
                  <a:gd name="T7" fmla="*/ 482 h 482"/>
                  <a:gd name="T8" fmla="*/ 482 w 482"/>
                  <a:gd name="T9" fmla="*/ 36 h 482"/>
                </a:gdLst>
                <a:ahLst/>
                <a:cxnLst>
                  <a:cxn ang="0">
                    <a:pos x="T0" y="T1"/>
                  </a:cxn>
                  <a:cxn ang="0">
                    <a:pos x="T2" y="T3"/>
                  </a:cxn>
                  <a:cxn ang="0">
                    <a:pos x="T4" y="T5"/>
                  </a:cxn>
                  <a:cxn ang="0">
                    <a:pos x="T6" y="T7"/>
                  </a:cxn>
                  <a:cxn ang="0">
                    <a:pos x="T8" y="T9"/>
                  </a:cxn>
                </a:cxnLst>
                <a:rect l="0" t="0" r="r" b="b"/>
                <a:pathLst>
                  <a:path w="482" h="482">
                    <a:moveTo>
                      <a:pt x="482" y="36"/>
                    </a:moveTo>
                    <a:cubicBezTo>
                      <a:pt x="482" y="0"/>
                      <a:pt x="482" y="0"/>
                      <a:pt x="482" y="0"/>
                    </a:cubicBezTo>
                    <a:cubicBezTo>
                      <a:pt x="216" y="0"/>
                      <a:pt x="0" y="216"/>
                      <a:pt x="0" y="482"/>
                    </a:cubicBezTo>
                    <a:cubicBezTo>
                      <a:pt x="36" y="482"/>
                      <a:pt x="36" y="482"/>
                      <a:pt x="36" y="482"/>
                    </a:cubicBezTo>
                    <a:cubicBezTo>
                      <a:pt x="36" y="236"/>
                      <a:pt x="235" y="36"/>
                      <a:pt x="482" y="36"/>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ysClr val="windowText" lastClr="000000"/>
                  </a:solidFill>
                  <a:effectLst/>
                  <a:uLnTx/>
                  <a:uFillTx/>
                  <a:cs typeface="+mn-ea"/>
                  <a:sym typeface="+mn-lt"/>
                </a:endParaRPr>
              </a:p>
            </p:txBody>
          </p:sp>
          <p:sp>
            <p:nvSpPr>
              <p:cNvPr id="15" name="Freeform 6"/>
              <p:cNvSpPr>
                <a:spLocks/>
              </p:cNvSpPr>
              <p:nvPr/>
            </p:nvSpPr>
            <p:spPr bwMode="auto">
              <a:xfrm>
                <a:off x="1480457" y="4383895"/>
                <a:ext cx="1055686" cy="1055686"/>
              </a:xfrm>
              <a:custGeom>
                <a:avLst/>
                <a:gdLst>
                  <a:gd name="T0" fmla="*/ 36 w 482"/>
                  <a:gd name="T1" fmla="*/ 0 h 482"/>
                  <a:gd name="T2" fmla="*/ 36 w 482"/>
                  <a:gd name="T3" fmla="*/ 0 h 482"/>
                  <a:gd name="T4" fmla="*/ 0 w 482"/>
                  <a:gd name="T5" fmla="*/ 0 h 482"/>
                  <a:gd name="T6" fmla="*/ 482 w 482"/>
                  <a:gd name="T7" fmla="*/ 482 h 482"/>
                  <a:gd name="T8" fmla="*/ 482 w 482"/>
                  <a:gd name="T9" fmla="*/ 447 h 482"/>
                  <a:gd name="T10" fmla="*/ 36 w 482"/>
                  <a:gd name="T11" fmla="*/ 0 h 482"/>
                </a:gdLst>
                <a:ahLst/>
                <a:cxnLst>
                  <a:cxn ang="0">
                    <a:pos x="T0" y="T1"/>
                  </a:cxn>
                  <a:cxn ang="0">
                    <a:pos x="T2" y="T3"/>
                  </a:cxn>
                  <a:cxn ang="0">
                    <a:pos x="T4" y="T5"/>
                  </a:cxn>
                  <a:cxn ang="0">
                    <a:pos x="T6" y="T7"/>
                  </a:cxn>
                  <a:cxn ang="0">
                    <a:pos x="T8" y="T9"/>
                  </a:cxn>
                  <a:cxn ang="0">
                    <a:pos x="T10" y="T11"/>
                  </a:cxn>
                </a:cxnLst>
                <a:rect l="0" t="0" r="r" b="b"/>
                <a:pathLst>
                  <a:path w="482" h="482">
                    <a:moveTo>
                      <a:pt x="36" y="0"/>
                    </a:moveTo>
                    <a:cubicBezTo>
                      <a:pt x="36" y="0"/>
                      <a:pt x="36" y="0"/>
                      <a:pt x="36" y="0"/>
                    </a:cubicBezTo>
                    <a:cubicBezTo>
                      <a:pt x="0" y="0"/>
                      <a:pt x="0" y="0"/>
                      <a:pt x="0" y="0"/>
                    </a:cubicBezTo>
                    <a:cubicBezTo>
                      <a:pt x="0" y="267"/>
                      <a:pt x="216" y="482"/>
                      <a:pt x="482" y="482"/>
                    </a:cubicBezTo>
                    <a:cubicBezTo>
                      <a:pt x="482" y="447"/>
                      <a:pt x="482" y="447"/>
                      <a:pt x="482" y="447"/>
                    </a:cubicBezTo>
                    <a:cubicBezTo>
                      <a:pt x="235" y="447"/>
                      <a:pt x="36" y="247"/>
                      <a:pt x="36"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ysClr val="windowText" lastClr="000000"/>
                  </a:solidFill>
                  <a:effectLst/>
                  <a:uLnTx/>
                  <a:uFillTx/>
                  <a:cs typeface="+mn-ea"/>
                  <a:sym typeface="+mn-lt"/>
                </a:endParaRPr>
              </a:p>
            </p:txBody>
          </p:sp>
        </p:grpSp>
        <p:sp>
          <p:nvSpPr>
            <p:cNvPr id="12" name="Oval 11"/>
            <p:cNvSpPr/>
            <p:nvPr/>
          </p:nvSpPr>
          <p:spPr>
            <a:xfrm>
              <a:off x="2221301" y="3296141"/>
              <a:ext cx="174172" cy="174172"/>
            </a:xfrm>
            <a:prstGeom prst="ellipse">
              <a:avLst/>
            </a:prstGeom>
            <a:gr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ysClr val="window" lastClr="FFFFFF"/>
                </a:solidFill>
                <a:effectLst/>
                <a:uLnTx/>
                <a:uFillTx/>
                <a:cs typeface="+mn-ea"/>
                <a:sym typeface="+mn-lt"/>
              </a:endParaRPr>
            </a:p>
          </p:txBody>
        </p:sp>
        <p:sp>
          <p:nvSpPr>
            <p:cNvPr id="13" name="Oval 12"/>
            <p:cNvSpPr/>
            <p:nvPr/>
          </p:nvSpPr>
          <p:spPr>
            <a:xfrm>
              <a:off x="2700869" y="5282871"/>
              <a:ext cx="174172" cy="174172"/>
            </a:xfrm>
            <a:prstGeom prst="ellipse">
              <a:avLst/>
            </a:prstGeom>
            <a:gr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ysClr val="window" lastClr="FFFFFF"/>
                </a:solidFill>
                <a:effectLst/>
                <a:uLnTx/>
                <a:uFillTx/>
                <a:cs typeface="+mn-ea"/>
                <a:sym typeface="+mn-lt"/>
              </a:endParaRPr>
            </a:p>
          </p:txBody>
        </p:sp>
      </p:grpSp>
      <p:sp>
        <p:nvSpPr>
          <p:cNvPr id="16" name="TextBox 15"/>
          <p:cNvSpPr txBox="1"/>
          <p:nvPr/>
        </p:nvSpPr>
        <p:spPr>
          <a:xfrm>
            <a:off x="621595" y="1137621"/>
            <a:ext cx="1178530" cy="384081"/>
          </a:xfrm>
          <a:prstGeom prst="rect">
            <a:avLst/>
          </a:prstGeom>
          <a:noFill/>
        </p:spPr>
        <p:txBody>
          <a:bodyPr wrap="none" lIns="75566" tIns="37783" rIns="75566" bIns="37783"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2000" b="1" i="0" u="none" strike="noStrike" kern="0" cap="none" spc="0" normalizeH="0" baseline="0" noProof="0" dirty="0" smtClean="0">
                <a:ln>
                  <a:noFill/>
                </a:ln>
                <a:effectLst/>
                <a:uLnTx/>
                <a:uFillTx/>
                <a:cs typeface="+mn-ea"/>
                <a:sym typeface="+mn-lt"/>
              </a:rPr>
              <a:t>填加标题</a:t>
            </a:r>
            <a:endParaRPr kumimoji="0" lang="id-ID" sz="2000" b="1" i="0" u="none" strike="noStrike" kern="0" cap="none" spc="0" normalizeH="0" baseline="0" noProof="0" dirty="0">
              <a:ln>
                <a:noFill/>
              </a:ln>
              <a:effectLst/>
              <a:uLnTx/>
              <a:uFillTx/>
              <a:cs typeface="+mn-ea"/>
              <a:sym typeface="+mn-lt"/>
            </a:endParaRPr>
          </a:p>
        </p:txBody>
      </p:sp>
      <p:sp>
        <p:nvSpPr>
          <p:cNvPr id="17" name="TextBox 16"/>
          <p:cNvSpPr txBox="1"/>
          <p:nvPr/>
        </p:nvSpPr>
        <p:spPr>
          <a:xfrm>
            <a:off x="621595" y="1456065"/>
            <a:ext cx="2228041" cy="423900"/>
          </a:xfrm>
          <a:prstGeom prst="rect">
            <a:avLst/>
          </a:prstGeom>
          <a:noFill/>
        </p:spPr>
        <p:txBody>
          <a:bodyPr wrap="square" lIns="75566" tIns="37783" rIns="75566" bIns="37783" rtlCol="0">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800" b="0" i="0" u="none" strike="noStrike" kern="0" cap="none" spc="0" normalizeH="0" baseline="0" noProof="0" dirty="0">
                <a:ln>
                  <a:noFill/>
                </a:ln>
                <a:effectLst/>
                <a:uLnTx/>
                <a:uFillTx/>
                <a:cs typeface="+mn-ea"/>
                <a:sym typeface="+mn-lt"/>
              </a:rPr>
              <a:t>此处添加详细文本描述，建议与标题相关并符合整体语言风格</a:t>
            </a:r>
            <a:endParaRPr kumimoji="0" lang="en-US" sz="800" b="1" i="0" u="none" strike="noStrike" kern="0" cap="none" spc="0" normalizeH="0" baseline="0" noProof="0" dirty="0">
              <a:ln>
                <a:noFill/>
              </a:ln>
              <a:effectLst/>
              <a:uLnTx/>
              <a:uFillTx/>
              <a:cs typeface="+mn-ea"/>
              <a:sym typeface="+mn-lt"/>
            </a:endParaRPr>
          </a:p>
        </p:txBody>
      </p:sp>
      <p:grpSp>
        <p:nvGrpSpPr>
          <p:cNvPr id="18" name="Group 17"/>
          <p:cNvGrpSpPr/>
          <p:nvPr/>
        </p:nvGrpSpPr>
        <p:grpSpPr>
          <a:xfrm>
            <a:off x="6012160" y="1360169"/>
            <a:ext cx="2228041" cy="758374"/>
            <a:chOff x="8198838" y="2976912"/>
            <a:chExt cx="2694701" cy="917696"/>
          </a:xfrm>
        </p:grpSpPr>
        <p:sp>
          <p:nvSpPr>
            <p:cNvPr id="19" name="TextBox 18"/>
            <p:cNvSpPr txBox="1"/>
            <p:nvPr/>
          </p:nvSpPr>
          <p:spPr>
            <a:xfrm>
              <a:off x="8198838" y="2976912"/>
              <a:ext cx="1464144" cy="484167"/>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2000" b="1" i="0" u="none" strike="noStrike" kern="0" cap="none" spc="0" normalizeH="0" baseline="0" noProof="0" dirty="0">
                  <a:ln>
                    <a:noFill/>
                  </a:ln>
                  <a:effectLst/>
                  <a:uLnTx/>
                  <a:uFillTx/>
                  <a:cs typeface="+mn-ea"/>
                  <a:sym typeface="+mn-lt"/>
                </a:rPr>
                <a:t>填加标题</a:t>
              </a:r>
              <a:endParaRPr kumimoji="0" lang="id-ID" altLang="zh-CN" sz="2000" b="1" i="0" u="none" strike="noStrike" kern="0" cap="none" spc="0" normalizeH="0" baseline="0" noProof="0" dirty="0">
                <a:ln>
                  <a:noFill/>
                </a:ln>
                <a:effectLst/>
                <a:uLnTx/>
                <a:uFillTx/>
                <a:cs typeface="+mn-ea"/>
                <a:sym typeface="+mn-lt"/>
              </a:endParaRPr>
            </a:p>
          </p:txBody>
        </p:sp>
        <p:sp>
          <p:nvSpPr>
            <p:cNvPr id="20" name="TextBox 19"/>
            <p:cNvSpPr txBox="1"/>
            <p:nvPr/>
          </p:nvSpPr>
          <p:spPr>
            <a:xfrm>
              <a:off x="8198838" y="3362257"/>
              <a:ext cx="2694701" cy="532351"/>
            </a:xfrm>
            <a:prstGeom prst="rect">
              <a:avLst/>
            </a:prstGeom>
            <a:noFill/>
          </p:spPr>
          <p:txBody>
            <a:bodyPr wrap="square" rtlCol="0">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800" b="0" i="0" u="none" strike="noStrike" kern="0" cap="none" spc="0" normalizeH="0" baseline="0" noProof="0" dirty="0">
                  <a:ln>
                    <a:noFill/>
                  </a:ln>
                  <a:effectLst/>
                  <a:uLnTx/>
                  <a:uFillTx/>
                  <a:cs typeface="+mn-ea"/>
                  <a:sym typeface="+mn-lt"/>
                </a:rPr>
                <a:t>此处添加详细文本描述，建议与标题相关并符合整体语言风格</a:t>
              </a:r>
              <a:endParaRPr kumimoji="0" lang="en-US" sz="800" b="1" i="0" u="none" strike="noStrike" kern="0" cap="none" spc="0" normalizeH="0" baseline="0" noProof="0" dirty="0">
                <a:ln>
                  <a:noFill/>
                </a:ln>
                <a:effectLst/>
                <a:uLnTx/>
                <a:uFillTx/>
                <a:cs typeface="+mn-ea"/>
                <a:sym typeface="+mn-lt"/>
              </a:endParaRPr>
            </a:p>
          </p:txBody>
        </p:sp>
      </p:grpSp>
      <p:grpSp>
        <p:nvGrpSpPr>
          <p:cNvPr id="21" name="Group 20"/>
          <p:cNvGrpSpPr/>
          <p:nvPr/>
        </p:nvGrpSpPr>
        <p:grpSpPr>
          <a:xfrm>
            <a:off x="6012160" y="3579864"/>
            <a:ext cx="2228041" cy="758374"/>
            <a:chOff x="8198838" y="3752829"/>
            <a:chExt cx="2694701" cy="917696"/>
          </a:xfrm>
        </p:grpSpPr>
        <p:sp>
          <p:nvSpPr>
            <p:cNvPr id="22" name="TextBox 21"/>
            <p:cNvSpPr txBox="1"/>
            <p:nvPr/>
          </p:nvSpPr>
          <p:spPr>
            <a:xfrm>
              <a:off x="8198838" y="3752829"/>
              <a:ext cx="1464144" cy="484167"/>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2000" b="1" i="0" u="none" strike="noStrike" kern="0" cap="none" spc="0" normalizeH="0" baseline="0" noProof="0" dirty="0">
                  <a:ln>
                    <a:noFill/>
                  </a:ln>
                  <a:effectLst/>
                  <a:uLnTx/>
                  <a:uFillTx/>
                  <a:cs typeface="+mn-ea"/>
                  <a:sym typeface="+mn-lt"/>
                </a:rPr>
                <a:t>填加标题</a:t>
              </a:r>
              <a:endParaRPr kumimoji="0" lang="id-ID" altLang="zh-CN" sz="2000" b="1" i="0" u="none" strike="noStrike" kern="0" cap="none" spc="0" normalizeH="0" baseline="0" noProof="0" dirty="0">
                <a:ln>
                  <a:noFill/>
                </a:ln>
                <a:effectLst/>
                <a:uLnTx/>
                <a:uFillTx/>
                <a:cs typeface="+mn-ea"/>
                <a:sym typeface="+mn-lt"/>
              </a:endParaRPr>
            </a:p>
          </p:txBody>
        </p:sp>
        <p:sp>
          <p:nvSpPr>
            <p:cNvPr id="23" name="TextBox 22"/>
            <p:cNvSpPr txBox="1"/>
            <p:nvPr/>
          </p:nvSpPr>
          <p:spPr>
            <a:xfrm>
              <a:off x="8198838" y="4138174"/>
              <a:ext cx="2694701" cy="532351"/>
            </a:xfrm>
            <a:prstGeom prst="rect">
              <a:avLst/>
            </a:prstGeom>
            <a:noFill/>
          </p:spPr>
          <p:txBody>
            <a:bodyPr wrap="square" rtlCol="0">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800" b="0" i="0" u="none" strike="noStrike" kern="0" cap="none" spc="0" normalizeH="0" baseline="0" noProof="0" dirty="0">
                  <a:ln>
                    <a:noFill/>
                  </a:ln>
                  <a:effectLst/>
                  <a:uLnTx/>
                  <a:uFillTx/>
                  <a:cs typeface="+mn-ea"/>
                  <a:sym typeface="+mn-lt"/>
                </a:rPr>
                <a:t>此处添加详细文本描述，建议与标题相关并符合整体语言风格</a:t>
              </a:r>
              <a:endParaRPr kumimoji="0" lang="en-US" sz="800" b="1" i="0" u="none" strike="noStrike" kern="0" cap="none" spc="0" normalizeH="0" baseline="0" noProof="0" dirty="0">
                <a:ln>
                  <a:noFill/>
                </a:ln>
                <a:effectLst/>
                <a:uLnTx/>
                <a:uFillTx/>
                <a:cs typeface="+mn-ea"/>
                <a:sym typeface="+mn-lt"/>
              </a:endParaRPr>
            </a:p>
          </p:txBody>
        </p:sp>
      </p:grpSp>
      <p:sp>
        <p:nvSpPr>
          <p:cNvPr id="24" name="TextBox 23"/>
          <p:cNvSpPr txBox="1"/>
          <p:nvPr/>
        </p:nvSpPr>
        <p:spPr>
          <a:xfrm>
            <a:off x="6020592" y="2251484"/>
            <a:ext cx="2928164" cy="1230466"/>
          </a:xfrm>
          <a:prstGeom prst="rect">
            <a:avLst/>
          </a:prstGeom>
          <a:noFill/>
        </p:spPr>
        <p:txBody>
          <a:bodyPr wrap="square" lIns="75566" tIns="37783" rIns="75566" bIns="37783" rtlCol="0">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1000" b="0" i="0" u="none" strike="noStrike" kern="0" cap="none" spc="0" normalizeH="0" baseline="0" noProof="0" dirty="0">
                <a:ln>
                  <a:noFill/>
                </a:ln>
                <a:effectLst/>
                <a:uLnTx/>
                <a:uFillTx/>
                <a:cs typeface="+mn-ea"/>
                <a:sym typeface="+mn-lt"/>
              </a:rPr>
              <a:t>此处添加详细文本描述，建议与标题相关并符合整体语言风格，语言描述尽量简洁生动。</a:t>
            </a:r>
            <a:r>
              <a:rPr kumimoji="0" lang="id-ID" sz="1000" b="1" i="0" u="none" strike="noStrike" kern="0" cap="none" spc="0" normalizeH="0" baseline="0" noProof="0" dirty="0">
                <a:ln>
                  <a:noFill/>
                </a:ln>
                <a:effectLst/>
                <a:uLnTx/>
                <a:uFillTx/>
                <a:cs typeface="+mn-ea"/>
                <a:sym typeface="+mn-lt"/>
              </a:rPr>
              <a:t> </a:t>
            </a:r>
            <a:r>
              <a:rPr kumimoji="0" lang="zh-CN" altLang="en-US" sz="1000" b="0" i="0" u="none" strike="noStrike" kern="0" cap="none" spc="0" normalizeH="0" baseline="0" noProof="0" dirty="0">
                <a:ln>
                  <a:noFill/>
                </a:ln>
                <a:effectLst/>
                <a:uLnTx/>
                <a:uFillTx/>
                <a:cs typeface="+mn-ea"/>
                <a:sym typeface="+mn-lt"/>
              </a:rPr>
              <a:t>此处添加详细文本描述，并符合整体语言风格，语言描述尽量简洁生动。</a:t>
            </a:r>
            <a:endParaRPr kumimoji="0" lang="id-ID" sz="1000" b="0" i="0" u="none" strike="noStrike" kern="0" cap="none" spc="0" normalizeH="0" baseline="0" noProof="0" dirty="0">
              <a:ln>
                <a:noFill/>
              </a:ln>
              <a:effectLst/>
              <a:uLnTx/>
              <a:uFillTx/>
              <a:cs typeface="+mn-ea"/>
              <a:sym typeface="+mn-lt"/>
            </a:endParaRPr>
          </a:p>
          <a:p>
            <a:pPr marL="0" marR="0" lvl="0" indent="0" algn="just" defTabSz="914400" eaLnBrk="1" fontAlgn="auto" latinLnBrk="0" hangingPunct="1">
              <a:lnSpc>
                <a:spcPct val="150000"/>
              </a:lnSpc>
              <a:spcBef>
                <a:spcPts val="0"/>
              </a:spcBef>
              <a:spcAft>
                <a:spcPts val="0"/>
              </a:spcAft>
              <a:buClrTx/>
              <a:buSzTx/>
              <a:buFontTx/>
              <a:buNone/>
              <a:tabLst/>
              <a:defRPr/>
            </a:pPr>
            <a:endParaRPr kumimoji="0" lang="id-ID" sz="1000" b="0" i="0" u="none" strike="noStrike" kern="0" cap="none" spc="0" normalizeH="0" baseline="0" noProof="0" dirty="0">
              <a:ln>
                <a:noFill/>
              </a:ln>
              <a:effectLst/>
              <a:uLnTx/>
              <a:uFillTx/>
              <a:cs typeface="+mn-ea"/>
              <a:sym typeface="+mn-lt"/>
            </a:endParaRPr>
          </a:p>
        </p:txBody>
      </p:sp>
      <p:cxnSp>
        <p:nvCxnSpPr>
          <p:cNvPr id="25" name="Straight Connector 24"/>
          <p:cNvCxnSpPr/>
          <p:nvPr/>
        </p:nvCxnSpPr>
        <p:spPr>
          <a:xfrm>
            <a:off x="4023191" y="4087875"/>
            <a:ext cx="1967751" cy="0"/>
          </a:xfrm>
          <a:prstGeom prst="line">
            <a:avLst/>
          </a:prstGeom>
          <a:noFill/>
          <a:ln w="28575" cap="flat" cmpd="sng" algn="ctr">
            <a:solidFill>
              <a:schemeClr val="accent2">
                <a:lumMod val="50000"/>
              </a:schemeClr>
            </a:solidFill>
            <a:prstDash val="sysDash"/>
            <a:tailEnd type="oval"/>
          </a:ln>
          <a:effectLst/>
        </p:spPr>
      </p:cxnSp>
    </p:spTree>
    <p:extLst>
      <p:ext uri="{BB962C8B-B14F-4D97-AF65-F5344CB8AC3E}">
        <p14:creationId xmlns:p14="http://schemas.microsoft.com/office/powerpoint/2010/main" val="2065547240"/>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4"/>
                                        </p:tgtEl>
                                        <p:attrNameLst>
                                          <p:attrName>ppt_y</p:attrName>
                                        </p:attrNameLst>
                                      </p:cBhvr>
                                      <p:tavLst>
                                        <p:tav tm="0">
                                          <p:val>
                                            <p:strVal val="#ppt_y"/>
                                          </p:val>
                                        </p:tav>
                                        <p:tav tm="100000">
                                          <p:val>
                                            <p:strVal val="#ppt_y"/>
                                          </p:val>
                                        </p:tav>
                                      </p:tavLst>
                                    </p:anim>
                                    <p:anim calcmode="lin" valueType="num">
                                      <p:cBhvr>
                                        <p:cTn id="9" dur="500" fill="hold"/>
                                        <p:tgtEl>
                                          <p:spTgt spid="4"/>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4"/>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4"/>
                                        </p:tgtEl>
                                      </p:cBhvr>
                                    </p:animEffect>
                                  </p:childTnLst>
                                </p:cTn>
                              </p:par>
                              <p:par>
                                <p:cTn id="12" presetID="53" presetClass="entr" presetSubtype="16" fill="hold" grpId="1" nodeType="withEffect">
                                  <p:stCondLst>
                                    <p:cond delay="0"/>
                                  </p:stCondLst>
                                  <p:childTnLst>
                                    <p:set>
                                      <p:cBhvr>
                                        <p:cTn id="13" dur="1" fill="hold">
                                          <p:stCondLst>
                                            <p:cond delay="0"/>
                                          </p:stCondLst>
                                        </p:cTn>
                                        <p:tgtEl>
                                          <p:spTgt spid="5"/>
                                        </p:tgtEl>
                                        <p:attrNameLst>
                                          <p:attrName>style.visibility</p:attrName>
                                        </p:attrNameLst>
                                      </p:cBhvr>
                                      <p:to>
                                        <p:strVal val="visible"/>
                                      </p:to>
                                    </p:set>
                                    <p:anim calcmode="lin" valueType="num">
                                      <p:cBhvr>
                                        <p:cTn id="14" dur="500" fill="hold"/>
                                        <p:tgtEl>
                                          <p:spTgt spid="5"/>
                                        </p:tgtEl>
                                        <p:attrNameLst>
                                          <p:attrName>ppt_w</p:attrName>
                                        </p:attrNameLst>
                                      </p:cBhvr>
                                      <p:tavLst>
                                        <p:tav tm="0">
                                          <p:val>
                                            <p:fltVal val="0"/>
                                          </p:val>
                                        </p:tav>
                                        <p:tav tm="100000">
                                          <p:val>
                                            <p:strVal val="#ppt_w"/>
                                          </p:val>
                                        </p:tav>
                                      </p:tavLst>
                                    </p:anim>
                                    <p:anim calcmode="lin" valueType="num">
                                      <p:cBhvr>
                                        <p:cTn id="15" dur="500" fill="hold"/>
                                        <p:tgtEl>
                                          <p:spTgt spid="5"/>
                                        </p:tgtEl>
                                        <p:attrNameLst>
                                          <p:attrName>ppt_h</p:attrName>
                                        </p:attrNameLst>
                                      </p:cBhvr>
                                      <p:tavLst>
                                        <p:tav tm="0">
                                          <p:val>
                                            <p:fltVal val="0"/>
                                          </p:val>
                                        </p:tav>
                                        <p:tav tm="100000">
                                          <p:val>
                                            <p:strVal val="#ppt_h"/>
                                          </p:val>
                                        </p:tav>
                                      </p:tavLst>
                                    </p:anim>
                                    <p:animEffect transition="in" filter="fade">
                                      <p:cBhvr>
                                        <p:cTn id="16" dur="500"/>
                                        <p:tgtEl>
                                          <p:spTgt spid="5"/>
                                        </p:tgtEl>
                                      </p:cBhvr>
                                    </p:animEffect>
                                  </p:childTnLst>
                                </p:cTn>
                              </p:par>
                              <p:par>
                                <p:cTn id="17" presetID="53" presetClass="entr" presetSubtype="16" fill="hold" grpId="1" nodeType="withEffect">
                                  <p:stCondLst>
                                    <p:cond delay="0"/>
                                  </p:stCondLst>
                                  <p:childTnLst>
                                    <p:set>
                                      <p:cBhvr>
                                        <p:cTn id="18" dur="1" fill="hold">
                                          <p:stCondLst>
                                            <p:cond delay="0"/>
                                          </p:stCondLst>
                                        </p:cTn>
                                        <p:tgtEl>
                                          <p:spTgt spid="6"/>
                                        </p:tgtEl>
                                        <p:attrNameLst>
                                          <p:attrName>style.visibility</p:attrName>
                                        </p:attrNameLst>
                                      </p:cBhvr>
                                      <p:to>
                                        <p:strVal val="visible"/>
                                      </p:to>
                                    </p:set>
                                    <p:anim calcmode="lin" valueType="num">
                                      <p:cBhvr>
                                        <p:cTn id="19" dur="500" fill="hold"/>
                                        <p:tgtEl>
                                          <p:spTgt spid="6"/>
                                        </p:tgtEl>
                                        <p:attrNameLst>
                                          <p:attrName>ppt_w</p:attrName>
                                        </p:attrNameLst>
                                      </p:cBhvr>
                                      <p:tavLst>
                                        <p:tav tm="0">
                                          <p:val>
                                            <p:fltVal val="0"/>
                                          </p:val>
                                        </p:tav>
                                        <p:tav tm="100000">
                                          <p:val>
                                            <p:strVal val="#ppt_w"/>
                                          </p:val>
                                        </p:tav>
                                      </p:tavLst>
                                    </p:anim>
                                    <p:anim calcmode="lin" valueType="num">
                                      <p:cBhvr>
                                        <p:cTn id="20" dur="500" fill="hold"/>
                                        <p:tgtEl>
                                          <p:spTgt spid="6"/>
                                        </p:tgtEl>
                                        <p:attrNameLst>
                                          <p:attrName>ppt_h</p:attrName>
                                        </p:attrNameLst>
                                      </p:cBhvr>
                                      <p:tavLst>
                                        <p:tav tm="0">
                                          <p:val>
                                            <p:fltVal val="0"/>
                                          </p:val>
                                        </p:tav>
                                        <p:tav tm="100000">
                                          <p:val>
                                            <p:strVal val="#ppt_h"/>
                                          </p:val>
                                        </p:tav>
                                      </p:tavLst>
                                    </p:anim>
                                    <p:animEffect transition="in" filter="fade">
                                      <p:cBhvr>
                                        <p:cTn id="21" dur="500"/>
                                        <p:tgtEl>
                                          <p:spTgt spid="6"/>
                                        </p:tgtEl>
                                      </p:cBhvr>
                                    </p:animEffect>
                                  </p:childTnLst>
                                </p:cTn>
                              </p:par>
                              <p:par>
                                <p:cTn id="22" presetID="53" presetClass="entr" presetSubtype="16" fill="hold" grpId="1" nodeType="withEffect">
                                  <p:stCondLst>
                                    <p:cond delay="0"/>
                                  </p:stCondLst>
                                  <p:childTnLst>
                                    <p:set>
                                      <p:cBhvr>
                                        <p:cTn id="23" dur="1" fill="hold">
                                          <p:stCondLst>
                                            <p:cond delay="0"/>
                                          </p:stCondLst>
                                        </p:cTn>
                                        <p:tgtEl>
                                          <p:spTgt spid="3"/>
                                        </p:tgtEl>
                                        <p:attrNameLst>
                                          <p:attrName>style.visibility</p:attrName>
                                        </p:attrNameLst>
                                      </p:cBhvr>
                                      <p:to>
                                        <p:strVal val="visible"/>
                                      </p:to>
                                    </p:set>
                                    <p:anim calcmode="lin" valueType="num">
                                      <p:cBhvr>
                                        <p:cTn id="24" dur="500" fill="hold"/>
                                        <p:tgtEl>
                                          <p:spTgt spid="3"/>
                                        </p:tgtEl>
                                        <p:attrNameLst>
                                          <p:attrName>ppt_w</p:attrName>
                                        </p:attrNameLst>
                                      </p:cBhvr>
                                      <p:tavLst>
                                        <p:tav tm="0">
                                          <p:val>
                                            <p:fltVal val="0"/>
                                          </p:val>
                                        </p:tav>
                                        <p:tav tm="100000">
                                          <p:val>
                                            <p:strVal val="#ppt_w"/>
                                          </p:val>
                                        </p:tav>
                                      </p:tavLst>
                                    </p:anim>
                                    <p:anim calcmode="lin" valueType="num">
                                      <p:cBhvr>
                                        <p:cTn id="25" dur="500" fill="hold"/>
                                        <p:tgtEl>
                                          <p:spTgt spid="3"/>
                                        </p:tgtEl>
                                        <p:attrNameLst>
                                          <p:attrName>ppt_h</p:attrName>
                                        </p:attrNameLst>
                                      </p:cBhvr>
                                      <p:tavLst>
                                        <p:tav tm="0">
                                          <p:val>
                                            <p:fltVal val="0"/>
                                          </p:val>
                                        </p:tav>
                                        <p:tav tm="100000">
                                          <p:val>
                                            <p:strVal val="#ppt_h"/>
                                          </p:val>
                                        </p:tav>
                                      </p:tavLst>
                                    </p:anim>
                                    <p:animEffect transition="in" filter="fade">
                                      <p:cBhvr>
                                        <p:cTn id="26" dur="500"/>
                                        <p:tgtEl>
                                          <p:spTgt spid="3"/>
                                        </p:tgtEl>
                                      </p:cBhvr>
                                    </p:animEffect>
                                  </p:childTnLst>
                                </p:cTn>
                              </p:par>
                              <p:par>
                                <p:cTn id="27" presetID="53" presetClass="entr" presetSubtype="16" fill="hold" grpId="0" nodeType="withEffect">
                                  <p:stCondLst>
                                    <p:cond delay="0"/>
                                  </p:stCondLst>
                                  <p:childTnLst>
                                    <p:set>
                                      <p:cBhvr>
                                        <p:cTn id="28" dur="1" fill="hold">
                                          <p:stCondLst>
                                            <p:cond delay="0"/>
                                          </p:stCondLst>
                                        </p:cTn>
                                        <p:tgtEl>
                                          <p:spTgt spid="7"/>
                                        </p:tgtEl>
                                        <p:attrNameLst>
                                          <p:attrName>style.visibility</p:attrName>
                                        </p:attrNameLst>
                                      </p:cBhvr>
                                      <p:to>
                                        <p:strVal val="visible"/>
                                      </p:to>
                                    </p:set>
                                    <p:anim calcmode="lin" valueType="num">
                                      <p:cBhvr>
                                        <p:cTn id="29" dur="500" fill="hold"/>
                                        <p:tgtEl>
                                          <p:spTgt spid="7"/>
                                        </p:tgtEl>
                                        <p:attrNameLst>
                                          <p:attrName>ppt_w</p:attrName>
                                        </p:attrNameLst>
                                      </p:cBhvr>
                                      <p:tavLst>
                                        <p:tav tm="0">
                                          <p:val>
                                            <p:fltVal val="0"/>
                                          </p:val>
                                        </p:tav>
                                        <p:tav tm="100000">
                                          <p:val>
                                            <p:strVal val="#ppt_w"/>
                                          </p:val>
                                        </p:tav>
                                      </p:tavLst>
                                    </p:anim>
                                    <p:anim calcmode="lin" valueType="num">
                                      <p:cBhvr>
                                        <p:cTn id="30" dur="500" fill="hold"/>
                                        <p:tgtEl>
                                          <p:spTgt spid="7"/>
                                        </p:tgtEl>
                                        <p:attrNameLst>
                                          <p:attrName>ppt_h</p:attrName>
                                        </p:attrNameLst>
                                      </p:cBhvr>
                                      <p:tavLst>
                                        <p:tav tm="0">
                                          <p:val>
                                            <p:fltVal val="0"/>
                                          </p:val>
                                        </p:tav>
                                        <p:tav tm="100000">
                                          <p:val>
                                            <p:strVal val="#ppt_h"/>
                                          </p:val>
                                        </p:tav>
                                      </p:tavLst>
                                    </p:anim>
                                    <p:animEffect transition="in" filter="fade">
                                      <p:cBhvr>
                                        <p:cTn id="31" dur="500"/>
                                        <p:tgtEl>
                                          <p:spTgt spid="7"/>
                                        </p:tgtEl>
                                      </p:cBhvr>
                                    </p:animEffect>
                                  </p:childTnLst>
                                </p:cTn>
                              </p:par>
                              <p:par>
                                <p:cTn id="32" presetID="53" presetClass="entr" presetSubtype="16" fill="hold" grpId="0" nodeType="withEffect">
                                  <p:stCondLst>
                                    <p:cond delay="0"/>
                                  </p:stCondLst>
                                  <p:childTnLst>
                                    <p:set>
                                      <p:cBhvr>
                                        <p:cTn id="33" dur="1" fill="hold">
                                          <p:stCondLst>
                                            <p:cond delay="0"/>
                                          </p:stCondLst>
                                        </p:cTn>
                                        <p:tgtEl>
                                          <p:spTgt spid="9"/>
                                        </p:tgtEl>
                                        <p:attrNameLst>
                                          <p:attrName>style.visibility</p:attrName>
                                        </p:attrNameLst>
                                      </p:cBhvr>
                                      <p:to>
                                        <p:strVal val="visible"/>
                                      </p:to>
                                    </p:set>
                                    <p:anim calcmode="lin" valueType="num">
                                      <p:cBhvr>
                                        <p:cTn id="34" dur="500" fill="hold"/>
                                        <p:tgtEl>
                                          <p:spTgt spid="9"/>
                                        </p:tgtEl>
                                        <p:attrNameLst>
                                          <p:attrName>ppt_w</p:attrName>
                                        </p:attrNameLst>
                                      </p:cBhvr>
                                      <p:tavLst>
                                        <p:tav tm="0">
                                          <p:val>
                                            <p:fltVal val="0"/>
                                          </p:val>
                                        </p:tav>
                                        <p:tav tm="100000">
                                          <p:val>
                                            <p:strVal val="#ppt_w"/>
                                          </p:val>
                                        </p:tav>
                                      </p:tavLst>
                                    </p:anim>
                                    <p:anim calcmode="lin" valueType="num">
                                      <p:cBhvr>
                                        <p:cTn id="35" dur="500" fill="hold"/>
                                        <p:tgtEl>
                                          <p:spTgt spid="9"/>
                                        </p:tgtEl>
                                        <p:attrNameLst>
                                          <p:attrName>ppt_h</p:attrName>
                                        </p:attrNameLst>
                                      </p:cBhvr>
                                      <p:tavLst>
                                        <p:tav tm="0">
                                          <p:val>
                                            <p:fltVal val="0"/>
                                          </p:val>
                                        </p:tav>
                                        <p:tav tm="100000">
                                          <p:val>
                                            <p:strVal val="#ppt_h"/>
                                          </p:val>
                                        </p:tav>
                                      </p:tavLst>
                                    </p:anim>
                                    <p:animEffect transition="in" filter="fade">
                                      <p:cBhvr>
                                        <p:cTn id="36" dur="500"/>
                                        <p:tgtEl>
                                          <p:spTgt spid="9"/>
                                        </p:tgtEl>
                                      </p:cBhvr>
                                    </p:animEffect>
                                  </p:childTnLst>
                                </p:cTn>
                              </p:par>
                              <p:par>
                                <p:cTn id="37" presetID="53" presetClass="entr" presetSubtype="16" fill="hold" grpId="0" nodeType="withEffect">
                                  <p:stCondLst>
                                    <p:cond delay="0"/>
                                  </p:stCondLst>
                                  <p:childTnLst>
                                    <p:set>
                                      <p:cBhvr>
                                        <p:cTn id="38" dur="1" fill="hold">
                                          <p:stCondLst>
                                            <p:cond delay="0"/>
                                          </p:stCondLst>
                                        </p:cTn>
                                        <p:tgtEl>
                                          <p:spTgt spid="8"/>
                                        </p:tgtEl>
                                        <p:attrNameLst>
                                          <p:attrName>style.visibility</p:attrName>
                                        </p:attrNameLst>
                                      </p:cBhvr>
                                      <p:to>
                                        <p:strVal val="visible"/>
                                      </p:to>
                                    </p:set>
                                    <p:anim calcmode="lin" valueType="num">
                                      <p:cBhvr>
                                        <p:cTn id="39" dur="500" fill="hold"/>
                                        <p:tgtEl>
                                          <p:spTgt spid="8"/>
                                        </p:tgtEl>
                                        <p:attrNameLst>
                                          <p:attrName>ppt_w</p:attrName>
                                        </p:attrNameLst>
                                      </p:cBhvr>
                                      <p:tavLst>
                                        <p:tav tm="0">
                                          <p:val>
                                            <p:fltVal val="0"/>
                                          </p:val>
                                        </p:tav>
                                        <p:tav tm="100000">
                                          <p:val>
                                            <p:strVal val="#ppt_w"/>
                                          </p:val>
                                        </p:tav>
                                      </p:tavLst>
                                    </p:anim>
                                    <p:anim calcmode="lin" valueType="num">
                                      <p:cBhvr>
                                        <p:cTn id="40" dur="500" fill="hold"/>
                                        <p:tgtEl>
                                          <p:spTgt spid="8"/>
                                        </p:tgtEl>
                                        <p:attrNameLst>
                                          <p:attrName>ppt_h</p:attrName>
                                        </p:attrNameLst>
                                      </p:cBhvr>
                                      <p:tavLst>
                                        <p:tav tm="0">
                                          <p:val>
                                            <p:fltVal val="0"/>
                                          </p:val>
                                        </p:tav>
                                        <p:tav tm="100000">
                                          <p:val>
                                            <p:strVal val="#ppt_h"/>
                                          </p:val>
                                        </p:tav>
                                      </p:tavLst>
                                    </p:anim>
                                    <p:animEffect transition="in" filter="fade">
                                      <p:cBhvr>
                                        <p:cTn id="41" dur="500"/>
                                        <p:tgtEl>
                                          <p:spTgt spid="8"/>
                                        </p:tgtEl>
                                      </p:cBhvr>
                                    </p:animEffect>
                                  </p:childTnLst>
                                </p:cTn>
                              </p:par>
                              <p:par>
                                <p:cTn id="42" presetID="8" presetClass="emph" presetSubtype="0" fill="hold" grpId="0" nodeType="withEffect">
                                  <p:stCondLst>
                                    <p:cond delay="0"/>
                                  </p:stCondLst>
                                  <p:childTnLst>
                                    <p:animRot by="21600000">
                                      <p:cBhvr>
                                        <p:cTn id="43" dur="5750" fill="hold"/>
                                        <p:tgtEl>
                                          <p:spTgt spid="5"/>
                                        </p:tgtEl>
                                        <p:attrNameLst>
                                          <p:attrName>r</p:attrName>
                                        </p:attrNameLst>
                                      </p:cBhvr>
                                    </p:animRot>
                                  </p:childTnLst>
                                </p:cTn>
                              </p:par>
                              <p:par>
                                <p:cTn id="44" presetID="8" presetClass="emph" presetSubtype="0" fill="hold" grpId="0" nodeType="withEffect">
                                  <p:stCondLst>
                                    <p:cond delay="0"/>
                                  </p:stCondLst>
                                  <p:childTnLst>
                                    <p:animRot by="-21600000">
                                      <p:cBhvr>
                                        <p:cTn id="45" dur="5750" fill="hold"/>
                                        <p:tgtEl>
                                          <p:spTgt spid="6"/>
                                        </p:tgtEl>
                                        <p:attrNameLst>
                                          <p:attrName>r</p:attrName>
                                        </p:attrNameLst>
                                      </p:cBhvr>
                                    </p:animRot>
                                  </p:childTnLst>
                                </p:cTn>
                              </p:par>
                              <p:par>
                                <p:cTn id="46" presetID="8" presetClass="emph" presetSubtype="0" fill="hold" grpId="0" nodeType="withEffect">
                                  <p:stCondLst>
                                    <p:cond delay="0"/>
                                  </p:stCondLst>
                                  <p:childTnLst>
                                    <p:animRot by="-21600000">
                                      <p:cBhvr>
                                        <p:cTn id="47" dur="5750" fill="hold"/>
                                        <p:tgtEl>
                                          <p:spTgt spid="3"/>
                                        </p:tgtEl>
                                        <p:attrNameLst>
                                          <p:attrName>r</p:attrName>
                                        </p:attrNameLst>
                                      </p:cBhvr>
                                    </p:animRot>
                                  </p:childTnLst>
                                </p:cTn>
                              </p:par>
                              <p:par>
                                <p:cTn id="48" presetID="22" presetClass="entr" presetSubtype="4" fill="hold" nodeType="withEffect">
                                  <p:stCondLst>
                                    <p:cond delay="1500"/>
                                  </p:stCondLst>
                                  <p:childTnLst>
                                    <p:set>
                                      <p:cBhvr>
                                        <p:cTn id="49" dur="1" fill="hold">
                                          <p:stCondLst>
                                            <p:cond delay="0"/>
                                          </p:stCondLst>
                                        </p:cTn>
                                        <p:tgtEl>
                                          <p:spTgt spid="10"/>
                                        </p:tgtEl>
                                        <p:attrNameLst>
                                          <p:attrName>style.visibility</p:attrName>
                                        </p:attrNameLst>
                                      </p:cBhvr>
                                      <p:to>
                                        <p:strVal val="visible"/>
                                      </p:to>
                                    </p:set>
                                    <p:animEffect transition="in" filter="wipe(down)">
                                      <p:cBhvr>
                                        <p:cTn id="50" dur="500"/>
                                        <p:tgtEl>
                                          <p:spTgt spid="10"/>
                                        </p:tgtEl>
                                      </p:cBhvr>
                                    </p:animEffect>
                                  </p:childTnLst>
                                </p:cTn>
                              </p:par>
                              <p:par>
                                <p:cTn id="51" presetID="10" presetClass="entr" presetSubtype="0" fill="hold" grpId="0" nodeType="withEffect">
                                  <p:stCondLst>
                                    <p:cond delay="2000"/>
                                  </p:stCondLst>
                                  <p:childTnLst>
                                    <p:set>
                                      <p:cBhvr>
                                        <p:cTn id="52" dur="1" fill="hold">
                                          <p:stCondLst>
                                            <p:cond delay="0"/>
                                          </p:stCondLst>
                                        </p:cTn>
                                        <p:tgtEl>
                                          <p:spTgt spid="16"/>
                                        </p:tgtEl>
                                        <p:attrNameLst>
                                          <p:attrName>style.visibility</p:attrName>
                                        </p:attrNameLst>
                                      </p:cBhvr>
                                      <p:to>
                                        <p:strVal val="visible"/>
                                      </p:to>
                                    </p:set>
                                    <p:animEffect transition="in" filter="fade">
                                      <p:cBhvr>
                                        <p:cTn id="53" dur="500"/>
                                        <p:tgtEl>
                                          <p:spTgt spid="16"/>
                                        </p:tgtEl>
                                      </p:cBhvr>
                                    </p:animEffect>
                                  </p:childTnLst>
                                </p:cTn>
                              </p:par>
                              <p:par>
                                <p:cTn id="54" presetID="10" presetClass="entr" presetSubtype="0" fill="hold" grpId="0" nodeType="withEffect">
                                  <p:stCondLst>
                                    <p:cond delay="2500"/>
                                  </p:stCondLst>
                                  <p:childTnLst>
                                    <p:set>
                                      <p:cBhvr>
                                        <p:cTn id="55" dur="1" fill="hold">
                                          <p:stCondLst>
                                            <p:cond delay="0"/>
                                          </p:stCondLst>
                                        </p:cTn>
                                        <p:tgtEl>
                                          <p:spTgt spid="17"/>
                                        </p:tgtEl>
                                        <p:attrNameLst>
                                          <p:attrName>style.visibility</p:attrName>
                                        </p:attrNameLst>
                                      </p:cBhvr>
                                      <p:to>
                                        <p:strVal val="visible"/>
                                      </p:to>
                                    </p:set>
                                    <p:animEffect transition="in" filter="fade">
                                      <p:cBhvr>
                                        <p:cTn id="56" dur="500"/>
                                        <p:tgtEl>
                                          <p:spTgt spid="17"/>
                                        </p:tgtEl>
                                      </p:cBhvr>
                                    </p:animEffect>
                                  </p:childTnLst>
                                </p:cTn>
                              </p:par>
                              <p:par>
                                <p:cTn id="57" presetID="10" presetClass="entr" presetSubtype="0" fill="hold" nodeType="withEffect">
                                  <p:stCondLst>
                                    <p:cond delay="3000"/>
                                  </p:stCondLst>
                                  <p:childTnLst>
                                    <p:set>
                                      <p:cBhvr>
                                        <p:cTn id="58" dur="1" fill="hold">
                                          <p:stCondLst>
                                            <p:cond delay="0"/>
                                          </p:stCondLst>
                                        </p:cTn>
                                        <p:tgtEl>
                                          <p:spTgt spid="18"/>
                                        </p:tgtEl>
                                        <p:attrNameLst>
                                          <p:attrName>style.visibility</p:attrName>
                                        </p:attrNameLst>
                                      </p:cBhvr>
                                      <p:to>
                                        <p:strVal val="visible"/>
                                      </p:to>
                                    </p:set>
                                    <p:animEffect transition="in" filter="fade">
                                      <p:cBhvr>
                                        <p:cTn id="59" dur="500"/>
                                        <p:tgtEl>
                                          <p:spTgt spid="18"/>
                                        </p:tgtEl>
                                      </p:cBhvr>
                                    </p:animEffect>
                                  </p:childTnLst>
                                </p:cTn>
                              </p:par>
                              <p:par>
                                <p:cTn id="60" presetID="10" presetClass="entr" presetSubtype="0" fill="hold" grpId="0" nodeType="withEffect">
                                  <p:stCondLst>
                                    <p:cond delay="3500"/>
                                  </p:stCondLst>
                                  <p:childTnLst>
                                    <p:set>
                                      <p:cBhvr>
                                        <p:cTn id="61" dur="1" fill="hold">
                                          <p:stCondLst>
                                            <p:cond delay="0"/>
                                          </p:stCondLst>
                                        </p:cTn>
                                        <p:tgtEl>
                                          <p:spTgt spid="24"/>
                                        </p:tgtEl>
                                        <p:attrNameLst>
                                          <p:attrName>style.visibility</p:attrName>
                                        </p:attrNameLst>
                                      </p:cBhvr>
                                      <p:to>
                                        <p:strVal val="visible"/>
                                      </p:to>
                                    </p:set>
                                    <p:animEffect transition="in" filter="fade">
                                      <p:cBhvr>
                                        <p:cTn id="62" dur="500"/>
                                        <p:tgtEl>
                                          <p:spTgt spid="24"/>
                                        </p:tgtEl>
                                      </p:cBhvr>
                                    </p:animEffect>
                                  </p:childTnLst>
                                </p:cTn>
                              </p:par>
                              <p:par>
                                <p:cTn id="63" presetID="22" presetClass="entr" presetSubtype="8" fill="hold" nodeType="withEffect">
                                  <p:stCondLst>
                                    <p:cond delay="4000"/>
                                  </p:stCondLst>
                                  <p:childTnLst>
                                    <p:set>
                                      <p:cBhvr>
                                        <p:cTn id="64" dur="1" fill="hold">
                                          <p:stCondLst>
                                            <p:cond delay="0"/>
                                          </p:stCondLst>
                                        </p:cTn>
                                        <p:tgtEl>
                                          <p:spTgt spid="25"/>
                                        </p:tgtEl>
                                        <p:attrNameLst>
                                          <p:attrName>style.visibility</p:attrName>
                                        </p:attrNameLst>
                                      </p:cBhvr>
                                      <p:to>
                                        <p:strVal val="visible"/>
                                      </p:to>
                                    </p:set>
                                    <p:animEffect transition="in" filter="wipe(left)">
                                      <p:cBhvr>
                                        <p:cTn id="65" dur="500"/>
                                        <p:tgtEl>
                                          <p:spTgt spid="25"/>
                                        </p:tgtEl>
                                      </p:cBhvr>
                                    </p:animEffect>
                                  </p:childTnLst>
                                </p:cTn>
                              </p:par>
                              <p:par>
                                <p:cTn id="66" presetID="10" presetClass="entr" presetSubtype="0" fill="hold" nodeType="withEffect">
                                  <p:stCondLst>
                                    <p:cond delay="4500"/>
                                  </p:stCondLst>
                                  <p:childTnLst>
                                    <p:set>
                                      <p:cBhvr>
                                        <p:cTn id="67" dur="1" fill="hold">
                                          <p:stCondLst>
                                            <p:cond delay="0"/>
                                          </p:stCondLst>
                                        </p:cTn>
                                        <p:tgtEl>
                                          <p:spTgt spid="21"/>
                                        </p:tgtEl>
                                        <p:attrNameLst>
                                          <p:attrName>style.visibility</p:attrName>
                                        </p:attrNameLst>
                                      </p:cBhvr>
                                      <p:to>
                                        <p:strVal val="visible"/>
                                      </p:to>
                                    </p:set>
                                    <p:animEffect transition="in" filter="fade">
                                      <p:cBhvr>
                                        <p:cTn id="68"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3" grpId="0" animBg="1"/>
      <p:bldP spid="3" grpId="1" animBg="1"/>
      <p:bldP spid="5" grpId="0" animBg="1"/>
      <p:bldP spid="5" grpId="1" animBg="1"/>
      <p:bldP spid="6" grpId="0" animBg="1"/>
      <p:bldP spid="6" grpId="1" animBg="1"/>
      <p:bldP spid="7" grpId="0" animBg="1"/>
      <p:bldP spid="8" grpId="0" animBg="1"/>
      <p:bldP spid="9" grpId="0" animBg="1"/>
      <p:bldP spid="16" grpId="0"/>
      <p:bldP spid="17" grpId="0"/>
      <p:bldP spid="24"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07504" y="51470"/>
            <a:ext cx="3365024" cy="523220"/>
          </a:xfrm>
          <a:prstGeom prst="rect">
            <a:avLst/>
          </a:prstGeom>
        </p:spPr>
        <p:txBody>
          <a:bodyPr wrap="none">
            <a:spAutoFit/>
          </a:bodyPr>
          <a:lstStyle/>
          <a:p>
            <a:r>
              <a:rPr lang="zh-CN" altLang="en-US" sz="2800" b="1" spc="300" dirty="0" smtClean="0">
                <a:solidFill>
                  <a:schemeClr val="accent2">
                    <a:lumMod val="50000"/>
                  </a:schemeClr>
                </a:solidFill>
                <a:cs typeface="+mn-ea"/>
                <a:sym typeface="+mn-lt"/>
              </a:rPr>
              <a:t>单击此处添加标题</a:t>
            </a:r>
            <a:endParaRPr lang="zh-CN" altLang="en-US" sz="2800" b="1" spc="300" dirty="0">
              <a:solidFill>
                <a:schemeClr val="accent2">
                  <a:lumMod val="50000"/>
                </a:schemeClr>
              </a:solidFill>
              <a:cs typeface="+mn-ea"/>
              <a:sym typeface="+mn-lt"/>
            </a:endParaRPr>
          </a:p>
        </p:txBody>
      </p:sp>
      <p:grpSp>
        <p:nvGrpSpPr>
          <p:cNvPr id="3" name="组合 2"/>
          <p:cNvGrpSpPr/>
          <p:nvPr/>
        </p:nvGrpSpPr>
        <p:grpSpPr>
          <a:xfrm>
            <a:off x="2824431" y="1551731"/>
            <a:ext cx="2628619" cy="2628031"/>
            <a:chOff x="3868719" y="1776670"/>
            <a:chExt cx="2628619" cy="2628031"/>
          </a:xfrm>
        </p:grpSpPr>
        <p:sp>
          <p:nvSpPr>
            <p:cNvPr id="5" name="Freeform 4"/>
            <p:cNvSpPr>
              <a:spLocks/>
            </p:cNvSpPr>
            <p:nvPr/>
          </p:nvSpPr>
          <p:spPr bwMode="auto">
            <a:xfrm>
              <a:off x="3868719" y="1776670"/>
              <a:ext cx="2628619" cy="2628031"/>
            </a:xfrm>
            <a:custGeom>
              <a:avLst/>
              <a:gdLst>
                <a:gd name="T0" fmla="*/ 800 w 1050"/>
                <a:gd name="T1" fmla="*/ 903 h 1049"/>
                <a:gd name="T2" fmla="*/ 766 w 1050"/>
                <a:gd name="T3" fmla="*/ 996 h 1049"/>
                <a:gd name="T4" fmla="*/ 671 w 1050"/>
                <a:gd name="T5" fmla="*/ 969 h 1049"/>
                <a:gd name="T6" fmla="*/ 625 w 1050"/>
                <a:gd name="T7" fmla="*/ 1044 h 1049"/>
                <a:gd name="T8" fmla="*/ 526 w 1050"/>
                <a:gd name="T9" fmla="*/ 991 h 1049"/>
                <a:gd name="T10" fmla="*/ 443 w 1050"/>
                <a:gd name="T11" fmla="*/ 1047 h 1049"/>
                <a:gd name="T12" fmla="*/ 381 w 1050"/>
                <a:gd name="T13" fmla="*/ 969 h 1049"/>
                <a:gd name="T14" fmla="*/ 301 w 1050"/>
                <a:gd name="T15" fmla="*/ 1003 h 1049"/>
                <a:gd name="T16" fmla="*/ 272 w 1050"/>
                <a:gd name="T17" fmla="*/ 917 h 1049"/>
                <a:gd name="T18" fmla="*/ 232 w 1050"/>
                <a:gd name="T19" fmla="*/ 888 h 1049"/>
                <a:gd name="T20" fmla="*/ 140 w 1050"/>
                <a:gd name="T21" fmla="*/ 886 h 1049"/>
                <a:gd name="T22" fmla="*/ 134 w 1050"/>
                <a:gd name="T23" fmla="*/ 778 h 1049"/>
                <a:gd name="T24" fmla="*/ 47 w 1050"/>
                <a:gd name="T25" fmla="*/ 750 h 1049"/>
                <a:gd name="T26" fmla="*/ 78 w 1050"/>
                <a:gd name="T27" fmla="*/ 657 h 1049"/>
                <a:gd name="T28" fmla="*/ 0 w 1050"/>
                <a:gd name="T29" fmla="*/ 590 h 1049"/>
                <a:gd name="T30" fmla="*/ 60 w 1050"/>
                <a:gd name="T31" fmla="*/ 500 h 1049"/>
                <a:gd name="T32" fmla="*/ 6 w 1050"/>
                <a:gd name="T33" fmla="*/ 426 h 1049"/>
                <a:gd name="T34" fmla="*/ 86 w 1050"/>
                <a:gd name="T35" fmla="*/ 368 h 1049"/>
                <a:gd name="T36" fmla="*/ 55 w 1050"/>
                <a:gd name="T37" fmla="*/ 284 h 1049"/>
                <a:gd name="T38" fmla="*/ 148 w 1050"/>
                <a:gd name="T39" fmla="*/ 250 h 1049"/>
                <a:gd name="T40" fmla="*/ 140 w 1050"/>
                <a:gd name="T41" fmla="*/ 163 h 1049"/>
                <a:gd name="T42" fmla="*/ 232 w 1050"/>
                <a:gd name="T43" fmla="*/ 162 h 1049"/>
                <a:gd name="T44" fmla="*/ 271 w 1050"/>
                <a:gd name="T45" fmla="*/ 61 h 1049"/>
                <a:gd name="T46" fmla="*/ 358 w 1050"/>
                <a:gd name="T47" fmla="*/ 88 h 1049"/>
                <a:gd name="T48" fmla="*/ 405 w 1050"/>
                <a:gd name="T49" fmla="*/ 73 h 1049"/>
                <a:gd name="T50" fmla="*/ 501 w 1050"/>
                <a:gd name="T51" fmla="*/ 58 h 1049"/>
                <a:gd name="T52" fmla="*/ 592 w 1050"/>
                <a:gd name="T53" fmla="*/ 0 h 1049"/>
                <a:gd name="T54" fmla="*/ 646 w 1050"/>
                <a:gd name="T55" fmla="*/ 73 h 1049"/>
                <a:gd name="T56" fmla="*/ 694 w 1050"/>
                <a:gd name="T57" fmla="*/ 88 h 1049"/>
                <a:gd name="T58" fmla="*/ 781 w 1050"/>
                <a:gd name="T59" fmla="*/ 61 h 1049"/>
                <a:gd name="T60" fmla="*/ 810 w 1050"/>
                <a:gd name="T61" fmla="*/ 155 h 1049"/>
                <a:gd name="T62" fmla="*/ 900 w 1050"/>
                <a:gd name="T63" fmla="*/ 151 h 1049"/>
                <a:gd name="T64" fmla="*/ 904 w 1050"/>
                <a:gd name="T65" fmla="*/ 250 h 1049"/>
                <a:gd name="T66" fmla="*/ 997 w 1050"/>
                <a:gd name="T67" fmla="*/ 284 h 1049"/>
                <a:gd name="T68" fmla="*/ 970 w 1050"/>
                <a:gd name="T69" fmla="*/ 380 h 1049"/>
                <a:gd name="T70" fmla="*/ 1045 w 1050"/>
                <a:gd name="T71" fmla="*/ 426 h 1049"/>
                <a:gd name="T72" fmla="*/ 993 w 1050"/>
                <a:gd name="T73" fmla="*/ 524 h 1049"/>
                <a:gd name="T74" fmla="*/ 1048 w 1050"/>
                <a:gd name="T75" fmla="*/ 607 h 1049"/>
                <a:gd name="T76" fmla="*/ 970 w 1050"/>
                <a:gd name="T77" fmla="*/ 669 h 1049"/>
                <a:gd name="T78" fmla="*/ 1005 w 1050"/>
                <a:gd name="T79" fmla="*/ 750 h 1049"/>
                <a:gd name="T80" fmla="*/ 918 w 1050"/>
                <a:gd name="T81" fmla="*/ 778 h 1049"/>
                <a:gd name="T82" fmla="*/ 889 w 1050"/>
                <a:gd name="T83" fmla="*/ 818 h 1049"/>
                <a:gd name="T84" fmla="*/ 888 w 1050"/>
                <a:gd name="T85" fmla="*/ 911 h 10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050" h="1049">
                  <a:moveTo>
                    <a:pt x="888" y="911"/>
                  </a:moveTo>
                  <a:lnTo>
                    <a:pt x="820" y="888"/>
                  </a:lnTo>
                  <a:lnTo>
                    <a:pt x="800" y="903"/>
                  </a:lnTo>
                  <a:lnTo>
                    <a:pt x="780" y="917"/>
                  </a:lnTo>
                  <a:lnTo>
                    <a:pt x="781" y="988"/>
                  </a:lnTo>
                  <a:lnTo>
                    <a:pt x="766" y="996"/>
                  </a:lnTo>
                  <a:lnTo>
                    <a:pt x="751" y="1003"/>
                  </a:lnTo>
                  <a:lnTo>
                    <a:pt x="694" y="961"/>
                  </a:lnTo>
                  <a:lnTo>
                    <a:pt x="671" y="969"/>
                  </a:lnTo>
                  <a:lnTo>
                    <a:pt x="658" y="972"/>
                  </a:lnTo>
                  <a:lnTo>
                    <a:pt x="646" y="976"/>
                  </a:lnTo>
                  <a:lnTo>
                    <a:pt x="625" y="1044"/>
                  </a:lnTo>
                  <a:lnTo>
                    <a:pt x="592" y="1049"/>
                  </a:lnTo>
                  <a:lnTo>
                    <a:pt x="551" y="991"/>
                  </a:lnTo>
                  <a:lnTo>
                    <a:pt x="526" y="991"/>
                  </a:lnTo>
                  <a:lnTo>
                    <a:pt x="501" y="991"/>
                  </a:lnTo>
                  <a:lnTo>
                    <a:pt x="460" y="1049"/>
                  </a:lnTo>
                  <a:lnTo>
                    <a:pt x="443" y="1047"/>
                  </a:lnTo>
                  <a:lnTo>
                    <a:pt x="426" y="1044"/>
                  </a:lnTo>
                  <a:lnTo>
                    <a:pt x="405" y="976"/>
                  </a:lnTo>
                  <a:lnTo>
                    <a:pt x="381" y="969"/>
                  </a:lnTo>
                  <a:lnTo>
                    <a:pt x="369" y="965"/>
                  </a:lnTo>
                  <a:lnTo>
                    <a:pt x="358" y="961"/>
                  </a:lnTo>
                  <a:lnTo>
                    <a:pt x="301" y="1003"/>
                  </a:lnTo>
                  <a:lnTo>
                    <a:pt x="286" y="996"/>
                  </a:lnTo>
                  <a:lnTo>
                    <a:pt x="271" y="988"/>
                  </a:lnTo>
                  <a:lnTo>
                    <a:pt x="272" y="917"/>
                  </a:lnTo>
                  <a:lnTo>
                    <a:pt x="252" y="903"/>
                  </a:lnTo>
                  <a:lnTo>
                    <a:pt x="242" y="895"/>
                  </a:lnTo>
                  <a:lnTo>
                    <a:pt x="232" y="888"/>
                  </a:lnTo>
                  <a:lnTo>
                    <a:pt x="164" y="911"/>
                  </a:lnTo>
                  <a:lnTo>
                    <a:pt x="152" y="899"/>
                  </a:lnTo>
                  <a:lnTo>
                    <a:pt x="140" y="886"/>
                  </a:lnTo>
                  <a:lnTo>
                    <a:pt x="163" y="818"/>
                  </a:lnTo>
                  <a:lnTo>
                    <a:pt x="148" y="799"/>
                  </a:lnTo>
                  <a:lnTo>
                    <a:pt x="134" y="778"/>
                  </a:lnTo>
                  <a:lnTo>
                    <a:pt x="63" y="779"/>
                  </a:lnTo>
                  <a:lnTo>
                    <a:pt x="55" y="765"/>
                  </a:lnTo>
                  <a:lnTo>
                    <a:pt x="47" y="750"/>
                  </a:lnTo>
                  <a:lnTo>
                    <a:pt x="90" y="693"/>
                  </a:lnTo>
                  <a:lnTo>
                    <a:pt x="82" y="669"/>
                  </a:lnTo>
                  <a:lnTo>
                    <a:pt x="78" y="657"/>
                  </a:lnTo>
                  <a:lnTo>
                    <a:pt x="75" y="645"/>
                  </a:lnTo>
                  <a:lnTo>
                    <a:pt x="6" y="623"/>
                  </a:lnTo>
                  <a:lnTo>
                    <a:pt x="0" y="590"/>
                  </a:lnTo>
                  <a:lnTo>
                    <a:pt x="60" y="549"/>
                  </a:lnTo>
                  <a:lnTo>
                    <a:pt x="59" y="524"/>
                  </a:lnTo>
                  <a:lnTo>
                    <a:pt x="60" y="500"/>
                  </a:lnTo>
                  <a:lnTo>
                    <a:pt x="0" y="459"/>
                  </a:lnTo>
                  <a:lnTo>
                    <a:pt x="3" y="442"/>
                  </a:lnTo>
                  <a:lnTo>
                    <a:pt x="6" y="426"/>
                  </a:lnTo>
                  <a:lnTo>
                    <a:pt x="75" y="405"/>
                  </a:lnTo>
                  <a:lnTo>
                    <a:pt x="82" y="380"/>
                  </a:lnTo>
                  <a:lnTo>
                    <a:pt x="86" y="368"/>
                  </a:lnTo>
                  <a:lnTo>
                    <a:pt x="90" y="356"/>
                  </a:lnTo>
                  <a:lnTo>
                    <a:pt x="47" y="299"/>
                  </a:lnTo>
                  <a:lnTo>
                    <a:pt x="55" y="284"/>
                  </a:lnTo>
                  <a:lnTo>
                    <a:pt x="63" y="270"/>
                  </a:lnTo>
                  <a:lnTo>
                    <a:pt x="134" y="271"/>
                  </a:lnTo>
                  <a:lnTo>
                    <a:pt x="148" y="250"/>
                  </a:lnTo>
                  <a:lnTo>
                    <a:pt x="155" y="240"/>
                  </a:lnTo>
                  <a:lnTo>
                    <a:pt x="163" y="231"/>
                  </a:lnTo>
                  <a:lnTo>
                    <a:pt x="140" y="163"/>
                  </a:lnTo>
                  <a:lnTo>
                    <a:pt x="152" y="151"/>
                  </a:lnTo>
                  <a:lnTo>
                    <a:pt x="164" y="139"/>
                  </a:lnTo>
                  <a:lnTo>
                    <a:pt x="232" y="162"/>
                  </a:lnTo>
                  <a:lnTo>
                    <a:pt x="252" y="147"/>
                  </a:lnTo>
                  <a:lnTo>
                    <a:pt x="272" y="133"/>
                  </a:lnTo>
                  <a:lnTo>
                    <a:pt x="271" y="61"/>
                  </a:lnTo>
                  <a:lnTo>
                    <a:pt x="286" y="53"/>
                  </a:lnTo>
                  <a:lnTo>
                    <a:pt x="301" y="46"/>
                  </a:lnTo>
                  <a:lnTo>
                    <a:pt x="358" y="88"/>
                  </a:lnTo>
                  <a:lnTo>
                    <a:pt x="381" y="80"/>
                  </a:lnTo>
                  <a:lnTo>
                    <a:pt x="393" y="76"/>
                  </a:lnTo>
                  <a:lnTo>
                    <a:pt x="405" y="73"/>
                  </a:lnTo>
                  <a:lnTo>
                    <a:pt x="426" y="5"/>
                  </a:lnTo>
                  <a:lnTo>
                    <a:pt x="460" y="0"/>
                  </a:lnTo>
                  <a:lnTo>
                    <a:pt x="501" y="58"/>
                  </a:lnTo>
                  <a:lnTo>
                    <a:pt x="526" y="57"/>
                  </a:lnTo>
                  <a:lnTo>
                    <a:pt x="551" y="58"/>
                  </a:lnTo>
                  <a:lnTo>
                    <a:pt x="592" y="0"/>
                  </a:lnTo>
                  <a:lnTo>
                    <a:pt x="608" y="2"/>
                  </a:lnTo>
                  <a:lnTo>
                    <a:pt x="625" y="5"/>
                  </a:lnTo>
                  <a:lnTo>
                    <a:pt x="646" y="73"/>
                  </a:lnTo>
                  <a:lnTo>
                    <a:pt x="671" y="80"/>
                  </a:lnTo>
                  <a:lnTo>
                    <a:pt x="682" y="84"/>
                  </a:lnTo>
                  <a:lnTo>
                    <a:pt x="694" y="88"/>
                  </a:lnTo>
                  <a:lnTo>
                    <a:pt x="751" y="46"/>
                  </a:lnTo>
                  <a:lnTo>
                    <a:pt x="766" y="53"/>
                  </a:lnTo>
                  <a:lnTo>
                    <a:pt x="781" y="61"/>
                  </a:lnTo>
                  <a:lnTo>
                    <a:pt x="780" y="133"/>
                  </a:lnTo>
                  <a:lnTo>
                    <a:pt x="800" y="147"/>
                  </a:lnTo>
                  <a:lnTo>
                    <a:pt x="810" y="155"/>
                  </a:lnTo>
                  <a:lnTo>
                    <a:pt x="820" y="162"/>
                  </a:lnTo>
                  <a:lnTo>
                    <a:pt x="888" y="139"/>
                  </a:lnTo>
                  <a:lnTo>
                    <a:pt x="900" y="151"/>
                  </a:lnTo>
                  <a:lnTo>
                    <a:pt x="912" y="163"/>
                  </a:lnTo>
                  <a:lnTo>
                    <a:pt x="889" y="231"/>
                  </a:lnTo>
                  <a:lnTo>
                    <a:pt x="904" y="250"/>
                  </a:lnTo>
                  <a:lnTo>
                    <a:pt x="918" y="271"/>
                  </a:lnTo>
                  <a:lnTo>
                    <a:pt x="989" y="270"/>
                  </a:lnTo>
                  <a:lnTo>
                    <a:pt x="997" y="284"/>
                  </a:lnTo>
                  <a:lnTo>
                    <a:pt x="1005" y="299"/>
                  </a:lnTo>
                  <a:lnTo>
                    <a:pt x="962" y="356"/>
                  </a:lnTo>
                  <a:lnTo>
                    <a:pt x="970" y="380"/>
                  </a:lnTo>
                  <a:lnTo>
                    <a:pt x="974" y="393"/>
                  </a:lnTo>
                  <a:lnTo>
                    <a:pt x="977" y="405"/>
                  </a:lnTo>
                  <a:lnTo>
                    <a:pt x="1045" y="426"/>
                  </a:lnTo>
                  <a:lnTo>
                    <a:pt x="1050" y="459"/>
                  </a:lnTo>
                  <a:lnTo>
                    <a:pt x="992" y="500"/>
                  </a:lnTo>
                  <a:lnTo>
                    <a:pt x="993" y="524"/>
                  </a:lnTo>
                  <a:lnTo>
                    <a:pt x="992" y="549"/>
                  </a:lnTo>
                  <a:lnTo>
                    <a:pt x="1050" y="590"/>
                  </a:lnTo>
                  <a:lnTo>
                    <a:pt x="1048" y="607"/>
                  </a:lnTo>
                  <a:lnTo>
                    <a:pt x="1045" y="623"/>
                  </a:lnTo>
                  <a:lnTo>
                    <a:pt x="977" y="645"/>
                  </a:lnTo>
                  <a:lnTo>
                    <a:pt x="970" y="669"/>
                  </a:lnTo>
                  <a:lnTo>
                    <a:pt x="966" y="681"/>
                  </a:lnTo>
                  <a:lnTo>
                    <a:pt x="962" y="693"/>
                  </a:lnTo>
                  <a:lnTo>
                    <a:pt x="1005" y="750"/>
                  </a:lnTo>
                  <a:lnTo>
                    <a:pt x="997" y="765"/>
                  </a:lnTo>
                  <a:lnTo>
                    <a:pt x="989" y="779"/>
                  </a:lnTo>
                  <a:lnTo>
                    <a:pt x="918" y="778"/>
                  </a:lnTo>
                  <a:lnTo>
                    <a:pt x="904" y="799"/>
                  </a:lnTo>
                  <a:lnTo>
                    <a:pt x="897" y="809"/>
                  </a:lnTo>
                  <a:lnTo>
                    <a:pt x="889" y="818"/>
                  </a:lnTo>
                  <a:lnTo>
                    <a:pt x="912" y="886"/>
                  </a:lnTo>
                  <a:lnTo>
                    <a:pt x="900" y="899"/>
                  </a:lnTo>
                  <a:lnTo>
                    <a:pt x="888" y="911"/>
                  </a:lnTo>
                  <a:close/>
                </a:path>
              </a:pathLst>
            </a:custGeom>
            <a:solidFill>
              <a:schemeClr val="accent2">
                <a:lumMod val="50000"/>
              </a:schemeClr>
            </a:solidFill>
            <a:ln w="3175" cap="flat" cmpd="sng" algn="ctr">
              <a:solidFill>
                <a:srgbClr val="D7D7D7"/>
              </a:solidFill>
              <a:prstDash val="solid"/>
            </a:ln>
            <a:effectLst/>
            <a:extLst/>
          </p:spPr>
          <p:txBody>
            <a:bodyPr lIns="0" rIns="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282" rtl="0" eaLnBrk="1" fontAlgn="base" latinLnBrk="0" hangingPunct="1">
                <a:lnSpc>
                  <a:spcPct val="120000"/>
                </a:lnSpc>
                <a:spcBef>
                  <a:spcPts val="600"/>
                </a:spcBef>
                <a:spcAft>
                  <a:spcPts val="600"/>
                </a:spcAft>
                <a:buClrTx/>
                <a:buSzTx/>
                <a:buFontTx/>
                <a:buNone/>
                <a:tabLst/>
                <a:defRPr/>
              </a:pPr>
              <a:endParaRPr kumimoji="0" lang="en-US" sz="2800" b="0" i="0" u="none" strike="noStrike" kern="0" cap="none" spc="0" normalizeH="0" baseline="0" noProof="0" dirty="0">
                <a:ln>
                  <a:noFill/>
                </a:ln>
                <a:solidFill>
                  <a:srgbClr val="5A5959"/>
                </a:solidFill>
                <a:effectLst/>
                <a:uLnTx/>
                <a:uFillTx/>
                <a:cs typeface="+mn-ea"/>
                <a:sym typeface="+mn-lt"/>
              </a:endParaRPr>
            </a:p>
          </p:txBody>
        </p:sp>
        <p:sp>
          <p:nvSpPr>
            <p:cNvPr id="6" name="Oval 5"/>
            <p:cNvSpPr>
              <a:spLocks noChangeArrowheads="1"/>
            </p:cNvSpPr>
            <p:nvPr/>
          </p:nvSpPr>
          <p:spPr bwMode="auto">
            <a:xfrm>
              <a:off x="4274765" y="2177285"/>
              <a:ext cx="1821868" cy="1826802"/>
            </a:xfrm>
            <a:prstGeom prst="ellipse">
              <a:avLst/>
            </a:prstGeom>
            <a:solidFill>
              <a:sysClr val="window" lastClr="FFFFFF">
                <a:lumMod val="95000"/>
              </a:sysClr>
            </a:solidFill>
            <a:ln w="22225">
              <a:no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nchorCtr="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282" rtl="0" eaLnBrk="1" fontAlgn="auto" latinLnBrk="0" hangingPunct="1">
                <a:lnSpc>
                  <a:spcPct val="100000"/>
                </a:lnSpc>
                <a:spcBef>
                  <a:spcPts val="0"/>
                </a:spcBef>
                <a:spcAft>
                  <a:spcPts val="0"/>
                </a:spcAft>
                <a:buClrTx/>
                <a:buSzTx/>
                <a:buFontTx/>
                <a:buNone/>
                <a:tabLst/>
                <a:defRPr/>
              </a:pPr>
              <a:r>
                <a:rPr kumimoji="0" lang="zh-CN" altLang="en-US" sz="1800" b="0" i="0" u="none" strike="noStrike" kern="0" cap="none" spc="0" normalizeH="0" baseline="0" noProof="0" dirty="0">
                  <a:ln>
                    <a:noFill/>
                  </a:ln>
                  <a:solidFill>
                    <a:sysClr val="windowText" lastClr="000000"/>
                  </a:solidFill>
                  <a:effectLst/>
                  <a:uLnTx/>
                  <a:uFillTx/>
                  <a:cs typeface="+mn-ea"/>
                  <a:sym typeface="+mn-lt"/>
                </a:rPr>
                <a:t>单击此处添加文本</a:t>
              </a:r>
              <a:endParaRPr kumimoji="0" lang="en-US" sz="1800" b="0" i="0" u="none" strike="noStrike" kern="0" cap="none" spc="0" normalizeH="0" baseline="0" noProof="0" dirty="0">
                <a:ln>
                  <a:noFill/>
                </a:ln>
                <a:solidFill>
                  <a:sysClr val="windowText" lastClr="000000"/>
                </a:solidFill>
                <a:effectLst/>
                <a:uLnTx/>
                <a:uFillTx/>
                <a:cs typeface="+mn-ea"/>
                <a:sym typeface="+mn-lt"/>
              </a:endParaRPr>
            </a:p>
          </p:txBody>
        </p:sp>
      </p:grpSp>
      <p:grpSp>
        <p:nvGrpSpPr>
          <p:cNvPr id="7" name="组合 6"/>
          <p:cNvGrpSpPr/>
          <p:nvPr/>
        </p:nvGrpSpPr>
        <p:grpSpPr>
          <a:xfrm>
            <a:off x="5115803" y="1124286"/>
            <a:ext cx="1790385" cy="1789984"/>
            <a:chOff x="6012485" y="1170407"/>
            <a:chExt cx="1487948" cy="1487615"/>
          </a:xfrm>
        </p:grpSpPr>
        <p:sp>
          <p:nvSpPr>
            <p:cNvPr id="8" name="Freeform 6"/>
            <p:cNvSpPr>
              <a:spLocks/>
            </p:cNvSpPr>
            <p:nvPr/>
          </p:nvSpPr>
          <p:spPr bwMode="auto">
            <a:xfrm>
              <a:off x="6012485" y="1170407"/>
              <a:ext cx="1487948" cy="1487615"/>
            </a:xfrm>
            <a:custGeom>
              <a:avLst/>
              <a:gdLst>
                <a:gd name="T0" fmla="*/ 441 w 637"/>
                <a:gd name="T1" fmla="*/ 550 h 638"/>
                <a:gd name="T2" fmla="*/ 420 w 637"/>
                <a:gd name="T3" fmla="*/ 560 h 638"/>
                <a:gd name="T4" fmla="*/ 397 w 637"/>
                <a:gd name="T5" fmla="*/ 568 h 638"/>
                <a:gd name="T6" fmla="*/ 362 w 637"/>
                <a:gd name="T7" fmla="*/ 636 h 638"/>
                <a:gd name="T8" fmla="*/ 312 w 637"/>
                <a:gd name="T9" fmla="*/ 579 h 638"/>
                <a:gd name="T10" fmla="*/ 288 w 637"/>
                <a:gd name="T11" fmla="*/ 577 h 638"/>
                <a:gd name="T12" fmla="*/ 264 w 637"/>
                <a:gd name="T13" fmla="*/ 573 h 638"/>
                <a:gd name="T14" fmla="*/ 209 w 637"/>
                <a:gd name="T15" fmla="*/ 619 h 638"/>
                <a:gd name="T16" fmla="*/ 181 w 637"/>
                <a:gd name="T17" fmla="*/ 608 h 638"/>
                <a:gd name="T18" fmla="*/ 174 w 637"/>
                <a:gd name="T19" fmla="*/ 533 h 638"/>
                <a:gd name="T20" fmla="*/ 155 w 637"/>
                <a:gd name="T21" fmla="*/ 519 h 638"/>
                <a:gd name="T22" fmla="*/ 79 w 637"/>
                <a:gd name="T23" fmla="*/ 531 h 638"/>
                <a:gd name="T24" fmla="*/ 56 w 637"/>
                <a:gd name="T25" fmla="*/ 502 h 638"/>
                <a:gd name="T26" fmla="*/ 89 w 637"/>
                <a:gd name="T27" fmla="*/ 432 h 638"/>
                <a:gd name="T28" fmla="*/ 78 w 637"/>
                <a:gd name="T29" fmla="*/ 410 h 638"/>
                <a:gd name="T30" fmla="*/ 6 w 637"/>
                <a:gd name="T31" fmla="*/ 383 h 638"/>
                <a:gd name="T32" fmla="*/ 0 w 637"/>
                <a:gd name="T33" fmla="*/ 346 h 638"/>
                <a:gd name="T34" fmla="*/ 64 w 637"/>
                <a:gd name="T35" fmla="*/ 301 h 638"/>
                <a:gd name="T36" fmla="*/ 67 w 637"/>
                <a:gd name="T37" fmla="*/ 276 h 638"/>
                <a:gd name="T38" fmla="*/ 17 w 637"/>
                <a:gd name="T39" fmla="*/ 215 h 638"/>
                <a:gd name="T40" fmla="*/ 30 w 637"/>
                <a:gd name="T41" fmla="*/ 182 h 638"/>
                <a:gd name="T42" fmla="*/ 109 w 637"/>
                <a:gd name="T43" fmla="*/ 175 h 638"/>
                <a:gd name="T44" fmla="*/ 124 w 637"/>
                <a:gd name="T45" fmla="*/ 155 h 638"/>
                <a:gd name="T46" fmla="*/ 111 w 637"/>
                <a:gd name="T47" fmla="*/ 76 h 638"/>
                <a:gd name="T48" fmla="*/ 138 w 637"/>
                <a:gd name="T49" fmla="*/ 55 h 638"/>
                <a:gd name="T50" fmla="*/ 211 w 637"/>
                <a:gd name="T51" fmla="*/ 88 h 638"/>
                <a:gd name="T52" fmla="*/ 234 w 637"/>
                <a:gd name="T53" fmla="*/ 79 h 638"/>
                <a:gd name="T54" fmla="*/ 261 w 637"/>
                <a:gd name="T55" fmla="*/ 4 h 638"/>
                <a:gd name="T56" fmla="*/ 279 w 637"/>
                <a:gd name="T57" fmla="*/ 1 h 638"/>
                <a:gd name="T58" fmla="*/ 330 w 637"/>
                <a:gd name="T59" fmla="*/ 64 h 638"/>
                <a:gd name="T60" fmla="*/ 355 w 637"/>
                <a:gd name="T61" fmla="*/ 66 h 638"/>
                <a:gd name="T62" fmla="*/ 379 w 637"/>
                <a:gd name="T63" fmla="*/ 70 h 638"/>
                <a:gd name="T64" fmla="*/ 436 w 637"/>
                <a:gd name="T65" fmla="*/ 21 h 638"/>
                <a:gd name="T66" fmla="*/ 461 w 637"/>
                <a:gd name="T67" fmla="*/ 32 h 638"/>
                <a:gd name="T68" fmla="*/ 468 w 637"/>
                <a:gd name="T69" fmla="*/ 110 h 638"/>
                <a:gd name="T70" fmla="*/ 488 w 637"/>
                <a:gd name="T71" fmla="*/ 125 h 638"/>
                <a:gd name="T72" fmla="*/ 562 w 637"/>
                <a:gd name="T73" fmla="*/ 112 h 638"/>
                <a:gd name="T74" fmla="*/ 579 w 637"/>
                <a:gd name="T75" fmla="*/ 136 h 638"/>
                <a:gd name="T76" fmla="*/ 548 w 637"/>
                <a:gd name="T77" fmla="*/ 201 h 638"/>
                <a:gd name="T78" fmla="*/ 554 w 637"/>
                <a:gd name="T79" fmla="*/ 213 h 638"/>
                <a:gd name="T80" fmla="*/ 563 w 637"/>
                <a:gd name="T81" fmla="*/ 235 h 638"/>
                <a:gd name="T82" fmla="*/ 632 w 637"/>
                <a:gd name="T83" fmla="*/ 261 h 638"/>
                <a:gd name="T84" fmla="*/ 637 w 637"/>
                <a:gd name="T85" fmla="*/ 301 h 638"/>
                <a:gd name="T86" fmla="*/ 577 w 637"/>
                <a:gd name="T87" fmla="*/ 344 h 638"/>
                <a:gd name="T88" fmla="*/ 574 w 637"/>
                <a:gd name="T89" fmla="*/ 367 h 638"/>
                <a:gd name="T90" fmla="*/ 620 w 637"/>
                <a:gd name="T91" fmla="*/ 424 h 638"/>
                <a:gd name="T92" fmla="*/ 604 w 637"/>
                <a:gd name="T93" fmla="*/ 462 h 638"/>
                <a:gd name="T94" fmla="*/ 532 w 637"/>
                <a:gd name="T95" fmla="*/ 469 h 638"/>
                <a:gd name="T96" fmla="*/ 518 w 637"/>
                <a:gd name="T97" fmla="*/ 488 h 638"/>
                <a:gd name="T98" fmla="*/ 529 w 637"/>
                <a:gd name="T99" fmla="*/ 559 h 638"/>
                <a:gd name="T100" fmla="*/ 505 w 637"/>
                <a:gd name="T101" fmla="*/ 579 h 6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637" h="638">
                  <a:moveTo>
                    <a:pt x="496" y="585"/>
                  </a:moveTo>
                  <a:lnTo>
                    <a:pt x="441" y="550"/>
                  </a:lnTo>
                  <a:lnTo>
                    <a:pt x="431" y="555"/>
                  </a:lnTo>
                  <a:lnTo>
                    <a:pt x="420" y="560"/>
                  </a:lnTo>
                  <a:lnTo>
                    <a:pt x="409" y="564"/>
                  </a:lnTo>
                  <a:lnTo>
                    <a:pt x="397" y="568"/>
                  </a:lnTo>
                  <a:lnTo>
                    <a:pt x="382" y="633"/>
                  </a:lnTo>
                  <a:lnTo>
                    <a:pt x="362" y="636"/>
                  </a:lnTo>
                  <a:lnTo>
                    <a:pt x="342" y="638"/>
                  </a:lnTo>
                  <a:lnTo>
                    <a:pt x="312" y="579"/>
                  </a:lnTo>
                  <a:lnTo>
                    <a:pt x="300" y="579"/>
                  </a:lnTo>
                  <a:lnTo>
                    <a:pt x="288" y="577"/>
                  </a:lnTo>
                  <a:lnTo>
                    <a:pt x="275" y="576"/>
                  </a:lnTo>
                  <a:lnTo>
                    <a:pt x="264" y="573"/>
                  </a:lnTo>
                  <a:lnTo>
                    <a:pt x="219" y="622"/>
                  </a:lnTo>
                  <a:lnTo>
                    <a:pt x="209" y="619"/>
                  </a:lnTo>
                  <a:lnTo>
                    <a:pt x="200" y="616"/>
                  </a:lnTo>
                  <a:lnTo>
                    <a:pt x="181" y="608"/>
                  </a:lnTo>
                  <a:lnTo>
                    <a:pt x="184" y="540"/>
                  </a:lnTo>
                  <a:lnTo>
                    <a:pt x="174" y="533"/>
                  </a:lnTo>
                  <a:lnTo>
                    <a:pt x="164" y="526"/>
                  </a:lnTo>
                  <a:lnTo>
                    <a:pt x="155" y="519"/>
                  </a:lnTo>
                  <a:lnTo>
                    <a:pt x="146" y="511"/>
                  </a:lnTo>
                  <a:lnTo>
                    <a:pt x="79" y="531"/>
                  </a:lnTo>
                  <a:lnTo>
                    <a:pt x="67" y="517"/>
                  </a:lnTo>
                  <a:lnTo>
                    <a:pt x="56" y="502"/>
                  </a:lnTo>
                  <a:lnTo>
                    <a:pt x="94" y="443"/>
                  </a:lnTo>
                  <a:lnTo>
                    <a:pt x="89" y="432"/>
                  </a:lnTo>
                  <a:lnTo>
                    <a:pt x="83" y="421"/>
                  </a:lnTo>
                  <a:lnTo>
                    <a:pt x="78" y="410"/>
                  </a:lnTo>
                  <a:lnTo>
                    <a:pt x="74" y="398"/>
                  </a:lnTo>
                  <a:lnTo>
                    <a:pt x="6" y="383"/>
                  </a:lnTo>
                  <a:lnTo>
                    <a:pt x="3" y="364"/>
                  </a:lnTo>
                  <a:lnTo>
                    <a:pt x="0" y="346"/>
                  </a:lnTo>
                  <a:lnTo>
                    <a:pt x="63" y="314"/>
                  </a:lnTo>
                  <a:lnTo>
                    <a:pt x="64" y="301"/>
                  </a:lnTo>
                  <a:lnTo>
                    <a:pt x="65" y="288"/>
                  </a:lnTo>
                  <a:lnTo>
                    <a:pt x="67" y="276"/>
                  </a:lnTo>
                  <a:lnTo>
                    <a:pt x="69" y="264"/>
                  </a:lnTo>
                  <a:lnTo>
                    <a:pt x="17" y="215"/>
                  </a:lnTo>
                  <a:lnTo>
                    <a:pt x="23" y="198"/>
                  </a:lnTo>
                  <a:lnTo>
                    <a:pt x="30" y="182"/>
                  </a:lnTo>
                  <a:lnTo>
                    <a:pt x="102" y="185"/>
                  </a:lnTo>
                  <a:lnTo>
                    <a:pt x="109" y="175"/>
                  </a:lnTo>
                  <a:lnTo>
                    <a:pt x="117" y="165"/>
                  </a:lnTo>
                  <a:lnTo>
                    <a:pt x="124" y="155"/>
                  </a:lnTo>
                  <a:lnTo>
                    <a:pt x="133" y="146"/>
                  </a:lnTo>
                  <a:lnTo>
                    <a:pt x="111" y="76"/>
                  </a:lnTo>
                  <a:lnTo>
                    <a:pt x="124" y="65"/>
                  </a:lnTo>
                  <a:lnTo>
                    <a:pt x="138" y="55"/>
                  </a:lnTo>
                  <a:lnTo>
                    <a:pt x="200" y="94"/>
                  </a:lnTo>
                  <a:lnTo>
                    <a:pt x="211" y="88"/>
                  </a:lnTo>
                  <a:lnTo>
                    <a:pt x="222" y="83"/>
                  </a:lnTo>
                  <a:lnTo>
                    <a:pt x="234" y="79"/>
                  </a:lnTo>
                  <a:lnTo>
                    <a:pt x="246" y="75"/>
                  </a:lnTo>
                  <a:lnTo>
                    <a:pt x="261" y="4"/>
                  </a:lnTo>
                  <a:lnTo>
                    <a:pt x="270" y="3"/>
                  </a:lnTo>
                  <a:lnTo>
                    <a:pt x="279" y="1"/>
                  </a:lnTo>
                  <a:lnTo>
                    <a:pt x="297" y="0"/>
                  </a:lnTo>
                  <a:lnTo>
                    <a:pt x="330" y="64"/>
                  </a:lnTo>
                  <a:lnTo>
                    <a:pt x="343" y="65"/>
                  </a:lnTo>
                  <a:lnTo>
                    <a:pt x="355" y="66"/>
                  </a:lnTo>
                  <a:lnTo>
                    <a:pt x="367" y="68"/>
                  </a:lnTo>
                  <a:lnTo>
                    <a:pt x="379" y="70"/>
                  </a:lnTo>
                  <a:lnTo>
                    <a:pt x="427" y="18"/>
                  </a:lnTo>
                  <a:lnTo>
                    <a:pt x="436" y="21"/>
                  </a:lnTo>
                  <a:lnTo>
                    <a:pt x="444" y="25"/>
                  </a:lnTo>
                  <a:lnTo>
                    <a:pt x="461" y="32"/>
                  </a:lnTo>
                  <a:lnTo>
                    <a:pt x="458" y="103"/>
                  </a:lnTo>
                  <a:lnTo>
                    <a:pt x="468" y="110"/>
                  </a:lnTo>
                  <a:lnTo>
                    <a:pt x="478" y="117"/>
                  </a:lnTo>
                  <a:lnTo>
                    <a:pt x="488" y="125"/>
                  </a:lnTo>
                  <a:lnTo>
                    <a:pt x="497" y="134"/>
                  </a:lnTo>
                  <a:lnTo>
                    <a:pt x="562" y="112"/>
                  </a:lnTo>
                  <a:lnTo>
                    <a:pt x="574" y="128"/>
                  </a:lnTo>
                  <a:lnTo>
                    <a:pt x="579" y="136"/>
                  </a:lnTo>
                  <a:lnTo>
                    <a:pt x="586" y="144"/>
                  </a:lnTo>
                  <a:lnTo>
                    <a:pt x="548" y="201"/>
                  </a:lnTo>
                  <a:lnTo>
                    <a:pt x="551" y="206"/>
                  </a:lnTo>
                  <a:lnTo>
                    <a:pt x="554" y="213"/>
                  </a:lnTo>
                  <a:lnTo>
                    <a:pt x="559" y="224"/>
                  </a:lnTo>
                  <a:lnTo>
                    <a:pt x="563" y="235"/>
                  </a:lnTo>
                  <a:lnTo>
                    <a:pt x="567" y="247"/>
                  </a:lnTo>
                  <a:lnTo>
                    <a:pt x="632" y="261"/>
                  </a:lnTo>
                  <a:lnTo>
                    <a:pt x="635" y="280"/>
                  </a:lnTo>
                  <a:lnTo>
                    <a:pt x="637" y="301"/>
                  </a:lnTo>
                  <a:lnTo>
                    <a:pt x="578" y="332"/>
                  </a:lnTo>
                  <a:lnTo>
                    <a:pt x="577" y="344"/>
                  </a:lnTo>
                  <a:lnTo>
                    <a:pt x="576" y="356"/>
                  </a:lnTo>
                  <a:lnTo>
                    <a:pt x="574" y="367"/>
                  </a:lnTo>
                  <a:lnTo>
                    <a:pt x="571" y="380"/>
                  </a:lnTo>
                  <a:lnTo>
                    <a:pt x="620" y="424"/>
                  </a:lnTo>
                  <a:lnTo>
                    <a:pt x="613" y="443"/>
                  </a:lnTo>
                  <a:lnTo>
                    <a:pt x="604" y="462"/>
                  </a:lnTo>
                  <a:lnTo>
                    <a:pt x="539" y="458"/>
                  </a:lnTo>
                  <a:lnTo>
                    <a:pt x="532" y="469"/>
                  </a:lnTo>
                  <a:lnTo>
                    <a:pt x="525" y="479"/>
                  </a:lnTo>
                  <a:lnTo>
                    <a:pt x="518" y="488"/>
                  </a:lnTo>
                  <a:lnTo>
                    <a:pt x="510" y="497"/>
                  </a:lnTo>
                  <a:lnTo>
                    <a:pt x="529" y="559"/>
                  </a:lnTo>
                  <a:lnTo>
                    <a:pt x="513" y="573"/>
                  </a:lnTo>
                  <a:lnTo>
                    <a:pt x="505" y="579"/>
                  </a:lnTo>
                  <a:lnTo>
                    <a:pt x="496" y="585"/>
                  </a:lnTo>
                  <a:close/>
                </a:path>
              </a:pathLst>
            </a:custGeom>
            <a:solidFill>
              <a:schemeClr val="accent2">
                <a:lumMod val="50000"/>
              </a:schemeClr>
            </a:solidFill>
            <a:ln w="3175" cap="flat" cmpd="sng" algn="ctr">
              <a:solidFill>
                <a:srgbClr val="D7D7D7"/>
              </a:solidFill>
              <a:prstDash val="solid"/>
            </a:ln>
            <a:effectLst/>
            <a:extLst/>
          </p:spPr>
          <p:txBody>
            <a:bodyPr lIns="0" rIns="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282" rtl="0" eaLnBrk="1" fontAlgn="base" latinLnBrk="0" hangingPunct="1">
                <a:lnSpc>
                  <a:spcPct val="120000"/>
                </a:lnSpc>
                <a:spcBef>
                  <a:spcPts val="600"/>
                </a:spcBef>
                <a:spcAft>
                  <a:spcPts val="600"/>
                </a:spcAft>
                <a:buClrTx/>
                <a:buSzTx/>
                <a:buFontTx/>
                <a:buNone/>
                <a:tabLst/>
                <a:defRPr/>
              </a:pPr>
              <a:endParaRPr kumimoji="0" lang="en-US" sz="2800" b="0" i="0" u="none" strike="noStrike" kern="0" cap="none" spc="0" normalizeH="0" baseline="0" noProof="0" dirty="0">
                <a:ln>
                  <a:noFill/>
                </a:ln>
                <a:solidFill>
                  <a:srgbClr val="5A5959"/>
                </a:solidFill>
                <a:effectLst/>
                <a:uLnTx/>
                <a:uFillTx/>
                <a:cs typeface="+mn-ea"/>
                <a:sym typeface="+mn-lt"/>
              </a:endParaRPr>
            </a:p>
          </p:txBody>
        </p:sp>
        <p:sp>
          <p:nvSpPr>
            <p:cNvPr id="9" name="Oval 7"/>
            <p:cNvSpPr>
              <a:spLocks noChangeArrowheads="1"/>
            </p:cNvSpPr>
            <p:nvPr/>
          </p:nvSpPr>
          <p:spPr bwMode="auto">
            <a:xfrm>
              <a:off x="6307671" y="1468197"/>
              <a:ext cx="897577" cy="892035"/>
            </a:xfrm>
            <a:prstGeom prst="ellipse">
              <a:avLst/>
            </a:prstGeom>
            <a:solidFill>
              <a:sysClr val="window" lastClr="FFFFFF">
                <a:lumMod val="95000"/>
              </a:sysClr>
            </a:solidFill>
            <a:ln w="22225">
              <a:no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nchorCtr="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solidFill>
                  <a:effectLst/>
                  <a:uLnTx/>
                  <a:uFillTx/>
                  <a:cs typeface="+mn-ea"/>
                  <a:sym typeface="+mn-lt"/>
                </a:rPr>
                <a:t>单击此处添加文本</a:t>
              </a:r>
              <a:endParaRPr kumimoji="0" lang="en-US" altLang="zh-CN" sz="1200" b="0" i="0" u="none" strike="noStrike" kern="0" cap="none" spc="0" normalizeH="0" baseline="0" noProof="0" dirty="0">
                <a:ln>
                  <a:noFill/>
                </a:ln>
                <a:solidFill>
                  <a:sysClr val="windowText" lastClr="000000"/>
                </a:solidFill>
                <a:effectLst/>
                <a:uLnTx/>
                <a:uFillTx/>
                <a:cs typeface="+mn-ea"/>
                <a:sym typeface="+mn-lt"/>
              </a:endParaRPr>
            </a:p>
          </p:txBody>
        </p:sp>
      </p:grpSp>
      <p:grpSp>
        <p:nvGrpSpPr>
          <p:cNvPr id="10" name="组合 9"/>
          <p:cNvGrpSpPr/>
          <p:nvPr/>
        </p:nvGrpSpPr>
        <p:grpSpPr>
          <a:xfrm>
            <a:off x="892800" y="1337730"/>
            <a:ext cx="2075647" cy="2080525"/>
            <a:chOff x="2057536" y="1194444"/>
            <a:chExt cx="2075647" cy="2080525"/>
          </a:xfrm>
        </p:grpSpPr>
        <p:sp>
          <p:nvSpPr>
            <p:cNvPr id="11" name="Freeform 8"/>
            <p:cNvSpPr>
              <a:spLocks/>
            </p:cNvSpPr>
            <p:nvPr/>
          </p:nvSpPr>
          <p:spPr bwMode="auto">
            <a:xfrm>
              <a:off x="2057536" y="1194444"/>
              <a:ext cx="2075647" cy="2080525"/>
            </a:xfrm>
            <a:custGeom>
              <a:avLst/>
              <a:gdLst>
                <a:gd name="T0" fmla="*/ 587 w 808"/>
                <a:gd name="T1" fmla="*/ 691 h 810"/>
                <a:gd name="T2" fmla="*/ 553 w 808"/>
                <a:gd name="T3" fmla="*/ 710 h 810"/>
                <a:gd name="T4" fmla="*/ 535 w 808"/>
                <a:gd name="T5" fmla="*/ 789 h 810"/>
                <a:gd name="T6" fmla="*/ 509 w 808"/>
                <a:gd name="T7" fmla="*/ 797 h 810"/>
                <a:gd name="T8" fmla="*/ 450 w 808"/>
                <a:gd name="T9" fmla="*/ 741 h 810"/>
                <a:gd name="T10" fmla="*/ 425 w 808"/>
                <a:gd name="T11" fmla="*/ 744 h 810"/>
                <a:gd name="T12" fmla="*/ 378 w 808"/>
                <a:gd name="T13" fmla="*/ 810 h 810"/>
                <a:gd name="T14" fmla="*/ 351 w 808"/>
                <a:gd name="T15" fmla="*/ 807 h 810"/>
                <a:gd name="T16" fmla="*/ 317 w 808"/>
                <a:gd name="T17" fmla="*/ 733 h 810"/>
                <a:gd name="T18" fmla="*/ 292 w 808"/>
                <a:gd name="T19" fmla="*/ 726 h 810"/>
                <a:gd name="T20" fmla="*/ 225 w 808"/>
                <a:gd name="T21" fmla="*/ 769 h 810"/>
                <a:gd name="T22" fmla="*/ 199 w 808"/>
                <a:gd name="T23" fmla="*/ 755 h 810"/>
                <a:gd name="T24" fmla="*/ 197 w 808"/>
                <a:gd name="T25" fmla="*/ 675 h 810"/>
                <a:gd name="T26" fmla="*/ 177 w 808"/>
                <a:gd name="T27" fmla="*/ 658 h 810"/>
                <a:gd name="T28" fmla="*/ 99 w 808"/>
                <a:gd name="T29" fmla="*/ 672 h 810"/>
                <a:gd name="T30" fmla="*/ 81 w 808"/>
                <a:gd name="T31" fmla="*/ 649 h 810"/>
                <a:gd name="T32" fmla="*/ 103 w 808"/>
                <a:gd name="T33" fmla="*/ 563 h 810"/>
                <a:gd name="T34" fmla="*/ 92 w 808"/>
                <a:gd name="T35" fmla="*/ 540 h 810"/>
                <a:gd name="T36" fmla="*/ 16 w 808"/>
                <a:gd name="T37" fmla="*/ 521 h 810"/>
                <a:gd name="T38" fmla="*/ 67 w 808"/>
                <a:gd name="T39" fmla="*/ 461 h 810"/>
                <a:gd name="T40" fmla="*/ 64 w 808"/>
                <a:gd name="T41" fmla="*/ 436 h 810"/>
                <a:gd name="T42" fmla="*/ 62 w 808"/>
                <a:gd name="T43" fmla="*/ 410 h 810"/>
                <a:gd name="T44" fmla="*/ 1 w 808"/>
                <a:gd name="T45" fmla="*/ 362 h 810"/>
                <a:gd name="T46" fmla="*/ 70 w 808"/>
                <a:gd name="T47" fmla="*/ 328 h 810"/>
                <a:gd name="T48" fmla="*/ 78 w 808"/>
                <a:gd name="T49" fmla="*/ 303 h 810"/>
                <a:gd name="T50" fmla="*/ 86 w 808"/>
                <a:gd name="T51" fmla="*/ 278 h 810"/>
                <a:gd name="T52" fmla="*/ 48 w 808"/>
                <a:gd name="T53" fmla="*/ 212 h 810"/>
                <a:gd name="T54" fmla="*/ 125 w 808"/>
                <a:gd name="T55" fmla="*/ 206 h 810"/>
                <a:gd name="T56" fmla="*/ 140 w 808"/>
                <a:gd name="T57" fmla="*/ 186 h 810"/>
                <a:gd name="T58" fmla="*/ 157 w 808"/>
                <a:gd name="T59" fmla="*/ 166 h 810"/>
                <a:gd name="T60" fmla="*/ 148 w 808"/>
                <a:gd name="T61" fmla="*/ 91 h 810"/>
                <a:gd name="T62" fmla="*/ 221 w 808"/>
                <a:gd name="T63" fmla="*/ 114 h 810"/>
                <a:gd name="T64" fmla="*/ 255 w 808"/>
                <a:gd name="T65" fmla="*/ 95 h 810"/>
                <a:gd name="T66" fmla="*/ 272 w 808"/>
                <a:gd name="T67" fmla="*/ 21 h 810"/>
                <a:gd name="T68" fmla="*/ 302 w 808"/>
                <a:gd name="T69" fmla="*/ 12 h 810"/>
                <a:gd name="T70" fmla="*/ 358 w 808"/>
                <a:gd name="T71" fmla="*/ 63 h 810"/>
                <a:gd name="T72" fmla="*/ 383 w 808"/>
                <a:gd name="T73" fmla="*/ 61 h 810"/>
                <a:gd name="T74" fmla="*/ 427 w 808"/>
                <a:gd name="T75" fmla="*/ 0 h 810"/>
                <a:gd name="T76" fmla="*/ 459 w 808"/>
                <a:gd name="T77" fmla="*/ 3 h 810"/>
                <a:gd name="T78" fmla="*/ 491 w 808"/>
                <a:gd name="T79" fmla="*/ 71 h 810"/>
                <a:gd name="T80" fmla="*/ 515 w 808"/>
                <a:gd name="T81" fmla="*/ 78 h 810"/>
                <a:gd name="T82" fmla="*/ 579 w 808"/>
                <a:gd name="T83" fmla="*/ 39 h 810"/>
                <a:gd name="T84" fmla="*/ 607 w 808"/>
                <a:gd name="T85" fmla="*/ 54 h 810"/>
                <a:gd name="T86" fmla="*/ 611 w 808"/>
                <a:gd name="T87" fmla="*/ 130 h 810"/>
                <a:gd name="T88" fmla="*/ 630 w 808"/>
                <a:gd name="T89" fmla="*/ 146 h 810"/>
                <a:gd name="T90" fmla="*/ 705 w 808"/>
                <a:gd name="T91" fmla="*/ 134 h 810"/>
                <a:gd name="T92" fmla="*/ 725 w 808"/>
                <a:gd name="T93" fmla="*/ 158 h 810"/>
                <a:gd name="T94" fmla="*/ 705 w 808"/>
                <a:gd name="T95" fmla="*/ 241 h 810"/>
                <a:gd name="T96" fmla="*/ 716 w 808"/>
                <a:gd name="T97" fmla="*/ 264 h 810"/>
                <a:gd name="T98" fmla="*/ 791 w 808"/>
                <a:gd name="T99" fmla="*/ 285 h 810"/>
                <a:gd name="T100" fmla="*/ 740 w 808"/>
                <a:gd name="T101" fmla="*/ 343 h 810"/>
                <a:gd name="T102" fmla="*/ 744 w 808"/>
                <a:gd name="T103" fmla="*/ 368 h 810"/>
                <a:gd name="T104" fmla="*/ 745 w 808"/>
                <a:gd name="T105" fmla="*/ 395 h 810"/>
                <a:gd name="T106" fmla="*/ 807 w 808"/>
                <a:gd name="T107" fmla="*/ 442 h 810"/>
                <a:gd name="T108" fmla="*/ 737 w 808"/>
                <a:gd name="T109" fmla="*/ 477 h 810"/>
                <a:gd name="T110" fmla="*/ 730 w 808"/>
                <a:gd name="T111" fmla="*/ 502 h 810"/>
                <a:gd name="T112" fmla="*/ 722 w 808"/>
                <a:gd name="T113" fmla="*/ 526 h 810"/>
                <a:gd name="T114" fmla="*/ 762 w 808"/>
                <a:gd name="T115" fmla="*/ 595 h 810"/>
                <a:gd name="T116" fmla="*/ 683 w 808"/>
                <a:gd name="T117" fmla="*/ 599 h 810"/>
                <a:gd name="T118" fmla="*/ 668 w 808"/>
                <a:gd name="T119" fmla="*/ 620 h 810"/>
                <a:gd name="T120" fmla="*/ 651 w 808"/>
                <a:gd name="T121" fmla="*/ 639 h 810"/>
                <a:gd name="T122" fmla="*/ 662 w 808"/>
                <a:gd name="T123" fmla="*/ 718 h 8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808" h="810">
                  <a:moveTo>
                    <a:pt x="651" y="726"/>
                  </a:moveTo>
                  <a:lnTo>
                    <a:pt x="587" y="691"/>
                  </a:lnTo>
                  <a:lnTo>
                    <a:pt x="565" y="704"/>
                  </a:lnTo>
                  <a:lnTo>
                    <a:pt x="553" y="710"/>
                  </a:lnTo>
                  <a:lnTo>
                    <a:pt x="542" y="716"/>
                  </a:lnTo>
                  <a:lnTo>
                    <a:pt x="535" y="789"/>
                  </a:lnTo>
                  <a:lnTo>
                    <a:pt x="522" y="794"/>
                  </a:lnTo>
                  <a:lnTo>
                    <a:pt x="509" y="797"/>
                  </a:lnTo>
                  <a:lnTo>
                    <a:pt x="462" y="739"/>
                  </a:lnTo>
                  <a:lnTo>
                    <a:pt x="450" y="741"/>
                  </a:lnTo>
                  <a:lnTo>
                    <a:pt x="437" y="743"/>
                  </a:lnTo>
                  <a:lnTo>
                    <a:pt x="425" y="744"/>
                  </a:lnTo>
                  <a:lnTo>
                    <a:pt x="412" y="744"/>
                  </a:lnTo>
                  <a:lnTo>
                    <a:pt x="378" y="810"/>
                  </a:lnTo>
                  <a:lnTo>
                    <a:pt x="364" y="809"/>
                  </a:lnTo>
                  <a:lnTo>
                    <a:pt x="351" y="807"/>
                  </a:lnTo>
                  <a:lnTo>
                    <a:pt x="329" y="736"/>
                  </a:lnTo>
                  <a:lnTo>
                    <a:pt x="317" y="733"/>
                  </a:lnTo>
                  <a:lnTo>
                    <a:pt x="304" y="730"/>
                  </a:lnTo>
                  <a:lnTo>
                    <a:pt x="292" y="726"/>
                  </a:lnTo>
                  <a:lnTo>
                    <a:pt x="280" y="721"/>
                  </a:lnTo>
                  <a:lnTo>
                    <a:pt x="225" y="769"/>
                  </a:lnTo>
                  <a:lnTo>
                    <a:pt x="212" y="763"/>
                  </a:lnTo>
                  <a:lnTo>
                    <a:pt x="199" y="755"/>
                  </a:lnTo>
                  <a:lnTo>
                    <a:pt x="207" y="683"/>
                  </a:lnTo>
                  <a:lnTo>
                    <a:pt x="197" y="675"/>
                  </a:lnTo>
                  <a:lnTo>
                    <a:pt x="187" y="667"/>
                  </a:lnTo>
                  <a:lnTo>
                    <a:pt x="177" y="658"/>
                  </a:lnTo>
                  <a:lnTo>
                    <a:pt x="168" y="650"/>
                  </a:lnTo>
                  <a:lnTo>
                    <a:pt x="99" y="672"/>
                  </a:lnTo>
                  <a:lnTo>
                    <a:pt x="90" y="661"/>
                  </a:lnTo>
                  <a:lnTo>
                    <a:pt x="81" y="649"/>
                  </a:lnTo>
                  <a:lnTo>
                    <a:pt x="116" y="586"/>
                  </a:lnTo>
                  <a:lnTo>
                    <a:pt x="103" y="563"/>
                  </a:lnTo>
                  <a:lnTo>
                    <a:pt x="97" y="552"/>
                  </a:lnTo>
                  <a:lnTo>
                    <a:pt x="92" y="540"/>
                  </a:lnTo>
                  <a:lnTo>
                    <a:pt x="20" y="534"/>
                  </a:lnTo>
                  <a:lnTo>
                    <a:pt x="16" y="521"/>
                  </a:lnTo>
                  <a:lnTo>
                    <a:pt x="12" y="507"/>
                  </a:lnTo>
                  <a:lnTo>
                    <a:pt x="67" y="461"/>
                  </a:lnTo>
                  <a:lnTo>
                    <a:pt x="65" y="449"/>
                  </a:lnTo>
                  <a:lnTo>
                    <a:pt x="64" y="436"/>
                  </a:lnTo>
                  <a:lnTo>
                    <a:pt x="63" y="423"/>
                  </a:lnTo>
                  <a:lnTo>
                    <a:pt x="62" y="410"/>
                  </a:lnTo>
                  <a:lnTo>
                    <a:pt x="0" y="378"/>
                  </a:lnTo>
                  <a:lnTo>
                    <a:pt x="1" y="362"/>
                  </a:lnTo>
                  <a:lnTo>
                    <a:pt x="3" y="348"/>
                  </a:lnTo>
                  <a:lnTo>
                    <a:pt x="70" y="328"/>
                  </a:lnTo>
                  <a:lnTo>
                    <a:pt x="73" y="316"/>
                  </a:lnTo>
                  <a:lnTo>
                    <a:pt x="78" y="303"/>
                  </a:lnTo>
                  <a:lnTo>
                    <a:pt x="82" y="291"/>
                  </a:lnTo>
                  <a:lnTo>
                    <a:pt x="86" y="278"/>
                  </a:lnTo>
                  <a:lnTo>
                    <a:pt x="41" y="225"/>
                  </a:lnTo>
                  <a:lnTo>
                    <a:pt x="48" y="212"/>
                  </a:lnTo>
                  <a:lnTo>
                    <a:pt x="55" y="199"/>
                  </a:lnTo>
                  <a:lnTo>
                    <a:pt x="125" y="206"/>
                  </a:lnTo>
                  <a:lnTo>
                    <a:pt x="132" y="196"/>
                  </a:lnTo>
                  <a:lnTo>
                    <a:pt x="140" y="186"/>
                  </a:lnTo>
                  <a:lnTo>
                    <a:pt x="148" y="175"/>
                  </a:lnTo>
                  <a:lnTo>
                    <a:pt x="157" y="166"/>
                  </a:lnTo>
                  <a:lnTo>
                    <a:pt x="136" y="101"/>
                  </a:lnTo>
                  <a:lnTo>
                    <a:pt x="148" y="91"/>
                  </a:lnTo>
                  <a:lnTo>
                    <a:pt x="160" y="80"/>
                  </a:lnTo>
                  <a:lnTo>
                    <a:pt x="221" y="114"/>
                  </a:lnTo>
                  <a:lnTo>
                    <a:pt x="243" y="101"/>
                  </a:lnTo>
                  <a:lnTo>
                    <a:pt x="255" y="95"/>
                  </a:lnTo>
                  <a:lnTo>
                    <a:pt x="266" y="90"/>
                  </a:lnTo>
                  <a:lnTo>
                    <a:pt x="272" y="21"/>
                  </a:lnTo>
                  <a:lnTo>
                    <a:pt x="287" y="16"/>
                  </a:lnTo>
                  <a:lnTo>
                    <a:pt x="302" y="12"/>
                  </a:lnTo>
                  <a:lnTo>
                    <a:pt x="345" y="65"/>
                  </a:lnTo>
                  <a:lnTo>
                    <a:pt x="358" y="63"/>
                  </a:lnTo>
                  <a:lnTo>
                    <a:pt x="371" y="62"/>
                  </a:lnTo>
                  <a:lnTo>
                    <a:pt x="383" y="61"/>
                  </a:lnTo>
                  <a:lnTo>
                    <a:pt x="396" y="60"/>
                  </a:lnTo>
                  <a:lnTo>
                    <a:pt x="427" y="0"/>
                  </a:lnTo>
                  <a:lnTo>
                    <a:pt x="443" y="1"/>
                  </a:lnTo>
                  <a:lnTo>
                    <a:pt x="459" y="3"/>
                  </a:lnTo>
                  <a:lnTo>
                    <a:pt x="479" y="68"/>
                  </a:lnTo>
                  <a:lnTo>
                    <a:pt x="491" y="71"/>
                  </a:lnTo>
                  <a:lnTo>
                    <a:pt x="503" y="75"/>
                  </a:lnTo>
                  <a:lnTo>
                    <a:pt x="515" y="78"/>
                  </a:lnTo>
                  <a:lnTo>
                    <a:pt x="527" y="83"/>
                  </a:lnTo>
                  <a:lnTo>
                    <a:pt x="579" y="39"/>
                  </a:lnTo>
                  <a:lnTo>
                    <a:pt x="593" y="46"/>
                  </a:lnTo>
                  <a:lnTo>
                    <a:pt x="607" y="54"/>
                  </a:lnTo>
                  <a:lnTo>
                    <a:pt x="599" y="122"/>
                  </a:lnTo>
                  <a:lnTo>
                    <a:pt x="611" y="130"/>
                  </a:lnTo>
                  <a:lnTo>
                    <a:pt x="621" y="138"/>
                  </a:lnTo>
                  <a:lnTo>
                    <a:pt x="630" y="146"/>
                  </a:lnTo>
                  <a:lnTo>
                    <a:pt x="640" y="155"/>
                  </a:lnTo>
                  <a:lnTo>
                    <a:pt x="705" y="134"/>
                  </a:lnTo>
                  <a:lnTo>
                    <a:pt x="715" y="146"/>
                  </a:lnTo>
                  <a:lnTo>
                    <a:pt x="725" y="158"/>
                  </a:lnTo>
                  <a:lnTo>
                    <a:pt x="692" y="219"/>
                  </a:lnTo>
                  <a:lnTo>
                    <a:pt x="705" y="241"/>
                  </a:lnTo>
                  <a:lnTo>
                    <a:pt x="710" y="252"/>
                  </a:lnTo>
                  <a:lnTo>
                    <a:pt x="716" y="264"/>
                  </a:lnTo>
                  <a:lnTo>
                    <a:pt x="786" y="270"/>
                  </a:lnTo>
                  <a:lnTo>
                    <a:pt x="791" y="285"/>
                  </a:lnTo>
                  <a:lnTo>
                    <a:pt x="795" y="300"/>
                  </a:lnTo>
                  <a:lnTo>
                    <a:pt x="740" y="343"/>
                  </a:lnTo>
                  <a:lnTo>
                    <a:pt x="742" y="356"/>
                  </a:lnTo>
                  <a:lnTo>
                    <a:pt x="744" y="368"/>
                  </a:lnTo>
                  <a:lnTo>
                    <a:pt x="745" y="382"/>
                  </a:lnTo>
                  <a:lnTo>
                    <a:pt x="745" y="395"/>
                  </a:lnTo>
                  <a:lnTo>
                    <a:pt x="808" y="427"/>
                  </a:lnTo>
                  <a:lnTo>
                    <a:pt x="807" y="442"/>
                  </a:lnTo>
                  <a:lnTo>
                    <a:pt x="805" y="457"/>
                  </a:lnTo>
                  <a:lnTo>
                    <a:pt x="737" y="477"/>
                  </a:lnTo>
                  <a:lnTo>
                    <a:pt x="734" y="490"/>
                  </a:lnTo>
                  <a:lnTo>
                    <a:pt x="730" y="502"/>
                  </a:lnTo>
                  <a:lnTo>
                    <a:pt x="726" y="514"/>
                  </a:lnTo>
                  <a:lnTo>
                    <a:pt x="722" y="526"/>
                  </a:lnTo>
                  <a:lnTo>
                    <a:pt x="769" y="582"/>
                  </a:lnTo>
                  <a:lnTo>
                    <a:pt x="762" y="595"/>
                  </a:lnTo>
                  <a:lnTo>
                    <a:pt x="756" y="607"/>
                  </a:lnTo>
                  <a:lnTo>
                    <a:pt x="683" y="599"/>
                  </a:lnTo>
                  <a:lnTo>
                    <a:pt x="676" y="609"/>
                  </a:lnTo>
                  <a:lnTo>
                    <a:pt x="668" y="620"/>
                  </a:lnTo>
                  <a:lnTo>
                    <a:pt x="659" y="629"/>
                  </a:lnTo>
                  <a:lnTo>
                    <a:pt x="651" y="639"/>
                  </a:lnTo>
                  <a:lnTo>
                    <a:pt x="673" y="709"/>
                  </a:lnTo>
                  <a:lnTo>
                    <a:pt x="662" y="718"/>
                  </a:lnTo>
                  <a:lnTo>
                    <a:pt x="651" y="726"/>
                  </a:lnTo>
                  <a:close/>
                </a:path>
              </a:pathLst>
            </a:custGeom>
            <a:solidFill>
              <a:schemeClr val="accent2">
                <a:lumMod val="50000"/>
              </a:schemeClr>
            </a:solidFill>
            <a:ln w="3175" cap="flat" cmpd="sng" algn="ctr">
              <a:solidFill>
                <a:srgbClr val="D7D7D7"/>
              </a:solidFill>
              <a:prstDash val="solid"/>
            </a:ln>
            <a:effectLst/>
            <a:extLst/>
          </p:spPr>
          <p:txBody>
            <a:bodyPr lIns="0" rIns="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282" rtl="0" eaLnBrk="1" fontAlgn="base" latinLnBrk="0" hangingPunct="1">
                <a:lnSpc>
                  <a:spcPct val="120000"/>
                </a:lnSpc>
                <a:spcBef>
                  <a:spcPts val="600"/>
                </a:spcBef>
                <a:spcAft>
                  <a:spcPts val="600"/>
                </a:spcAft>
                <a:buClrTx/>
                <a:buSzTx/>
                <a:buFontTx/>
                <a:buNone/>
                <a:tabLst/>
                <a:defRPr/>
              </a:pPr>
              <a:endParaRPr kumimoji="0" lang="en-US" sz="2800" b="0" i="0" u="none" strike="noStrike" kern="0" cap="none" spc="0" normalizeH="0" baseline="0" noProof="0" dirty="0">
                <a:ln>
                  <a:noFill/>
                </a:ln>
                <a:solidFill>
                  <a:srgbClr val="5A5959"/>
                </a:solidFill>
                <a:effectLst/>
                <a:uLnTx/>
                <a:uFillTx/>
                <a:cs typeface="+mn-ea"/>
                <a:sym typeface="+mn-lt"/>
              </a:endParaRPr>
            </a:p>
          </p:txBody>
        </p:sp>
        <p:sp>
          <p:nvSpPr>
            <p:cNvPr id="12" name="Oval 9"/>
            <p:cNvSpPr>
              <a:spLocks noChangeArrowheads="1"/>
            </p:cNvSpPr>
            <p:nvPr/>
          </p:nvSpPr>
          <p:spPr bwMode="auto">
            <a:xfrm>
              <a:off x="2404813" y="1544314"/>
              <a:ext cx="1378422" cy="1378114"/>
            </a:xfrm>
            <a:prstGeom prst="ellipse">
              <a:avLst/>
            </a:prstGeom>
            <a:solidFill>
              <a:sysClr val="window" lastClr="FFFFFF">
                <a:lumMod val="95000"/>
              </a:sysClr>
            </a:solidFill>
            <a:ln w="22225">
              <a:no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nchorCtr="0"/>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282" rtl="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ysClr val="windowText" lastClr="000000"/>
                  </a:solidFill>
                  <a:effectLst/>
                  <a:uLnTx/>
                  <a:uFillTx/>
                  <a:cs typeface="+mn-ea"/>
                  <a:sym typeface="+mn-lt"/>
                </a:rPr>
                <a:t>单击此处添加文本</a:t>
              </a:r>
              <a:endParaRPr kumimoji="0" lang="en-US" sz="1400" b="0" i="0" u="none" strike="noStrike" kern="0" cap="none" spc="0" normalizeH="0" baseline="0" noProof="0" dirty="0">
                <a:ln>
                  <a:noFill/>
                </a:ln>
                <a:solidFill>
                  <a:sysClr val="windowText" lastClr="000000"/>
                </a:solidFill>
                <a:effectLst/>
                <a:uLnTx/>
                <a:uFillTx/>
                <a:cs typeface="+mn-ea"/>
                <a:sym typeface="+mn-lt"/>
              </a:endParaRPr>
            </a:p>
          </p:txBody>
        </p:sp>
      </p:grpSp>
      <p:sp>
        <p:nvSpPr>
          <p:cNvPr id="13" name="Freeform 10"/>
          <p:cNvSpPr>
            <a:spLocks/>
          </p:cNvSpPr>
          <p:nvPr/>
        </p:nvSpPr>
        <p:spPr bwMode="auto">
          <a:xfrm>
            <a:off x="1496919" y="4176779"/>
            <a:ext cx="4923317" cy="339187"/>
          </a:xfrm>
          <a:custGeom>
            <a:avLst/>
            <a:gdLst>
              <a:gd name="T0" fmla="*/ 0 w 3686"/>
              <a:gd name="T1" fmla="*/ 85 h 254"/>
              <a:gd name="T2" fmla="*/ 129 w 3686"/>
              <a:gd name="T3" fmla="*/ 85 h 254"/>
              <a:gd name="T4" fmla="*/ 185 w 3686"/>
              <a:gd name="T5" fmla="*/ 0 h 254"/>
              <a:gd name="T6" fmla="*/ 279 w 3686"/>
              <a:gd name="T7" fmla="*/ 0 h 254"/>
              <a:gd name="T8" fmla="*/ 336 w 3686"/>
              <a:gd name="T9" fmla="*/ 85 h 254"/>
              <a:gd name="T10" fmla="*/ 421 w 3686"/>
              <a:gd name="T11" fmla="*/ 85 h 254"/>
              <a:gd name="T12" fmla="*/ 477 w 3686"/>
              <a:gd name="T13" fmla="*/ 0 h 254"/>
              <a:gd name="T14" fmla="*/ 571 w 3686"/>
              <a:gd name="T15" fmla="*/ 0 h 254"/>
              <a:gd name="T16" fmla="*/ 629 w 3686"/>
              <a:gd name="T17" fmla="*/ 85 h 254"/>
              <a:gd name="T18" fmla="*/ 709 w 3686"/>
              <a:gd name="T19" fmla="*/ 85 h 254"/>
              <a:gd name="T20" fmla="*/ 764 w 3686"/>
              <a:gd name="T21" fmla="*/ 0 h 254"/>
              <a:gd name="T22" fmla="*/ 862 w 3686"/>
              <a:gd name="T23" fmla="*/ 0 h 254"/>
              <a:gd name="T24" fmla="*/ 916 w 3686"/>
              <a:gd name="T25" fmla="*/ 85 h 254"/>
              <a:gd name="T26" fmla="*/ 1001 w 3686"/>
              <a:gd name="T27" fmla="*/ 85 h 254"/>
              <a:gd name="T28" fmla="*/ 1058 w 3686"/>
              <a:gd name="T29" fmla="*/ 0 h 254"/>
              <a:gd name="T30" fmla="*/ 1154 w 3686"/>
              <a:gd name="T31" fmla="*/ 0 h 254"/>
              <a:gd name="T32" fmla="*/ 1208 w 3686"/>
              <a:gd name="T33" fmla="*/ 85 h 254"/>
              <a:gd name="T34" fmla="*/ 1299 w 3686"/>
              <a:gd name="T35" fmla="*/ 85 h 254"/>
              <a:gd name="T36" fmla="*/ 1353 w 3686"/>
              <a:gd name="T37" fmla="*/ 0 h 254"/>
              <a:gd name="T38" fmla="*/ 1449 w 3686"/>
              <a:gd name="T39" fmla="*/ 0 h 254"/>
              <a:gd name="T40" fmla="*/ 1507 w 3686"/>
              <a:gd name="T41" fmla="*/ 85 h 254"/>
              <a:gd name="T42" fmla="*/ 1591 w 3686"/>
              <a:gd name="T43" fmla="*/ 85 h 254"/>
              <a:gd name="T44" fmla="*/ 1645 w 3686"/>
              <a:gd name="T45" fmla="*/ 0 h 254"/>
              <a:gd name="T46" fmla="*/ 1743 w 3686"/>
              <a:gd name="T47" fmla="*/ 0 h 254"/>
              <a:gd name="T48" fmla="*/ 1799 w 3686"/>
              <a:gd name="T49" fmla="*/ 85 h 254"/>
              <a:gd name="T50" fmla="*/ 1890 w 3686"/>
              <a:gd name="T51" fmla="*/ 85 h 254"/>
              <a:gd name="T52" fmla="*/ 1946 w 3686"/>
              <a:gd name="T53" fmla="*/ 0 h 254"/>
              <a:gd name="T54" fmla="*/ 2044 w 3686"/>
              <a:gd name="T55" fmla="*/ 0 h 254"/>
              <a:gd name="T56" fmla="*/ 2099 w 3686"/>
              <a:gd name="T57" fmla="*/ 85 h 254"/>
              <a:gd name="T58" fmla="*/ 2184 w 3686"/>
              <a:gd name="T59" fmla="*/ 85 h 254"/>
              <a:gd name="T60" fmla="*/ 2240 w 3686"/>
              <a:gd name="T61" fmla="*/ 0 h 254"/>
              <a:gd name="T62" fmla="*/ 2336 w 3686"/>
              <a:gd name="T63" fmla="*/ 0 h 254"/>
              <a:gd name="T64" fmla="*/ 2391 w 3686"/>
              <a:gd name="T65" fmla="*/ 85 h 254"/>
              <a:gd name="T66" fmla="*/ 2472 w 3686"/>
              <a:gd name="T67" fmla="*/ 85 h 254"/>
              <a:gd name="T68" fmla="*/ 2529 w 3686"/>
              <a:gd name="T69" fmla="*/ 0 h 254"/>
              <a:gd name="T70" fmla="*/ 2623 w 3686"/>
              <a:gd name="T71" fmla="*/ 0 h 254"/>
              <a:gd name="T72" fmla="*/ 2681 w 3686"/>
              <a:gd name="T73" fmla="*/ 85 h 254"/>
              <a:gd name="T74" fmla="*/ 2765 w 3686"/>
              <a:gd name="T75" fmla="*/ 85 h 254"/>
              <a:gd name="T76" fmla="*/ 2821 w 3686"/>
              <a:gd name="T77" fmla="*/ 0 h 254"/>
              <a:gd name="T78" fmla="*/ 2917 w 3686"/>
              <a:gd name="T79" fmla="*/ 0 h 254"/>
              <a:gd name="T80" fmla="*/ 2973 w 3686"/>
              <a:gd name="T81" fmla="*/ 85 h 254"/>
              <a:gd name="T82" fmla="*/ 3062 w 3686"/>
              <a:gd name="T83" fmla="*/ 85 h 254"/>
              <a:gd name="T84" fmla="*/ 3118 w 3686"/>
              <a:gd name="T85" fmla="*/ 0 h 254"/>
              <a:gd name="T86" fmla="*/ 3214 w 3686"/>
              <a:gd name="T87" fmla="*/ 0 h 254"/>
              <a:gd name="T88" fmla="*/ 3269 w 3686"/>
              <a:gd name="T89" fmla="*/ 85 h 254"/>
              <a:gd name="T90" fmla="*/ 3356 w 3686"/>
              <a:gd name="T91" fmla="*/ 85 h 254"/>
              <a:gd name="T92" fmla="*/ 3410 w 3686"/>
              <a:gd name="T93" fmla="*/ 0 h 254"/>
              <a:gd name="T94" fmla="*/ 3506 w 3686"/>
              <a:gd name="T95" fmla="*/ 0 h 254"/>
              <a:gd name="T96" fmla="*/ 3561 w 3686"/>
              <a:gd name="T97" fmla="*/ 85 h 254"/>
              <a:gd name="T98" fmla="*/ 3686 w 3686"/>
              <a:gd name="T99" fmla="*/ 85 h 254"/>
              <a:gd name="T100" fmla="*/ 3686 w 3686"/>
              <a:gd name="T101" fmla="*/ 254 h 254"/>
              <a:gd name="T102" fmla="*/ 0 w 3686"/>
              <a:gd name="T103" fmla="*/ 254 h 254"/>
              <a:gd name="T104" fmla="*/ 0 w 3686"/>
              <a:gd name="T105" fmla="*/ 85 h 2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3686" h="254">
                <a:moveTo>
                  <a:pt x="0" y="85"/>
                </a:moveTo>
                <a:lnTo>
                  <a:pt x="129" y="85"/>
                </a:lnTo>
                <a:lnTo>
                  <a:pt x="185" y="0"/>
                </a:lnTo>
                <a:lnTo>
                  <a:pt x="279" y="0"/>
                </a:lnTo>
                <a:lnTo>
                  <a:pt x="336" y="85"/>
                </a:lnTo>
                <a:lnTo>
                  <a:pt x="421" y="85"/>
                </a:lnTo>
                <a:lnTo>
                  <a:pt x="477" y="0"/>
                </a:lnTo>
                <a:lnTo>
                  <a:pt x="571" y="0"/>
                </a:lnTo>
                <a:lnTo>
                  <a:pt x="629" y="85"/>
                </a:lnTo>
                <a:lnTo>
                  <a:pt x="709" y="85"/>
                </a:lnTo>
                <a:lnTo>
                  <a:pt x="764" y="0"/>
                </a:lnTo>
                <a:lnTo>
                  <a:pt x="862" y="0"/>
                </a:lnTo>
                <a:lnTo>
                  <a:pt x="916" y="85"/>
                </a:lnTo>
                <a:lnTo>
                  <a:pt x="1001" y="85"/>
                </a:lnTo>
                <a:lnTo>
                  <a:pt x="1058" y="0"/>
                </a:lnTo>
                <a:lnTo>
                  <a:pt x="1154" y="0"/>
                </a:lnTo>
                <a:lnTo>
                  <a:pt x="1208" y="85"/>
                </a:lnTo>
                <a:lnTo>
                  <a:pt x="1299" y="85"/>
                </a:lnTo>
                <a:lnTo>
                  <a:pt x="1353" y="0"/>
                </a:lnTo>
                <a:lnTo>
                  <a:pt x="1449" y="0"/>
                </a:lnTo>
                <a:lnTo>
                  <a:pt x="1507" y="85"/>
                </a:lnTo>
                <a:lnTo>
                  <a:pt x="1591" y="85"/>
                </a:lnTo>
                <a:lnTo>
                  <a:pt x="1645" y="0"/>
                </a:lnTo>
                <a:lnTo>
                  <a:pt x="1743" y="0"/>
                </a:lnTo>
                <a:lnTo>
                  <a:pt x="1799" y="85"/>
                </a:lnTo>
                <a:lnTo>
                  <a:pt x="1890" y="85"/>
                </a:lnTo>
                <a:lnTo>
                  <a:pt x="1946" y="0"/>
                </a:lnTo>
                <a:lnTo>
                  <a:pt x="2044" y="0"/>
                </a:lnTo>
                <a:lnTo>
                  <a:pt x="2099" y="85"/>
                </a:lnTo>
                <a:lnTo>
                  <a:pt x="2184" y="85"/>
                </a:lnTo>
                <a:lnTo>
                  <a:pt x="2240" y="0"/>
                </a:lnTo>
                <a:lnTo>
                  <a:pt x="2336" y="0"/>
                </a:lnTo>
                <a:lnTo>
                  <a:pt x="2391" y="85"/>
                </a:lnTo>
                <a:lnTo>
                  <a:pt x="2472" y="85"/>
                </a:lnTo>
                <a:lnTo>
                  <a:pt x="2529" y="0"/>
                </a:lnTo>
                <a:lnTo>
                  <a:pt x="2623" y="0"/>
                </a:lnTo>
                <a:lnTo>
                  <a:pt x="2681" y="85"/>
                </a:lnTo>
                <a:lnTo>
                  <a:pt x="2765" y="85"/>
                </a:lnTo>
                <a:lnTo>
                  <a:pt x="2821" y="0"/>
                </a:lnTo>
                <a:lnTo>
                  <a:pt x="2917" y="0"/>
                </a:lnTo>
                <a:lnTo>
                  <a:pt x="2973" y="85"/>
                </a:lnTo>
                <a:lnTo>
                  <a:pt x="3062" y="85"/>
                </a:lnTo>
                <a:lnTo>
                  <a:pt x="3118" y="0"/>
                </a:lnTo>
                <a:lnTo>
                  <a:pt x="3214" y="0"/>
                </a:lnTo>
                <a:lnTo>
                  <a:pt x="3269" y="85"/>
                </a:lnTo>
                <a:lnTo>
                  <a:pt x="3356" y="85"/>
                </a:lnTo>
                <a:lnTo>
                  <a:pt x="3410" y="0"/>
                </a:lnTo>
                <a:lnTo>
                  <a:pt x="3506" y="0"/>
                </a:lnTo>
                <a:lnTo>
                  <a:pt x="3561" y="85"/>
                </a:lnTo>
                <a:lnTo>
                  <a:pt x="3686" y="85"/>
                </a:lnTo>
                <a:lnTo>
                  <a:pt x="3686" y="254"/>
                </a:lnTo>
                <a:lnTo>
                  <a:pt x="0" y="254"/>
                </a:lnTo>
                <a:lnTo>
                  <a:pt x="0" y="85"/>
                </a:lnTo>
                <a:close/>
              </a:path>
            </a:pathLst>
          </a:custGeom>
          <a:solidFill>
            <a:schemeClr val="accent2">
              <a:lumMod val="50000"/>
            </a:schemeClr>
          </a:solidFill>
          <a:ln w="9525" cap="rnd">
            <a:solidFill>
              <a:srgbClr val="E6E6E6"/>
            </a:solidFill>
            <a:prstDash val="solid"/>
            <a:round/>
            <a:headEnd/>
            <a:tailEnd/>
          </a:ln>
          <a:extLst/>
        </p:spPr>
        <p:txBody>
          <a:bodyPr vert="eaVert" lIns="91428" tIns="45714" rIns="91428" bIns="45714"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914282" fontAlgn="base">
              <a:spcBef>
                <a:spcPct val="0"/>
              </a:spcBef>
              <a:spcAft>
                <a:spcPct val="0"/>
              </a:spcAft>
              <a:defRPr/>
            </a:pPr>
            <a:endParaRPr lang="en-US" sz="1400" kern="0" dirty="0">
              <a:solidFill>
                <a:sysClr val="window" lastClr="FFFFFF"/>
              </a:solidFill>
              <a:cs typeface="+mn-ea"/>
              <a:sym typeface="+mn-lt"/>
            </a:endParaRPr>
          </a:p>
        </p:txBody>
      </p:sp>
      <p:sp>
        <p:nvSpPr>
          <p:cNvPr id="14" name="TextBox 53"/>
          <p:cNvSpPr txBox="1">
            <a:spLocks noChangeArrowheads="1"/>
          </p:cNvSpPr>
          <p:nvPr/>
        </p:nvSpPr>
        <p:spPr bwMode="auto">
          <a:xfrm>
            <a:off x="952222" y="967830"/>
            <a:ext cx="1728238" cy="312912"/>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vert="horz" wrap="square" lIns="91428" tIns="45714" rIns="91428" bIns="45714"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914282" fontAlgn="base">
              <a:spcBef>
                <a:spcPct val="0"/>
              </a:spcBef>
              <a:spcAft>
                <a:spcPct val="0"/>
              </a:spcAft>
              <a:defRPr/>
            </a:pPr>
            <a:r>
              <a:rPr lang="zh-CN" altLang="en-US" sz="1400" b="1" kern="0" dirty="0">
                <a:cs typeface="+mn-ea"/>
                <a:sym typeface="+mn-lt"/>
              </a:rPr>
              <a:t>单击添加标题</a:t>
            </a:r>
            <a:endParaRPr lang="zh-CN" altLang="en-US" sz="2000" kern="0" dirty="0">
              <a:cs typeface="+mn-ea"/>
              <a:sym typeface="+mn-lt"/>
            </a:endParaRPr>
          </a:p>
        </p:txBody>
      </p:sp>
      <p:sp>
        <p:nvSpPr>
          <p:cNvPr id="15" name="TextBox 53"/>
          <p:cNvSpPr txBox="1">
            <a:spLocks noChangeArrowheads="1"/>
          </p:cNvSpPr>
          <p:nvPr/>
        </p:nvSpPr>
        <p:spPr bwMode="auto">
          <a:xfrm>
            <a:off x="3184471" y="1203599"/>
            <a:ext cx="1728238" cy="312912"/>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vert="horz" wrap="square" lIns="91428" tIns="45714" rIns="91428" bIns="45714"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914282" fontAlgn="base">
              <a:spcBef>
                <a:spcPct val="0"/>
              </a:spcBef>
              <a:spcAft>
                <a:spcPct val="0"/>
              </a:spcAft>
              <a:defRPr/>
            </a:pPr>
            <a:r>
              <a:rPr lang="zh-CN" altLang="en-US" sz="1400" b="1" kern="0" dirty="0">
                <a:cs typeface="+mn-ea"/>
                <a:sym typeface="+mn-lt"/>
              </a:rPr>
              <a:t>单击添加标题</a:t>
            </a:r>
            <a:endParaRPr lang="zh-CN" altLang="en-US" sz="2000" kern="0" dirty="0">
              <a:cs typeface="+mn-ea"/>
              <a:sym typeface="+mn-lt"/>
            </a:endParaRPr>
          </a:p>
        </p:txBody>
      </p:sp>
      <p:sp>
        <p:nvSpPr>
          <p:cNvPr id="16" name="TextBox 53"/>
          <p:cNvSpPr txBox="1">
            <a:spLocks noChangeArrowheads="1"/>
          </p:cNvSpPr>
          <p:nvPr/>
        </p:nvSpPr>
        <p:spPr bwMode="auto">
          <a:xfrm>
            <a:off x="6712862" y="1543894"/>
            <a:ext cx="1512168" cy="312912"/>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vert="horz" wrap="square" lIns="91428" tIns="45714" rIns="91428" bIns="45714"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914282" fontAlgn="base">
              <a:spcBef>
                <a:spcPct val="0"/>
              </a:spcBef>
              <a:spcAft>
                <a:spcPct val="0"/>
              </a:spcAft>
              <a:defRPr/>
            </a:pPr>
            <a:r>
              <a:rPr lang="zh-CN" altLang="en-US" sz="1400" b="1" kern="0" dirty="0">
                <a:cs typeface="+mn-ea"/>
                <a:sym typeface="+mn-lt"/>
              </a:rPr>
              <a:t>单击添加标题</a:t>
            </a:r>
            <a:endParaRPr lang="zh-CN" altLang="en-US" sz="2000" kern="0" dirty="0">
              <a:cs typeface="+mn-ea"/>
              <a:sym typeface="+mn-lt"/>
            </a:endParaRPr>
          </a:p>
        </p:txBody>
      </p:sp>
      <p:grpSp>
        <p:nvGrpSpPr>
          <p:cNvPr id="17" name="组合 16"/>
          <p:cNvGrpSpPr/>
          <p:nvPr/>
        </p:nvGrpSpPr>
        <p:grpSpPr>
          <a:xfrm>
            <a:off x="6640854" y="1991794"/>
            <a:ext cx="1656184" cy="1660076"/>
            <a:chOff x="2057536" y="1194444"/>
            <a:chExt cx="2075647" cy="2080525"/>
          </a:xfrm>
        </p:grpSpPr>
        <p:sp>
          <p:nvSpPr>
            <p:cNvPr id="18" name="Freeform 8"/>
            <p:cNvSpPr>
              <a:spLocks/>
            </p:cNvSpPr>
            <p:nvPr/>
          </p:nvSpPr>
          <p:spPr bwMode="auto">
            <a:xfrm>
              <a:off x="2057536" y="1194444"/>
              <a:ext cx="2075647" cy="2080525"/>
            </a:xfrm>
            <a:custGeom>
              <a:avLst/>
              <a:gdLst>
                <a:gd name="T0" fmla="*/ 587 w 808"/>
                <a:gd name="T1" fmla="*/ 691 h 810"/>
                <a:gd name="T2" fmla="*/ 553 w 808"/>
                <a:gd name="T3" fmla="*/ 710 h 810"/>
                <a:gd name="T4" fmla="*/ 535 w 808"/>
                <a:gd name="T5" fmla="*/ 789 h 810"/>
                <a:gd name="T6" fmla="*/ 509 w 808"/>
                <a:gd name="T7" fmla="*/ 797 h 810"/>
                <a:gd name="T8" fmla="*/ 450 w 808"/>
                <a:gd name="T9" fmla="*/ 741 h 810"/>
                <a:gd name="T10" fmla="*/ 425 w 808"/>
                <a:gd name="T11" fmla="*/ 744 h 810"/>
                <a:gd name="T12" fmla="*/ 378 w 808"/>
                <a:gd name="T13" fmla="*/ 810 h 810"/>
                <a:gd name="T14" fmla="*/ 351 w 808"/>
                <a:gd name="T15" fmla="*/ 807 h 810"/>
                <a:gd name="T16" fmla="*/ 317 w 808"/>
                <a:gd name="T17" fmla="*/ 733 h 810"/>
                <a:gd name="T18" fmla="*/ 292 w 808"/>
                <a:gd name="T19" fmla="*/ 726 h 810"/>
                <a:gd name="T20" fmla="*/ 225 w 808"/>
                <a:gd name="T21" fmla="*/ 769 h 810"/>
                <a:gd name="T22" fmla="*/ 199 w 808"/>
                <a:gd name="T23" fmla="*/ 755 h 810"/>
                <a:gd name="T24" fmla="*/ 197 w 808"/>
                <a:gd name="T25" fmla="*/ 675 h 810"/>
                <a:gd name="T26" fmla="*/ 177 w 808"/>
                <a:gd name="T27" fmla="*/ 658 h 810"/>
                <a:gd name="T28" fmla="*/ 99 w 808"/>
                <a:gd name="T29" fmla="*/ 672 h 810"/>
                <a:gd name="T30" fmla="*/ 81 w 808"/>
                <a:gd name="T31" fmla="*/ 649 h 810"/>
                <a:gd name="T32" fmla="*/ 103 w 808"/>
                <a:gd name="T33" fmla="*/ 563 h 810"/>
                <a:gd name="T34" fmla="*/ 92 w 808"/>
                <a:gd name="T35" fmla="*/ 540 h 810"/>
                <a:gd name="T36" fmla="*/ 16 w 808"/>
                <a:gd name="T37" fmla="*/ 521 h 810"/>
                <a:gd name="T38" fmla="*/ 67 w 808"/>
                <a:gd name="T39" fmla="*/ 461 h 810"/>
                <a:gd name="T40" fmla="*/ 64 w 808"/>
                <a:gd name="T41" fmla="*/ 436 h 810"/>
                <a:gd name="T42" fmla="*/ 62 w 808"/>
                <a:gd name="T43" fmla="*/ 410 h 810"/>
                <a:gd name="T44" fmla="*/ 1 w 808"/>
                <a:gd name="T45" fmla="*/ 362 h 810"/>
                <a:gd name="T46" fmla="*/ 70 w 808"/>
                <a:gd name="T47" fmla="*/ 328 h 810"/>
                <a:gd name="T48" fmla="*/ 78 w 808"/>
                <a:gd name="T49" fmla="*/ 303 h 810"/>
                <a:gd name="T50" fmla="*/ 86 w 808"/>
                <a:gd name="T51" fmla="*/ 278 h 810"/>
                <a:gd name="T52" fmla="*/ 48 w 808"/>
                <a:gd name="T53" fmla="*/ 212 h 810"/>
                <a:gd name="T54" fmla="*/ 125 w 808"/>
                <a:gd name="T55" fmla="*/ 206 h 810"/>
                <a:gd name="T56" fmla="*/ 140 w 808"/>
                <a:gd name="T57" fmla="*/ 186 h 810"/>
                <a:gd name="T58" fmla="*/ 157 w 808"/>
                <a:gd name="T59" fmla="*/ 166 h 810"/>
                <a:gd name="T60" fmla="*/ 148 w 808"/>
                <a:gd name="T61" fmla="*/ 91 h 810"/>
                <a:gd name="T62" fmla="*/ 221 w 808"/>
                <a:gd name="T63" fmla="*/ 114 h 810"/>
                <a:gd name="T64" fmla="*/ 255 w 808"/>
                <a:gd name="T65" fmla="*/ 95 h 810"/>
                <a:gd name="T66" fmla="*/ 272 w 808"/>
                <a:gd name="T67" fmla="*/ 21 h 810"/>
                <a:gd name="T68" fmla="*/ 302 w 808"/>
                <a:gd name="T69" fmla="*/ 12 h 810"/>
                <a:gd name="T70" fmla="*/ 358 w 808"/>
                <a:gd name="T71" fmla="*/ 63 h 810"/>
                <a:gd name="T72" fmla="*/ 383 w 808"/>
                <a:gd name="T73" fmla="*/ 61 h 810"/>
                <a:gd name="T74" fmla="*/ 427 w 808"/>
                <a:gd name="T75" fmla="*/ 0 h 810"/>
                <a:gd name="T76" fmla="*/ 459 w 808"/>
                <a:gd name="T77" fmla="*/ 3 h 810"/>
                <a:gd name="T78" fmla="*/ 491 w 808"/>
                <a:gd name="T79" fmla="*/ 71 h 810"/>
                <a:gd name="T80" fmla="*/ 515 w 808"/>
                <a:gd name="T81" fmla="*/ 78 h 810"/>
                <a:gd name="T82" fmla="*/ 579 w 808"/>
                <a:gd name="T83" fmla="*/ 39 h 810"/>
                <a:gd name="T84" fmla="*/ 607 w 808"/>
                <a:gd name="T85" fmla="*/ 54 h 810"/>
                <a:gd name="T86" fmla="*/ 611 w 808"/>
                <a:gd name="T87" fmla="*/ 130 h 810"/>
                <a:gd name="T88" fmla="*/ 630 w 808"/>
                <a:gd name="T89" fmla="*/ 146 h 810"/>
                <a:gd name="T90" fmla="*/ 705 w 808"/>
                <a:gd name="T91" fmla="*/ 134 h 810"/>
                <a:gd name="T92" fmla="*/ 725 w 808"/>
                <a:gd name="T93" fmla="*/ 158 h 810"/>
                <a:gd name="T94" fmla="*/ 705 w 808"/>
                <a:gd name="T95" fmla="*/ 241 h 810"/>
                <a:gd name="T96" fmla="*/ 716 w 808"/>
                <a:gd name="T97" fmla="*/ 264 h 810"/>
                <a:gd name="T98" fmla="*/ 791 w 808"/>
                <a:gd name="T99" fmla="*/ 285 h 810"/>
                <a:gd name="T100" fmla="*/ 740 w 808"/>
                <a:gd name="T101" fmla="*/ 343 h 810"/>
                <a:gd name="T102" fmla="*/ 744 w 808"/>
                <a:gd name="T103" fmla="*/ 368 h 810"/>
                <a:gd name="T104" fmla="*/ 745 w 808"/>
                <a:gd name="T105" fmla="*/ 395 h 810"/>
                <a:gd name="T106" fmla="*/ 807 w 808"/>
                <a:gd name="T107" fmla="*/ 442 h 810"/>
                <a:gd name="T108" fmla="*/ 737 w 808"/>
                <a:gd name="T109" fmla="*/ 477 h 810"/>
                <a:gd name="T110" fmla="*/ 730 w 808"/>
                <a:gd name="T111" fmla="*/ 502 h 810"/>
                <a:gd name="T112" fmla="*/ 722 w 808"/>
                <a:gd name="T113" fmla="*/ 526 h 810"/>
                <a:gd name="T114" fmla="*/ 762 w 808"/>
                <a:gd name="T115" fmla="*/ 595 h 810"/>
                <a:gd name="T116" fmla="*/ 683 w 808"/>
                <a:gd name="T117" fmla="*/ 599 h 810"/>
                <a:gd name="T118" fmla="*/ 668 w 808"/>
                <a:gd name="T119" fmla="*/ 620 h 810"/>
                <a:gd name="T120" fmla="*/ 651 w 808"/>
                <a:gd name="T121" fmla="*/ 639 h 810"/>
                <a:gd name="T122" fmla="*/ 662 w 808"/>
                <a:gd name="T123" fmla="*/ 718 h 8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808" h="810">
                  <a:moveTo>
                    <a:pt x="651" y="726"/>
                  </a:moveTo>
                  <a:lnTo>
                    <a:pt x="587" y="691"/>
                  </a:lnTo>
                  <a:lnTo>
                    <a:pt x="565" y="704"/>
                  </a:lnTo>
                  <a:lnTo>
                    <a:pt x="553" y="710"/>
                  </a:lnTo>
                  <a:lnTo>
                    <a:pt x="542" y="716"/>
                  </a:lnTo>
                  <a:lnTo>
                    <a:pt x="535" y="789"/>
                  </a:lnTo>
                  <a:lnTo>
                    <a:pt x="522" y="794"/>
                  </a:lnTo>
                  <a:lnTo>
                    <a:pt x="509" y="797"/>
                  </a:lnTo>
                  <a:lnTo>
                    <a:pt x="462" y="739"/>
                  </a:lnTo>
                  <a:lnTo>
                    <a:pt x="450" y="741"/>
                  </a:lnTo>
                  <a:lnTo>
                    <a:pt x="437" y="743"/>
                  </a:lnTo>
                  <a:lnTo>
                    <a:pt x="425" y="744"/>
                  </a:lnTo>
                  <a:lnTo>
                    <a:pt x="412" y="744"/>
                  </a:lnTo>
                  <a:lnTo>
                    <a:pt x="378" y="810"/>
                  </a:lnTo>
                  <a:lnTo>
                    <a:pt x="364" y="809"/>
                  </a:lnTo>
                  <a:lnTo>
                    <a:pt x="351" y="807"/>
                  </a:lnTo>
                  <a:lnTo>
                    <a:pt x="329" y="736"/>
                  </a:lnTo>
                  <a:lnTo>
                    <a:pt x="317" y="733"/>
                  </a:lnTo>
                  <a:lnTo>
                    <a:pt x="304" y="730"/>
                  </a:lnTo>
                  <a:lnTo>
                    <a:pt x="292" y="726"/>
                  </a:lnTo>
                  <a:lnTo>
                    <a:pt x="280" y="721"/>
                  </a:lnTo>
                  <a:lnTo>
                    <a:pt x="225" y="769"/>
                  </a:lnTo>
                  <a:lnTo>
                    <a:pt x="212" y="763"/>
                  </a:lnTo>
                  <a:lnTo>
                    <a:pt x="199" y="755"/>
                  </a:lnTo>
                  <a:lnTo>
                    <a:pt x="207" y="683"/>
                  </a:lnTo>
                  <a:lnTo>
                    <a:pt x="197" y="675"/>
                  </a:lnTo>
                  <a:lnTo>
                    <a:pt x="187" y="667"/>
                  </a:lnTo>
                  <a:lnTo>
                    <a:pt x="177" y="658"/>
                  </a:lnTo>
                  <a:lnTo>
                    <a:pt x="168" y="650"/>
                  </a:lnTo>
                  <a:lnTo>
                    <a:pt x="99" y="672"/>
                  </a:lnTo>
                  <a:lnTo>
                    <a:pt x="90" y="661"/>
                  </a:lnTo>
                  <a:lnTo>
                    <a:pt x="81" y="649"/>
                  </a:lnTo>
                  <a:lnTo>
                    <a:pt x="116" y="586"/>
                  </a:lnTo>
                  <a:lnTo>
                    <a:pt x="103" y="563"/>
                  </a:lnTo>
                  <a:lnTo>
                    <a:pt x="97" y="552"/>
                  </a:lnTo>
                  <a:lnTo>
                    <a:pt x="92" y="540"/>
                  </a:lnTo>
                  <a:lnTo>
                    <a:pt x="20" y="534"/>
                  </a:lnTo>
                  <a:lnTo>
                    <a:pt x="16" y="521"/>
                  </a:lnTo>
                  <a:lnTo>
                    <a:pt x="12" y="507"/>
                  </a:lnTo>
                  <a:lnTo>
                    <a:pt x="67" y="461"/>
                  </a:lnTo>
                  <a:lnTo>
                    <a:pt x="65" y="449"/>
                  </a:lnTo>
                  <a:lnTo>
                    <a:pt x="64" y="436"/>
                  </a:lnTo>
                  <a:lnTo>
                    <a:pt x="63" y="423"/>
                  </a:lnTo>
                  <a:lnTo>
                    <a:pt x="62" y="410"/>
                  </a:lnTo>
                  <a:lnTo>
                    <a:pt x="0" y="378"/>
                  </a:lnTo>
                  <a:lnTo>
                    <a:pt x="1" y="362"/>
                  </a:lnTo>
                  <a:lnTo>
                    <a:pt x="3" y="348"/>
                  </a:lnTo>
                  <a:lnTo>
                    <a:pt x="70" y="328"/>
                  </a:lnTo>
                  <a:lnTo>
                    <a:pt x="73" y="316"/>
                  </a:lnTo>
                  <a:lnTo>
                    <a:pt x="78" y="303"/>
                  </a:lnTo>
                  <a:lnTo>
                    <a:pt x="82" y="291"/>
                  </a:lnTo>
                  <a:lnTo>
                    <a:pt x="86" y="278"/>
                  </a:lnTo>
                  <a:lnTo>
                    <a:pt x="41" y="225"/>
                  </a:lnTo>
                  <a:lnTo>
                    <a:pt x="48" y="212"/>
                  </a:lnTo>
                  <a:lnTo>
                    <a:pt x="55" y="199"/>
                  </a:lnTo>
                  <a:lnTo>
                    <a:pt x="125" y="206"/>
                  </a:lnTo>
                  <a:lnTo>
                    <a:pt x="132" y="196"/>
                  </a:lnTo>
                  <a:lnTo>
                    <a:pt x="140" y="186"/>
                  </a:lnTo>
                  <a:lnTo>
                    <a:pt x="148" y="175"/>
                  </a:lnTo>
                  <a:lnTo>
                    <a:pt x="157" y="166"/>
                  </a:lnTo>
                  <a:lnTo>
                    <a:pt x="136" y="101"/>
                  </a:lnTo>
                  <a:lnTo>
                    <a:pt x="148" y="91"/>
                  </a:lnTo>
                  <a:lnTo>
                    <a:pt x="160" y="80"/>
                  </a:lnTo>
                  <a:lnTo>
                    <a:pt x="221" y="114"/>
                  </a:lnTo>
                  <a:lnTo>
                    <a:pt x="243" y="101"/>
                  </a:lnTo>
                  <a:lnTo>
                    <a:pt x="255" y="95"/>
                  </a:lnTo>
                  <a:lnTo>
                    <a:pt x="266" y="90"/>
                  </a:lnTo>
                  <a:lnTo>
                    <a:pt x="272" y="21"/>
                  </a:lnTo>
                  <a:lnTo>
                    <a:pt x="287" y="16"/>
                  </a:lnTo>
                  <a:lnTo>
                    <a:pt x="302" y="12"/>
                  </a:lnTo>
                  <a:lnTo>
                    <a:pt x="345" y="65"/>
                  </a:lnTo>
                  <a:lnTo>
                    <a:pt x="358" y="63"/>
                  </a:lnTo>
                  <a:lnTo>
                    <a:pt x="371" y="62"/>
                  </a:lnTo>
                  <a:lnTo>
                    <a:pt x="383" y="61"/>
                  </a:lnTo>
                  <a:lnTo>
                    <a:pt x="396" y="60"/>
                  </a:lnTo>
                  <a:lnTo>
                    <a:pt x="427" y="0"/>
                  </a:lnTo>
                  <a:lnTo>
                    <a:pt x="443" y="1"/>
                  </a:lnTo>
                  <a:lnTo>
                    <a:pt x="459" y="3"/>
                  </a:lnTo>
                  <a:lnTo>
                    <a:pt x="479" y="68"/>
                  </a:lnTo>
                  <a:lnTo>
                    <a:pt x="491" y="71"/>
                  </a:lnTo>
                  <a:lnTo>
                    <a:pt x="503" y="75"/>
                  </a:lnTo>
                  <a:lnTo>
                    <a:pt x="515" y="78"/>
                  </a:lnTo>
                  <a:lnTo>
                    <a:pt x="527" y="83"/>
                  </a:lnTo>
                  <a:lnTo>
                    <a:pt x="579" y="39"/>
                  </a:lnTo>
                  <a:lnTo>
                    <a:pt x="593" y="46"/>
                  </a:lnTo>
                  <a:lnTo>
                    <a:pt x="607" y="54"/>
                  </a:lnTo>
                  <a:lnTo>
                    <a:pt x="599" y="122"/>
                  </a:lnTo>
                  <a:lnTo>
                    <a:pt x="611" y="130"/>
                  </a:lnTo>
                  <a:lnTo>
                    <a:pt x="621" y="138"/>
                  </a:lnTo>
                  <a:lnTo>
                    <a:pt x="630" y="146"/>
                  </a:lnTo>
                  <a:lnTo>
                    <a:pt x="640" y="155"/>
                  </a:lnTo>
                  <a:lnTo>
                    <a:pt x="705" y="134"/>
                  </a:lnTo>
                  <a:lnTo>
                    <a:pt x="715" y="146"/>
                  </a:lnTo>
                  <a:lnTo>
                    <a:pt x="725" y="158"/>
                  </a:lnTo>
                  <a:lnTo>
                    <a:pt x="692" y="219"/>
                  </a:lnTo>
                  <a:lnTo>
                    <a:pt x="705" y="241"/>
                  </a:lnTo>
                  <a:lnTo>
                    <a:pt x="710" y="252"/>
                  </a:lnTo>
                  <a:lnTo>
                    <a:pt x="716" y="264"/>
                  </a:lnTo>
                  <a:lnTo>
                    <a:pt x="786" y="270"/>
                  </a:lnTo>
                  <a:lnTo>
                    <a:pt x="791" y="285"/>
                  </a:lnTo>
                  <a:lnTo>
                    <a:pt x="795" y="300"/>
                  </a:lnTo>
                  <a:lnTo>
                    <a:pt x="740" y="343"/>
                  </a:lnTo>
                  <a:lnTo>
                    <a:pt x="742" y="356"/>
                  </a:lnTo>
                  <a:lnTo>
                    <a:pt x="744" y="368"/>
                  </a:lnTo>
                  <a:lnTo>
                    <a:pt x="745" y="382"/>
                  </a:lnTo>
                  <a:lnTo>
                    <a:pt x="745" y="395"/>
                  </a:lnTo>
                  <a:lnTo>
                    <a:pt x="808" y="427"/>
                  </a:lnTo>
                  <a:lnTo>
                    <a:pt x="807" y="442"/>
                  </a:lnTo>
                  <a:lnTo>
                    <a:pt x="805" y="457"/>
                  </a:lnTo>
                  <a:lnTo>
                    <a:pt x="737" y="477"/>
                  </a:lnTo>
                  <a:lnTo>
                    <a:pt x="734" y="490"/>
                  </a:lnTo>
                  <a:lnTo>
                    <a:pt x="730" y="502"/>
                  </a:lnTo>
                  <a:lnTo>
                    <a:pt x="726" y="514"/>
                  </a:lnTo>
                  <a:lnTo>
                    <a:pt x="722" y="526"/>
                  </a:lnTo>
                  <a:lnTo>
                    <a:pt x="769" y="582"/>
                  </a:lnTo>
                  <a:lnTo>
                    <a:pt x="762" y="595"/>
                  </a:lnTo>
                  <a:lnTo>
                    <a:pt x="756" y="607"/>
                  </a:lnTo>
                  <a:lnTo>
                    <a:pt x="683" y="599"/>
                  </a:lnTo>
                  <a:lnTo>
                    <a:pt x="676" y="609"/>
                  </a:lnTo>
                  <a:lnTo>
                    <a:pt x="668" y="620"/>
                  </a:lnTo>
                  <a:lnTo>
                    <a:pt x="659" y="629"/>
                  </a:lnTo>
                  <a:lnTo>
                    <a:pt x="651" y="639"/>
                  </a:lnTo>
                  <a:lnTo>
                    <a:pt x="673" y="709"/>
                  </a:lnTo>
                  <a:lnTo>
                    <a:pt x="662" y="718"/>
                  </a:lnTo>
                  <a:lnTo>
                    <a:pt x="651" y="726"/>
                  </a:lnTo>
                  <a:close/>
                </a:path>
              </a:pathLst>
            </a:custGeom>
            <a:solidFill>
              <a:schemeClr val="accent2">
                <a:lumMod val="50000"/>
              </a:schemeClr>
            </a:solidFill>
            <a:ln w="3175" cap="flat" cmpd="sng" algn="ctr">
              <a:noFill/>
              <a:prstDash val="solid"/>
            </a:ln>
            <a:effectLst/>
            <a:extLst/>
          </p:spPr>
          <p:txBody>
            <a:bodyPr lIns="0" rIns="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282" rtl="0" eaLnBrk="1" fontAlgn="base" latinLnBrk="0" hangingPunct="1">
                <a:lnSpc>
                  <a:spcPct val="120000"/>
                </a:lnSpc>
                <a:spcBef>
                  <a:spcPts val="600"/>
                </a:spcBef>
                <a:spcAft>
                  <a:spcPts val="600"/>
                </a:spcAft>
                <a:buClrTx/>
                <a:buSzTx/>
                <a:buFontTx/>
                <a:buNone/>
                <a:tabLst/>
                <a:defRPr/>
              </a:pPr>
              <a:endParaRPr kumimoji="0" lang="en-US" sz="2800" b="0" i="0" u="none" strike="noStrike" kern="0" cap="none" spc="0" normalizeH="0" baseline="0" noProof="0" dirty="0">
                <a:ln>
                  <a:noFill/>
                </a:ln>
                <a:solidFill>
                  <a:srgbClr val="5A5959"/>
                </a:solidFill>
                <a:effectLst/>
                <a:uLnTx/>
                <a:uFillTx/>
                <a:cs typeface="+mn-ea"/>
                <a:sym typeface="+mn-lt"/>
              </a:endParaRPr>
            </a:p>
          </p:txBody>
        </p:sp>
        <p:sp>
          <p:nvSpPr>
            <p:cNvPr id="19" name="Oval 9"/>
            <p:cNvSpPr>
              <a:spLocks noChangeArrowheads="1"/>
            </p:cNvSpPr>
            <p:nvPr/>
          </p:nvSpPr>
          <p:spPr bwMode="auto">
            <a:xfrm>
              <a:off x="2404813" y="1544314"/>
              <a:ext cx="1378422" cy="1378114"/>
            </a:xfrm>
            <a:prstGeom prst="ellipse">
              <a:avLst/>
            </a:prstGeom>
            <a:solidFill>
              <a:sysClr val="window" lastClr="FFFFFF">
                <a:lumMod val="95000"/>
              </a:sysClr>
            </a:solidFill>
            <a:ln w="22225">
              <a:no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nchorCtr="0"/>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282" rtl="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ysClr val="windowText" lastClr="000000"/>
                  </a:solidFill>
                  <a:effectLst/>
                  <a:uLnTx/>
                  <a:uFillTx/>
                  <a:cs typeface="+mn-ea"/>
                  <a:sym typeface="+mn-lt"/>
                </a:rPr>
                <a:t>单击此处添加文本</a:t>
              </a:r>
              <a:endParaRPr kumimoji="0" lang="en-US" sz="1400" b="0" i="0" u="none" strike="noStrike" kern="0" cap="none" spc="0" normalizeH="0" baseline="0" noProof="0" dirty="0">
                <a:ln>
                  <a:noFill/>
                </a:ln>
                <a:solidFill>
                  <a:sysClr val="windowText" lastClr="000000"/>
                </a:solidFill>
                <a:effectLst/>
                <a:uLnTx/>
                <a:uFillTx/>
                <a:cs typeface="+mn-ea"/>
                <a:sym typeface="+mn-lt"/>
              </a:endParaRPr>
            </a:p>
          </p:txBody>
        </p:sp>
      </p:grpSp>
    </p:spTree>
    <p:extLst>
      <p:ext uri="{BB962C8B-B14F-4D97-AF65-F5344CB8AC3E}">
        <p14:creationId xmlns:p14="http://schemas.microsoft.com/office/powerpoint/2010/main" val="2065547240"/>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4"/>
                                        </p:tgtEl>
                                        <p:attrNameLst>
                                          <p:attrName>ppt_y</p:attrName>
                                        </p:attrNameLst>
                                      </p:cBhvr>
                                      <p:tavLst>
                                        <p:tav tm="0">
                                          <p:val>
                                            <p:strVal val="#ppt_y"/>
                                          </p:val>
                                        </p:tav>
                                        <p:tav tm="100000">
                                          <p:val>
                                            <p:strVal val="#ppt_y"/>
                                          </p:val>
                                        </p:tav>
                                      </p:tavLst>
                                    </p:anim>
                                    <p:anim calcmode="lin" valueType="num">
                                      <p:cBhvr>
                                        <p:cTn id="9" dur="500" fill="hold"/>
                                        <p:tgtEl>
                                          <p:spTgt spid="4"/>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4"/>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4"/>
                                        </p:tgtEl>
                                      </p:cBhvr>
                                    </p:animEffect>
                                  </p:childTnLst>
                                </p:cTn>
                              </p:par>
                            </p:childTnLst>
                          </p:cTn>
                        </p:par>
                        <p:par>
                          <p:cTn id="12" fill="hold">
                            <p:stCondLst>
                              <p:cond delay="850"/>
                            </p:stCondLst>
                            <p:childTnLst>
                              <p:par>
                                <p:cTn id="13" presetID="10" presetClass="entr" presetSubtype="0" fill="hold" nodeType="after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fade">
                                      <p:cBhvr>
                                        <p:cTn id="15" dur="500"/>
                                        <p:tgtEl>
                                          <p:spTgt spid="3"/>
                                        </p:tgtEl>
                                      </p:cBhvr>
                                    </p:animEffect>
                                  </p:childTnLst>
                                </p:cTn>
                              </p:par>
                              <p:par>
                                <p:cTn id="16" presetID="10" presetClass="entr" presetSubtype="0" fill="hold" nodeType="withEffect">
                                  <p:stCondLst>
                                    <p:cond delay="400"/>
                                  </p:stCondLst>
                                  <p:childTnLst>
                                    <p:set>
                                      <p:cBhvr>
                                        <p:cTn id="17" dur="1" fill="hold">
                                          <p:stCondLst>
                                            <p:cond delay="0"/>
                                          </p:stCondLst>
                                        </p:cTn>
                                        <p:tgtEl>
                                          <p:spTgt spid="10"/>
                                        </p:tgtEl>
                                        <p:attrNameLst>
                                          <p:attrName>style.visibility</p:attrName>
                                        </p:attrNameLst>
                                      </p:cBhvr>
                                      <p:to>
                                        <p:strVal val="visible"/>
                                      </p:to>
                                    </p:set>
                                    <p:animEffect transition="in" filter="fade">
                                      <p:cBhvr>
                                        <p:cTn id="18" dur="500"/>
                                        <p:tgtEl>
                                          <p:spTgt spid="10"/>
                                        </p:tgtEl>
                                      </p:cBhvr>
                                    </p:animEffect>
                                  </p:childTnLst>
                                </p:cTn>
                              </p:par>
                              <p:par>
                                <p:cTn id="19" presetID="10" presetClass="entr" presetSubtype="0" fill="hold" nodeType="withEffect">
                                  <p:stCondLst>
                                    <p:cond delay="600"/>
                                  </p:stCondLst>
                                  <p:childTnLst>
                                    <p:set>
                                      <p:cBhvr>
                                        <p:cTn id="20" dur="1" fill="hold">
                                          <p:stCondLst>
                                            <p:cond delay="0"/>
                                          </p:stCondLst>
                                        </p:cTn>
                                        <p:tgtEl>
                                          <p:spTgt spid="7"/>
                                        </p:tgtEl>
                                        <p:attrNameLst>
                                          <p:attrName>style.visibility</p:attrName>
                                        </p:attrNameLst>
                                      </p:cBhvr>
                                      <p:to>
                                        <p:strVal val="visible"/>
                                      </p:to>
                                    </p:set>
                                    <p:animEffect transition="in" filter="fade">
                                      <p:cBhvr>
                                        <p:cTn id="21" dur="500"/>
                                        <p:tgtEl>
                                          <p:spTgt spid="7"/>
                                        </p:tgtEl>
                                      </p:cBhvr>
                                    </p:animEffect>
                                  </p:childTnLst>
                                </p:cTn>
                              </p:par>
                              <p:par>
                                <p:cTn id="22" presetID="10" presetClass="entr" presetSubtype="0" fill="hold" nodeType="withEffect">
                                  <p:stCondLst>
                                    <p:cond delay="1000"/>
                                  </p:stCondLst>
                                  <p:childTnLst>
                                    <p:set>
                                      <p:cBhvr>
                                        <p:cTn id="23" dur="1" fill="hold">
                                          <p:stCondLst>
                                            <p:cond delay="0"/>
                                          </p:stCondLst>
                                        </p:cTn>
                                        <p:tgtEl>
                                          <p:spTgt spid="17"/>
                                        </p:tgtEl>
                                        <p:attrNameLst>
                                          <p:attrName>style.visibility</p:attrName>
                                        </p:attrNameLst>
                                      </p:cBhvr>
                                      <p:to>
                                        <p:strVal val="visible"/>
                                      </p:to>
                                    </p:set>
                                    <p:animEffect transition="in" filter="fade">
                                      <p:cBhvr>
                                        <p:cTn id="24" dur="500"/>
                                        <p:tgtEl>
                                          <p:spTgt spid="17"/>
                                        </p:tgtEl>
                                      </p:cBhvr>
                                    </p:animEffect>
                                  </p:childTnLst>
                                </p:cTn>
                              </p:par>
                            </p:childTnLst>
                          </p:cTn>
                        </p:par>
                        <p:par>
                          <p:cTn id="25" fill="hold">
                            <p:stCondLst>
                              <p:cond delay="2350"/>
                            </p:stCondLst>
                            <p:childTnLst>
                              <p:par>
                                <p:cTn id="26" presetID="12" presetClass="entr" presetSubtype="8" fill="hold" grpId="0" nodeType="afterEffect">
                                  <p:stCondLst>
                                    <p:cond delay="0"/>
                                  </p:stCondLst>
                                  <p:childTnLst>
                                    <p:set>
                                      <p:cBhvr>
                                        <p:cTn id="27" dur="1" fill="hold">
                                          <p:stCondLst>
                                            <p:cond delay="0"/>
                                          </p:stCondLst>
                                        </p:cTn>
                                        <p:tgtEl>
                                          <p:spTgt spid="13"/>
                                        </p:tgtEl>
                                        <p:attrNameLst>
                                          <p:attrName>style.visibility</p:attrName>
                                        </p:attrNameLst>
                                      </p:cBhvr>
                                      <p:to>
                                        <p:strVal val="visible"/>
                                      </p:to>
                                    </p:set>
                                    <p:anim calcmode="lin" valueType="num">
                                      <p:cBhvr additive="base">
                                        <p:cTn id="28" dur="500"/>
                                        <p:tgtEl>
                                          <p:spTgt spid="13"/>
                                        </p:tgtEl>
                                        <p:attrNameLst>
                                          <p:attrName>ppt_x</p:attrName>
                                        </p:attrNameLst>
                                      </p:cBhvr>
                                      <p:tavLst>
                                        <p:tav tm="0">
                                          <p:val>
                                            <p:strVal val="#ppt_x-#ppt_w*1.125000"/>
                                          </p:val>
                                        </p:tav>
                                        <p:tav tm="100000">
                                          <p:val>
                                            <p:strVal val="#ppt_x"/>
                                          </p:val>
                                        </p:tav>
                                      </p:tavLst>
                                    </p:anim>
                                    <p:animEffect transition="in" filter="wipe(right)">
                                      <p:cBhvr>
                                        <p:cTn id="29" dur="500"/>
                                        <p:tgtEl>
                                          <p:spTgt spid="13"/>
                                        </p:tgtEl>
                                      </p:cBhvr>
                                    </p:animEffect>
                                  </p:childTnLst>
                                </p:cTn>
                              </p:par>
                            </p:childTnLst>
                          </p:cTn>
                        </p:par>
                        <p:par>
                          <p:cTn id="30" fill="hold">
                            <p:stCondLst>
                              <p:cond delay="2850"/>
                            </p:stCondLst>
                            <p:childTnLst>
                              <p:par>
                                <p:cTn id="31" presetID="8" presetClass="emph" presetSubtype="0" fill="hold" nodeType="afterEffect">
                                  <p:stCondLst>
                                    <p:cond delay="0"/>
                                  </p:stCondLst>
                                  <p:childTnLst>
                                    <p:animRot by="21600000">
                                      <p:cBhvr>
                                        <p:cTn id="32" dur="2000" fill="hold"/>
                                        <p:tgtEl>
                                          <p:spTgt spid="3"/>
                                        </p:tgtEl>
                                        <p:attrNameLst>
                                          <p:attrName>r</p:attrName>
                                        </p:attrNameLst>
                                      </p:cBhvr>
                                    </p:animRot>
                                  </p:childTnLst>
                                </p:cTn>
                              </p:par>
                              <p:par>
                                <p:cTn id="33" presetID="8" presetClass="emph" presetSubtype="0" fill="hold" nodeType="withEffect">
                                  <p:stCondLst>
                                    <p:cond delay="0"/>
                                  </p:stCondLst>
                                  <p:childTnLst>
                                    <p:animRot by="21600000">
                                      <p:cBhvr>
                                        <p:cTn id="34" dur="1500" fill="hold"/>
                                        <p:tgtEl>
                                          <p:spTgt spid="10"/>
                                        </p:tgtEl>
                                        <p:attrNameLst>
                                          <p:attrName>r</p:attrName>
                                        </p:attrNameLst>
                                      </p:cBhvr>
                                    </p:animRot>
                                  </p:childTnLst>
                                </p:cTn>
                              </p:par>
                              <p:par>
                                <p:cTn id="35" presetID="8" presetClass="emph" presetSubtype="0" fill="hold" nodeType="withEffect">
                                  <p:stCondLst>
                                    <p:cond delay="0"/>
                                  </p:stCondLst>
                                  <p:childTnLst>
                                    <p:animRot by="21600000">
                                      <p:cBhvr>
                                        <p:cTn id="36" dur="1000" fill="hold"/>
                                        <p:tgtEl>
                                          <p:spTgt spid="7"/>
                                        </p:tgtEl>
                                        <p:attrNameLst>
                                          <p:attrName>r</p:attrName>
                                        </p:attrNameLst>
                                      </p:cBhvr>
                                    </p:animRot>
                                  </p:childTnLst>
                                </p:cTn>
                              </p:par>
                              <p:par>
                                <p:cTn id="37" presetID="8" presetClass="emph" presetSubtype="0" fill="hold" nodeType="withEffect">
                                  <p:stCondLst>
                                    <p:cond delay="0"/>
                                  </p:stCondLst>
                                  <p:childTnLst>
                                    <p:animRot by="21600000">
                                      <p:cBhvr>
                                        <p:cTn id="38" dur="1500" fill="hold"/>
                                        <p:tgtEl>
                                          <p:spTgt spid="17"/>
                                        </p:tgtEl>
                                        <p:attrNameLst>
                                          <p:attrName>r</p:attrName>
                                        </p:attrNameLst>
                                      </p:cBhvr>
                                    </p:animRot>
                                  </p:childTnLst>
                                </p:cTn>
                              </p:par>
                              <p:par>
                                <p:cTn id="39" presetID="42" presetClass="entr" presetSubtype="0" fill="hold" grpId="0" nodeType="withEffect">
                                  <p:stCondLst>
                                    <p:cond delay="600"/>
                                  </p:stCondLst>
                                  <p:childTnLst>
                                    <p:set>
                                      <p:cBhvr>
                                        <p:cTn id="40" dur="1" fill="hold">
                                          <p:stCondLst>
                                            <p:cond delay="0"/>
                                          </p:stCondLst>
                                        </p:cTn>
                                        <p:tgtEl>
                                          <p:spTgt spid="14"/>
                                        </p:tgtEl>
                                        <p:attrNameLst>
                                          <p:attrName>style.visibility</p:attrName>
                                        </p:attrNameLst>
                                      </p:cBhvr>
                                      <p:to>
                                        <p:strVal val="visible"/>
                                      </p:to>
                                    </p:set>
                                    <p:animEffect transition="in" filter="fade">
                                      <p:cBhvr>
                                        <p:cTn id="41" dur="500"/>
                                        <p:tgtEl>
                                          <p:spTgt spid="14"/>
                                        </p:tgtEl>
                                      </p:cBhvr>
                                    </p:animEffect>
                                    <p:anim calcmode="lin" valueType="num">
                                      <p:cBhvr>
                                        <p:cTn id="42" dur="500" fill="hold"/>
                                        <p:tgtEl>
                                          <p:spTgt spid="14"/>
                                        </p:tgtEl>
                                        <p:attrNameLst>
                                          <p:attrName>ppt_x</p:attrName>
                                        </p:attrNameLst>
                                      </p:cBhvr>
                                      <p:tavLst>
                                        <p:tav tm="0">
                                          <p:val>
                                            <p:strVal val="#ppt_x"/>
                                          </p:val>
                                        </p:tav>
                                        <p:tav tm="100000">
                                          <p:val>
                                            <p:strVal val="#ppt_x"/>
                                          </p:val>
                                        </p:tav>
                                      </p:tavLst>
                                    </p:anim>
                                    <p:anim calcmode="lin" valueType="num">
                                      <p:cBhvr>
                                        <p:cTn id="43" dur="500" fill="hold"/>
                                        <p:tgtEl>
                                          <p:spTgt spid="14"/>
                                        </p:tgtEl>
                                        <p:attrNameLst>
                                          <p:attrName>ppt_y</p:attrName>
                                        </p:attrNameLst>
                                      </p:cBhvr>
                                      <p:tavLst>
                                        <p:tav tm="0">
                                          <p:val>
                                            <p:strVal val="#ppt_y+.1"/>
                                          </p:val>
                                        </p:tav>
                                        <p:tav tm="100000">
                                          <p:val>
                                            <p:strVal val="#ppt_y"/>
                                          </p:val>
                                        </p:tav>
                                      </p:tavLst>
                                    </p:anim>
                                  </p:childTnLst>
                                </p:cTn>
                              </p:par>
                              <p:par>
                                <p:cTn id="44" presetID="42" presetClass="entr" presetSubtype="0" fill="hold" grpId="0" nodeType="withEffect">
                                  <p:stCondLst>
                                    <p:cond delay="1100"/>
                                  </p:stCondLst>
                                  <p:childTnLst>
                                    <p:set>
                                      <p:cBhvr>
                                        <p:cTn id="45" dur="1" fill="hold">
                                          <p:stCondLst>
                                            <p:cond delay="0"/>
                                          </p:stCondLst>
                                        </p:cTn>
                                        <p:tgtEl>
                                          <p:spTgt spid="15"/>
                                        </p:tgtEl>
                                        <p:attrNameLst>
                                          <p:attrName>style.visibility</p:attrName>
                                        </p:attrNameLst>
                                      </p:cBhvr>
                                      <p:to>
                                        <p:strVal val="visible"/>
                                      </p:to>
                                    </p:set>
                                    <p:animEffect transition="in" filter="fade">
                                      <p:cBhvr>
                                        <p:cTn id="46" dur="500"/>
                                        <p:tgtEl>
                                          <p:spTgt spid="15"/>
                                        </p:tgtEl>
                                      </p:cBhvr>
                                    </p:animEffect>
                                    <p:anim calcmode="lin" valueType="num">
                                      <p:cBhvr>
                                        <p:cTn id="47" dur="500" fill="hold"/>
                                        <p:tgtEl>
                                          <p:spTgt spid="15"/>
                                        </p:tgtEl>
                                        <p:attrNameLst>
                                          <p:attrName>ppt_x</p:attrName>
                                        </p:attrNameLst>
                                      </p:cBhvr>
                                      <p:tavLst>
                                        <p:tav tm="0">
                                          <p:val>
                                            <p:strVal val="#ppt_x"/>
                                          </p:val>
                                        </p:tav>
                                        <p:tav tm="100000">
                                          <p:val>
                                            <p:strVal val="#ppt_x"/>
                                          </p:val>
                                        </p:tav>
                                      </p:tavLst>
                                    </p:anim>
                                    <p:anim calcmode="lin" valueType="num">
                                      <p:cBhvr>
                                        <p:cTn id="48" dur="500" fill="hold"/>
                                        <p:tgtEl>
                                          <p:spTgt spid="15"/>
                                        </p:tgtEl>
                                        <p:attrNameLst>
                                          <p:attrName>ppt_y</p:attrName>
                                        </p:attrNameLst>
                                      </p:cBhvr>
                                      <p:tavLst>
                                        <p:tav tm="0">
                                          <p:val>
                                            <p:strVal val="#ppt_y+.1"/>
                                          </p:val>
                                        </p:tav>
                                        <p:tav tm="100000">
                                          <p:val>
                                            <p:strVal val="#ppt_y"/>
                                          </p:val>
                                        </p:tav>
                                      </p:tavLst>
                                    </p:anim>
                                  </p:childTnLst>
                                </p:cTn>
                              </p:par>
                              <p:par>
                                <p:cTn id="49" presetID="42" presetClass="entr" presetSubtype="0" fill="hold" grpId="0" nodeType="withEffect">
                                  <p:stCondLst>
                                    <p:cond delay="1300"/>
                                  </p:stCondLst>
                                  <p:childTnLst>
                                    <p:set>
                                      <p:cBhvr>
                                        <p:cTn id="50" dur="1" fill="hold">
                                          <p:stCondLst>
                                            <p:cond delay="0"/>
                                          </p:stCondLst>
                                        </p:cTn>
                                        <p:tgtEl>
                                          <p:spTgt spid="16"/>
                                        </p:tgtEl>
                                        <p:attrNameLst>
                                          <p:attrName>style.visibility</p:attrName>
                                        </p:attrNameLst>
                                      </p:cBhvr>
                                      <p:to>
                                        <p:strVal val="visible"/>
                                      </p:to>
                                    </p:set>
                                    <p:animEffect transition="in" filter="fade">
                                      <p:cBhvr>
                                        <p:cTn id="51" dur="500"/>
                                        <p:tgtEl>
                                          <p:spTgt spid="16"/>
                                        </p:tgtEl>
                                      </p:cBhvr>
                                    </p:animEffect>
                                    <p:anim calcmode="lin" valueType="num">
                                      <p:cBhvr>
                                        <p:cTn id="52" dur="500" fill="hold"/>
                                        <p:tgtEl>
                                          <p:spTgt spid="16"/>
                                        </p:tgtEl>
                                        <p:attrNameLst>
                                          <p:attrName>ppt_x</p:attrName>
                                        </p:attrNameLst>
                                      </p:cBhvr>
                                      <p:tavLst>
                                        <p:tav tm="0">
                                          <p:val>
                                            <p:strVal val="#ppt_x"/>
                                          </p:val>
                                        </p:tav>
                                        <p:tav tm="100000">
                                          <p:val>
                                            <p:strVal val="#ppt_x"/>
                                          </p:val>
                                        </p:tav>
                                      </p:tavLst>
                                    </p:anim>
                                    <p:anim calcmode="lin" valueType="num">
                                      <p:cBhvr>
                                        <p:cTn id="53" dur="500" fill="hold"/>
                                        <p:tgtEl>
                                          <p:spTgt spid="1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3" grpId="0" animBg="1"/>
      <p:bldP spid="14" grpId="0"/>
      <p:bldP spid="15" grpId="0"/>
      <p:bldP spid="16" grpId="0"/>
    </p:bldLst>
  </p:timing>
</p:sld>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emp">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159</TotalTime>
  <Words>2695</Words>
  <Application>Microsoft Office PowerPoint</Application>
  <PresentationFormat>全屏显示(16:9)</PresentationFormat>
  <Paragraphs>417</Paragraphs>
  <Slides>37</Slides>
  <Notes>0</Notes>
  <HiddenSlides>0</HiddenSlides>
  <MMClips>0</MMClips>
  <ScaleCrop>false</ScaleCrop>
  <HeadingPairs>
    <vt:vector size="4" baseType="variant">
      <vt:variant>
        <vt:lpstr>主题</vt:lpstr>
      </vt:variant>
      <vt:variant>
        <vt:i4>2</vt:i4>
      </vt:variant>
      <vt:variant>
        <vt:lpstr>幻灯片标题</vt:lpstr>
      </vt:variant>
      <vt:variant>
        <vt:i4>37</vt:i4>
      </vt:variant>
    </vt:vector>
  </HeadingPairs>
  <TitlesOfParts>
    <vt:vector size="39"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瑜伽</dc:title>
  <dc:creator>第一PPT模板网：www.1ppt.com</dc:creator>
  <cp:keywords>第一PPT www.1ppt.com</cp:keywords>
  <cp:lastModifiedBy>Windows User</cp:lastModifiedBy>
  <cp:revision>4</cp:revision>
  <dcterms:created xsi:type="dcterms:W3CDTF">2015-09-26T13:20:14Z</dcterms:created>
  <dcterms:modified xsi:type="dcterms:W3CDTF">2017-07-16T09:25:55Z</dcterms:modified>
</cp:coreProperties>
</file>