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99" r:id="rId2"/>
  </p:sldMasterIdLst>
  <p:notesMasterIdLst>
    <p:notesMasterId r:id="rId11"/>
  </p:notesMasterIdLst>
  <p:handoutMasterIdLst>
    <p:handoutMasterId r:id="rId12"/>
  </p:handoutMasterIdLst>
  <p:sldIdLst>
    <p:sldId id="427" r:id="rId3"/>
    <p:sldId id="428" r:id="rId4"/>
    <p:sldId id="429" r:id="rId5"/>
    <p:sldId id="430" r:id="rId6"/>
    <p:sldId id="431" r:id="rId7"/>
    <p:sldId id="432" r:id="rId8"/>
    <p:sldId id="433" r:id="rId9"/>
    <p:sldId id="359" r:id="rId10"/>
  </p:sldIdLst>
  <p:sldSz cx="9144000" cy="5143500" type="screen16x9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990099"/>
    <a:srgbClr val="FF3399"/>
    <a:srgbClr val="66FF33"/>
    <a:srgbClr val="99FF66"/>
    <a:srgbClr val="FFCC66"/>
    <a:srgbClr val="FF9900"/>
    <a:srgbClr val="FFFFFF"/>
    <a:srgbClr val="FFCC00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570" autoAdjust="0"/>
    <p:restoredTop sz="95672" autoAdjust="0"/>
  </p:normalViewPr>
  <p:slideViewPr>
    <p:cSldViewPr>
      <p:cViewPr varScale="1">
        <p:scale>
          <a:sx n="99" d="100"/>
          <a:sy n="99" d="100"/>
        </p:scale>
        <p:origin x="-108" y="-1128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0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2017/7/14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2017/7/14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1ppt.com/tubiao/" TargetMode="Externa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 userDrawn="1"/>
        </p:nvSpPr>
        <p:spPr bwMode="auto">
          <a:xfrm>
            <a:off x="2771800" y="6190152"/>
            <a:ext cx="4032448" cy="270030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r>
              <a:rPr lang="zh-CN" altLang="en-US" sz="14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4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4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  <a:hlinkClick r:id="rId2"/>
              </a:rPr>
              <a:t>www.1ppt.com/tubiao/</a:t>
            </a: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400" dirty="0"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874003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2017/7/14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7267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2017/7/14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5417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2017/7/14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760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2017/7/14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517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2017/7/14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0850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2017/7/14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5329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2017/7/14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9869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2017/7/14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2380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2017/7/14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2385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2017/7/14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3207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2017/7/14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3267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5" Type="http://schemas.openxmlformats.org/officeDocument/2006/relationships/slideLayout" Target="../slideLayouts/slideLayout6.xml"/><Relationship Id="rId10" Type="http://schemas.openxmlformats.org/officeDocument/2006/relationships/slideLayout" Target="../slideLayouts/slideLayout11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712" r:id="rId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2017/7/14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19172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8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3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10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77"/>
            <a:ext cx="9144000" cy="51421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43831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77"/>
            <a:ext cx="9144000" cy="51421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868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77"/>
            <a:ext cx="9144000" cy="51421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9264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77"/>
            <a:ext cx="9144000" cy="51421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33475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77"/>
            <a:ext cx="9144000" cy="51421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979252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4628" y="0"/>
            <a:ext cx="5854743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74155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77"/>
            <a:ext cx="9144000" cy="51421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142511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220114" y="3003798"/>
            <a:ext cx="7960398" cy="199822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1600" dirty="0" smtClean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16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1714494"/>
            <a:ext cx="9144000" cy="1666881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7868" y="536112"/>
            <a:ext cx="5790477" cy="1009524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4" y="1789789"/>
            <a:ext cx="4103687" cy="148403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1789789"/>
            <a:ext cx="4103688" cy="148403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3638" y="1865989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5400" y="1865989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7179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23075</TotalTime>
  <Words>161</Words>
  <Application>Microsoft Office PowerPoint</Application>
  <PresentationFormat>全屏显示(16:9)</PresentationFormat>
  <Paragraphs>17</Paragraphs>
  <Slides>8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8</vt:i4>
      </vt:variant>
    </vt:vector>
  </HeadingPairs>
  <TitlesOfParts>
    <vt:vector size="10" baseType="lpstr">
      <vt:lpstr>第一PPT模板网：www.1ppt.com</vt:lpstr>
      <vt:lpstr>第一PPT：www.1ppt.com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http://www.1ppt.com</dc:description>
  <cp:lastModifiedBy>Windows User</cp:lastModifiedBy>
  <cp:revision>1366</cp:revision>
  <dcterms:created xsi:type="dcterms:W3CDTF">2009-02-11T05:37:22Z</dcterms:created>
  <dcterms:modified xsi:type="dcterms:W3CDTF">2017-07-14T09:16:37Z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