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29" r:id="rId2"/>
  </p:sldMasterIdLst>
  <p:notesMasterIdLst>
    <p:notesMasterId r:id="rId13"/>
  </p:notesMasterIdLst>
  <p:sldIdLst>
    <p:sldId id="2754" r:id="rId3"/>
    <p:sldId id="2743" r:id="rId4"/>
    <p:sldId id="2734" r:id="rId5"/>
    <p:sldId id="2750" r:id="rId6"/>
    <p:sldId id="2741" r:id="rId7"/>
    <p:sldId id="2755" r:id="rId8"/>
    <p:sldId id="2756" r:id="rId9"/>
    <p:sldId id="2740" r:id="rId10"/>
    <p:sldId id="2757" r:id="rId11"/>
    <p:sldId id="2760" r:id="rId12"/>
  </p:sldIdLst>
  <p:sldSz cx="12858750" cy="7232650"/>
  <p:notesSz cx="6858000" cy="9144000"/>
  <p:custDataLst>
    <p:tags r:id="rId1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22C"/>
    <a:srgbClr val="D03E20"/>
    <a:srgbClr val="757674"/>
    <a:srgbClr val="E70100"/>
    <a:srgbClr val="F1D8D3"/>
    <a:srgbClr val="FEBCB4"/>
    <a:srgbClr val="EE8683"/>
    <a:srgbClr val="FFFFFF"/>
    <a:srgbClr val="FABCA8"/>
    <a:srgbClr val="5756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50" autoAdjust="0"/>
    <p:restoredTop sz="92986" autoAdjust="0"/>
  </p:normalViewPr>
  <p:slideViewPr>
    <p:cSldViewPr>
      <p:cViewPr varScale="1">
        <p:scale>
          <a:sx n="64" d="100"/>
          <a:sy n="64" d="100"/>
        </p:scale>
        <p:origin x="-138" y="-1380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025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824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232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113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73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811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470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047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945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6749" y="1184285"/>
            <a:ext cx="9645253" cy="2517775"/>
          </a:xfrm>
          <a:prstGeom prst="rect">
            <a:avLst/>
          </a:prstGeom>
        </p:spPr>
        <p:txBody>
          <a:bodyPr anchor="b"/>
          <a:lstStyle>
            <a:lvl1pPr algn="ctr"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6749" y="3798888"/>
            <a:ext cx="9645253" cy="17462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39" indent="0" algn="ctr">
              <a:buNone/>
              <a:defRPr sz="2000"/>
            </a:lvl2pPr>
            <a:lvl3pPr marL="914476" indent="0" algn="ctr">
              <a:buNone/>
              <a:defRPr sz="1800"/>
            </a:lvl3pPr>
            <a:lvl4pPr marL="1371714" indent="0" algn="ctr">
              <a:buNone/>
              <a:defRPr sz="1600"/>
            </a:lvl4pPr>
            <a:lvl5pPr marL="1828953" indent="0" algn="ctr">
              <a:buNone/>
              <a:defRPr sz="1600"/>
            </a:lvl5pPr>
            <a:lvl6pPr marL="2286191" indent="0" algn="ctr">
              <a:buNone/>
              <a:defRPr sz="1600"/>
            </a:lvl6pPr>
            <a:lvl7pPr marL="2743429" indent="0" algn="ctr">
              <a:buNone/>
              <a:defRPr sz="1600"/>
            </a:lvl7pPr>
            <a:lvl8pPr marL="3200667" indent="0" algn="ctr">
              <a:buNone/>
              <a:defRPr sz="1600"/>
            </a:lvl8pPr>
            <a:lvl9pPr marL="3657906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667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1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825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15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64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0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435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397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1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22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7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790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60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  <p:sldLayoutId id="2147484014" r:id="rId3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810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5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29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248"/>
            <a:ext cx="12858750" cy="72895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52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1" y="0"/>
            <a:ext cx="12858750" cy="7232650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68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32248" y="0"/>
            <a:ext cx="642937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38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 rot="10800000" flipV="1">
            <a:off x="2757441" y="27533"/>
            <a:ext cx="5832174" cy="7232651"/>
          </a:xfrm>
          <a:prstGeom prst="round2DiagRect">
            <a:avLst>
              <a:gd name="adj1" fmla="val 30369"/>
              <a:gd name="adj2" fmla="val 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9033" t="484" r="9033" b="48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42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52328" y="0"/>
            <a:ext cx="642937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62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48272" y="0"/>
            <a:ext cx="642937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78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05039" y="18723"/>
            <a:ext cx="6012649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757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28192" y="0"/>
            <a:ext cx="642937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11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1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</Words>
  <Application>Microsoft Office PowerPoint</Application>
  <PresentationFormat>自定义</PresentationFormat>
  <Paragraphs>23</Paragraphs>
  <Slides>10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健身模板</dc:title>
  <dc:creator/>
  <cp:keywords>第一PPT www.1ppt.com</cp:keywords>
  <cp:lastModifiedBy/>
  <cp:revision>1</cp:revision>
  <dcterms:created xsi:type="dcterms:W3CDTF">2016-09-18T14:06:06Z</dcterms:created>
  <dcterms:modified xsi:type="dcterms:W3CDTF">2017-07-14T05:53:35Z</dcterms:modified>
</cp:coreProperties>
</file>