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49" r:id="rId2"/>
  </p:sldMasterIdLst>
  <p:notesMasterIdLst>
    <p:notesMasterId r:id="rId11"/>
  </p:notesMasterIdLst>
  <p:sldIdLst>
    <p:sldId id="2988" r:id="rId3"/>
    <p:sldId id="3012" r:id="rId4"/>
    <p:sldId id="3017" r:id="rId5"/>
    <p:sldId id="3018" r:id="rId6"/>
    <p:sldId id="3007" r:id="rId7"/>
    <p:sldId id="3019" r:id="rId8"/>
    <p:sldId id="3016" r:id="rId9"/>
    <p:sldId id="3020" r:id="rId10"/>
  </p:sldIdLst>
  <p:sldSz cx="12858750" cy="7232650"/>
  <p:notesSz cx="6858000" cy="9144000"/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CC8"/>
    <a:srgbClr val="945A3D"/>
    <a:srgbClr val="885133"/>
    <a:srgbClr val="00B0F0"/>
    <a:srgbClr val="0070C0"/>
    <a:srgbClr val="165799"/>
    <a:srgbClr val="8EB4E3"/>
    <a:srgbClr val="C30E13"/>
    <a:srgbClr val="FFFFFF"/>
    <a:srgbClr val="58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33" autoAdjust="0"/>
    <p:restoredTop sz="92986" autoAdjust="0"/>
  </p:normalViewPr>
  <p:slideViewPr>
    <p:cSldViewPr>
      <p:cViewPr>
        <p:scale>
          <a:sx n="33" d="100"/>
          <a:sy n="33" d="100"/>
        </p:scale>
        <p:origin x="-726" y="-2070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49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42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333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909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0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055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93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2017/7/12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80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9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044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02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0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818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7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4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3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0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4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46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275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79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45117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44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60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6" name="Rectangle 38" descr="library"/>
          <p:cNvSpPr>
            <a:spLocks noChangeArrowheads="1"/>
          </p:cNvSpPr>
          <p:nvPr/>
        </p:nvSpPr>
        <p:spPr bwMode="auto">
          <a:xfrm>
            <a:off x="0" y="919"/>
            <a:ext cx="12858750" cy="331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0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9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9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自定义</PresentationFormat>
  <Paragraphs>21</Paragraphs>
  <Slides>8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母婴孕妇</dc:title>
  <dc:creator/>
  <cp:keywords>第一PPT www.1ppt.com</cp:keywords>
  <cp:lastModifiedBy/>
  <cp:revision>1</cp:revision>
  <dcterms:created xsi:type="dcterms:W3CDTF">2016-09-18T11:27:03Z</dcterms:created>
  <dcterms:modified xsi:type="dcterms:W3CDTF">2017-07-12T09:01:22Z</dcterms:modified>
</cp:coreProperties>
</file>