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78" y="-135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2017/7/8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2017/7/8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2017/7/8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2017/7/8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2017/7/8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2017/7/8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2017/7/8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8"/>
            <a:ext cx="9144000" cy="514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554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8"/>
            <a:ext cx="9144000" cy="514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581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8"/>
            <a:ext cx="9144000" cy="514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812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8"/>
            <a:ext cx="9144000" cy="514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953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8"/>
            <a:ext cx="9144000" cy="514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0549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5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5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4" y="2323009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09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09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09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665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148</Words>
  <Application>Microsoft Office PowerPoint</Application>
  <PresentationFormat>全屏显示(16:9)</PresentationFormat>
  <Paragraphs>14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2</cp:revision>
  <dcterms:created xsi:type="dcterms:W3CDTF">2017-07-08T07:31:38Z</dcterms:created>
  <dcterms:modified xsi:type="dcterms:W3CDTF">2017-07-08T09:40:54Z</dcterms:modified>
</cp:coreProperties>
</file>