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0" r:id="rId2"/>
  </p:sldMasterIdLst>
  <p:notesMasterIdLst>
    <p:notesMasterId r:id="rId10"/>
  </p:notesMasterIdLst>
  <p:sldIdLst>
    <p:sldId id="2801" r:id="rId3"/>
    <p:sldId id="2802" r:id="rId4"/>
    <p:sldId id="2803" r:id="rId5"/>
    <p:sldId id="2832" r:id="rId6"/>
    <p:sldId id="2833" r:id="rId7"/>
    <p:sldId id="2834" r:id="rId8"/>
    <p:sldId id="2836" r:id="rId9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3FF"/>
    <a:srgbClr val="573248"/>
    <a:srgbClr val="1E2B48"/>
    <a:srgbClr val="F92A4D"/>
    <a:srgbClr val="6C7E4A"/>
    <a:srgbClr val="FB682A"/>
    <a:srgbClr val="FFFFFF"/>
    <a:srgbClr val="FE9800"/>
    <a:srgbClr val="359B2F"/>
    <a:srgbClr val="FE2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21" autoAdjust="0"/>
    <p:restoredTop sz="92986" autoAdjust="0"/>
  </p:normalViewPr>
  <p:slideViewPr>
    <p:cSldViewPr>
      <p:cViewPr varScale="1">
        <p:scale>
          <a:sx n="56" d="100"/>
          <a:sy n="56" d="100"/>
        </p:scale>
        <p:origin x="-84" y="-1548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846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260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807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192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283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72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281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2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F4F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6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29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8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9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6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4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8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0233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6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9706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91295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56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10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2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"/>
</p:tagLst>
</file>

<file path=ppt/theme/theme1.xml><?xml version="1.0" encoding="utf-8"?>
<a:theme xmlns:a="http://schemas.openxmlformats.org/drawingml/2006/main" name="第一PPT，www.1ppt.com">
  <a:themeElements>
    <a:clrScheme name="自定义 1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9EFF"/>
      </a:accent1>
      <a:accent2>
        <a:srgbClr val="D9D9D9"/>
      </a:accent2>
      <a:accent3>
        <a:srgbClr val="189EFF"/>
      </a:accent3>
      <a:accent4>
        <a:srgbClr val="D9D9D9"/>
      </a:accent4>
      <a:accent5>
        <a:srgbClr val="189EFF"/>
      </a:accent5>
      <a:accent6>
        <a:srgbClr val="D9D9D9"/>
      </a:accent6>
      <a:hlink>
        <a:srgbClr val="189EFF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</Words>
  <Application>Microsoft Office PowerPoint</Application>
  <PresentationFormat>自定义</PresentationFormat>
  <Paragraphs>20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母婴孕妇</dc:title>
  <dc:creator/>
  <cp:keywords>第一PPT www.1ppt.com</cp:keywords>
  <cp:lastModifiedBy/>
  <cp:revision>1</cp:revision>
  <dcterms:created xsi:type="dcterms:W3CDTF">2016-09-18T08:21:54Z</dcterms:created>
  <dcterms:modified xsi:type="dcterms:W3CDTF">2017-07-07T07:28:31Z</dcterms:modified>
</cp:coreProperties>
</file>