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4030" r:id="rId2"/>
  </p:sldMasterIdLst>
  <p:notesMasterIdLst>
    <p:notesMasterId r:id="rId30"/>
  </p:notesMasterIdLst>
  <p:sldIdLst>
    <p:sldId id="2801" r:id="rId3"/>
    <p:sldId id="2802" r:id="rId4"/>
    <p:sldId id="2803" r:id="rId5"/>
    <p:sldId id="2807" r:id="rId6"/>
    <p:sldId id="2814" r:id="rId7"/>
    <p:sldId id="2812" r:id="rId8"/>
    <p:sldId id="2815" r:id="rId9"/>
    <p:sldId id="2811" r:id="rId10"/>
    <p:sldId id="2832" r:id="rId11"/>
    <p:sldId id="2816" r:id="rId12"/>
    <p:sldId id="2810" r:id="rId13"/>
    <p:sldId id="2825" r:id="rId14"/>
    <p:sldId id="2818" r:id="rId15"/>
    <p:sldId id="2829" r:id="rId16"/>
    <p:sldId id="2817" r:id="rId17"/>
    <p:sldId id="2833" r:id="rId18"/>
    <p:sldId id="2820" r:id="rId19"/>
    <p:sldId id="2824" r:id="rId20"/>
    <p:sldId id="2823" r:id="rId21"/>
    <p:sldId id="2834" r:id="rId22"/>
    <p:sldId id="2813" r:id="rId23"/>
    <p:sldId id="2830" r:id="rId24"/>
    <p:sldId id="2822" r:id="rId25"/>
    <p:sldId id="2819" r:id="rId26"/>
    <p:sldId id="2821" r:id="rId27"/>
    <p:sldId id="2835" r:id="rId28"/>
    <p:sldId id="2836" r:id="rId29"/>
  </p:sldIdLst>
  <p:sldSz cx="12858750" cy="7232650"/>
  <p:notesSz cx="6858000" cy="9144000"/>
  <p:custDataLst>
    <p:tags r:id="rId3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A3FF"/>
    <a:srgbClr val="573248"/>
    <a:srgbClr val="1E2B48"/>
    <a:srgbClr val="F92A4D"/>
    <a:srgbClr val="6C7E4A"/>
    <a:srgbClr val="FB682A"/>
    <a:srgbClr val="FFFFFF"/>
    <a:srgbClr val="FE9800"/>
    <a:srgbClr val="359B2F"/>
    <a:srgbClr val="FE29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21" autoAdjust="0"/>
    <p:restoredTop sz="92986" autoAdjust="0"/>
  </p:normalViewPr>
  <p:slideViewPr>
    <p:cSldViewPr>
      <p:cViewPr varScale="1">
        <p:scale>
          <a:sx n="50" d="100"/>
          <a:sy n="50" d="100"/>
        </p:scale>
        <p:origin x="-120" y="-1686"/>
      </p:cViewPr>
      <p:guideLst>
        <p:guide orient="horz" pos="373"/>
        <p:guide orient="horz" pos="4183"/>
        <p:guide pos="4050"/>
        <p:guide pos="557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11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18468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7575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D5D84C86-7404-497C-BCB5-4003B0F51D3E}" type="slidenum">
              <a:rPr lang="zh-CN" altLang="en-US" sz="1200"/>
              <a:pPr eaLnBrk="1" hangingPunct="1"/>
              <a:t>11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0496578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600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3328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51343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2070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32833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2797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6361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890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52602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0729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9461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04903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3571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21185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5639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59419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4807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50742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6011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11540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6181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72508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2192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2017/7/7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918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985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1935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5624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0436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978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281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694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127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0"/>
            <a:ext cx="12858750" cy="7232650"/>
          </a:xfrm>
          <a:prstGeom prst="rect">
            <a:avLst/>
          </a:prstGeom>
          <a:solidFill>
            <a:srgbClr val="F4F4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69567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7327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6415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10780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5" y="3798825"/>
            <a:ext cx="9644062" cy="17462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770"/>
            </a:lvl1pPr>
            <a:lvl2pPr marL="527421" indent="0" algn="ctr">
              <a:buNone/>
              <a:defRPr sz="2307"/>
            </a:lvl2pPr>
            <a:lvl3pPr marL="1054842" indent="0" algn="ctr">
              <a:buNone/>
              <a:defRPr sz="2078"/>
            </a:lvl3pPr>
            <a:lvl4pPr marL="1582258" indent="0" algn="ctr">
              <a:buNone/>
              <a:defRPr sz="1846"/>
            </a:lvl4pPr>
            <a:lvl5pPr marL="2109681" indent="0" algn="ctr">
              <a:buNone/>
              <a:defRPr sz="1846"/>
            </a:lvl5pPr>
            <a:lvl6pPr marL="2637098" indent="0" algn="ctr">
              <a:buNone/>
              <a:defRPr sz="1846"/>
            </a:lvl6pPr>
            <a:lvl7pPr marL="3164518" indent="0" algn="ctr">
              <a:buNone/>
              <a:defRPr sz="1846"/>
            </a:lvl7pPr>
            <a:lvl8pPr marL="3691937" indent="0" algn="ctr">
              <a:buNone/>
              <a:defRPr sz="1846"/>
            </a:lvl8pPr>
            <a:lvl9pPr marL="4219359" indent="0" algn="ctr">
              <a:buNone/>
              <a:defRPr sz="1846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4041" y="6703624"/>
            <a:ext cx="2893219" cy="385072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07/07/2017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466" y="6703624"/>
            <a:ext cx="4339828" cy="3850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52328" y="6703624"/>
            <a:ext cx="522389" cy="385072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80041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798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968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291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83" r:id="rId2"/>
    <p:sldLayoutId id="2147484024" r:id="rId3"/>
    <p:sldLayoutId id="2147484027" r:id="rId4"/>
    <p:sldLayoutId id="2147484028" r:id="rId5"/>
    <p:sldLayoutId id="2147484029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2017/7/7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02338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1" r:id="rId1"/>
    <p:sldLayoutId id="2147484032" r:id="rId2"/>
    <p:sldLayoutId id="2147484033" r:id="rId3"/>
    <p:sldLayoutId id="2147484034" r:id="rId4"/>
    <p:sldLayoutId id="2147484035" r:id="rId5"/>
    <p:sldLayoutId id="2147484036" r:id="rId6"/>
    <p:sldLayoutId id="2147484037" r:id="rId7"/>
    <p:sldLayoutId id="2147484038" r:id="rId8"/>
    <p:sldLayoutId id="2147484039" r:id="rId9"/>
    <p:sldLayoutId id="2147484040" r:id="rId10"/>
    <p:sldLayoutId id="2147484041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3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96727" y="3472309"/>
            <a:ext cx="715485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dirty="0" smtClean="0">
                <a:solidFill>
                  <a:schemeClr val="bg1"/>
                </a:solidFill>
                <a:cs typeface="Arial" panose="020B0604020202020204" pitchFamily="34" charset="0"/>
              </a:rPr>
              <a:t>母婴孕妇生育</a:t>
            </a:r>
            <a:r>
              <a:rPr lang="en-US" altLang="zh-CN" sz="6600" dirty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6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1497435" y="4480421"/>
            <a:ext cx="53534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动态简洁</a:t>
            </a:r>
            <a:r>
              <a:rPr lang="en-US" altLang="zh-CN" sz="18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zh-CN" altLang="en-US" sz="18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精美大气</a:t>
            </a:r>
            <a:r>
              <a:rPr lang="en-US" altLang="zh-CN" sz="18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zh-CN" altLang="en-US" sz="18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可以编辑</a:t>
            </a:r>
            <a:r>
              <a:rPr lang="en-US" altLang="zh-CN" sz="18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zh-CN" altLang="en-US" sz="18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</a:t>
            </a:r>
            <a:endParaRPr lang="zh-CN" altLang="en-US" sz="18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068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9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4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80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11" grpId="0"/>
      <p:bldP spid="11" grpId="1"/>
      <p:bldP spid="12" grpId="0"/>
      <p:bldP spid="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9390053" y="2009172"/>
            <a:ext cx="1529031" cy="23621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32"/>
          <p:cNvSpPr txBox="1">
            <a:spLocks/>
          </p:cNvSpPr>
          <p:nvPr/>
        </p:nvSpPr>
        <p:spPr>
          <a:xfrm>
            <a:off x="9390055" y="2305772"/>
            <a:ext cx="2068001" cy="443198"/>
          </a:xfrm>
          <a:prstGeom prst="rect">
            <a:avLst/>
          </a:prstGeom>
        </p:spPr>
        <p:txBody>
          <a:bodyPr lIns="0" tIns="0" rIns="0" bIns="0" anchor="t" anchorCtr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390053" y="3421142"/>
            <a:ext cx="1529031" cy="23621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32"/>
          <p:cNvSpPr txBox="1">
            <a:spLocks/>
          </p:cNvSpPr>
          <p:nvPr/>
        </p:nvSpPr>
        <p:spPr>
          <a:xfrm>
            <a:off x="9390055" y="3728898"/>
            <a:ext cx="2068001" cy="443198"/>
          </a:xfrm>
          <a:prstGeom prst="rect">
            <a:avLst/>
          </a:prstGeom>
        </p:spPr>
        <p:txBody>
          <a:bodyPr lIns="0" tIns="0" rIns="0" bIns="0" anchor="t" anchorCtr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390053" y="4844266"/>
            <a:ext cx="1529031" cy="23621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 Placeholder 32"/>
          <p:cNvSpPr txBox="1">
            <a:spLocks/>
          </p:cNvSpPr>
          <p:nvPr/>
        </p:nvSpPr>
        <p:spPr>
          <a:xfrm>
            <a:off x="9390055" y="5152022"/>
            <a:ext cx="2068001" cy="443198"/>
          </a:xfrm>
          <a:prstGeom prst="rect">
            <a:avLst/>
          </a:prstGeom>
        </p:spPr>
        <p:txBody>
          <a:bodyPr lIns="0" tIns="0" rIns="0" bIns="0" anchor="t" anchorCtr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8531207" y="2039893"/>
            <a:ext cx="637729" cy="637729"/>
          </a:xfrm>
          <a:prstGeom prst="roundRect">
            <a:avLst>
              <a:gd name="adj" fmla="val 165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1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8531207" y="3463015"/>
            <a:ext cx="637729" cy="637729"/>
          </a:xfrm>
          <a:prstGeom prst="roundRect">
            <a:avLst>
              <a:gd name="adj" fmla="val 165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1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8531207" y="4886140"/>
            <a:ext cx="637729" cy="637729"/>
          </a:xfrm>
          <a:prstGeom prst="roundRect">
            <a:avLst>
              <a:gd name="adj" fmla="val 1655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1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 flipH="1">
            <a:off x="1318037" y="1998016"/>
            <a:ext cx="1529031" cy="23621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2"/>
          <p:cNvSpPr txBox="1">
            <a:spLocks/>
          </p:cNvSpPr>
          <p:nvPr/>
        </p:nvSpPr>
        <p:spPr>
          <a:xfrm flipH="1">
            <a:off x="1332654" y="2305772"/>
            <a:ext cx="2093566" cy="443198"/>
          </a:xfrm>
          <a:prstGeom prst="rect">
            <a:avLst/>
          </a:prstGeom>
        </p:spPr>
        <p:txBody>
          <a:bodyPr lIns="0" tIns="0" rIns="0" bIns="0" anchor="t" anchorCtr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flipH="1">
            <a:off x="1318037" y="3421142"/>
            <a:ext cx="1529031" cy="23621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 flipH="1">
            <a:off x="1332654" y="3728898"/>
            <a:ext cx="2093566" cy="443198"/>
          </a:xfrm>
          <a:prstGeom prst="rect">
            <a:avLst/>
          </a:prstGeom>
        </p:spPr>
        <p:txBody>
          <a:bodyPr lIns="0" tIns="0" rIns="0" bIns="0" anchor="t" anchorCtr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 flipH="1">
            <a:off x="1318037" y="4844266"/>
            <a:ext cx="1529031" cy="23621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32"/>
          <p:cNvSpPr txBox="1">
            <a:spLocks/>
          </p:cNvSpPr>
          <p:nvPr/>
        </p:nvSpPr>
        <p:spPr>
          <a:xfrm flipH="1">
            <a:off x="1332654" y="5152022"/>
            <a:ext cx="2093566" cy="443198"/>
          </a:xfrm>
          <a:prstGeom prst="rect">
            <a:avLst/>
          </a:prstGeom>
        </p:spPr>
        <p:txBody>
          <a:bodyPr lIns="0" tIns="0" rIns="0" bIns="0" anchor="t" anchorCtr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Rounded Rectangle 46"/>
          <p:cNvSpPr/>
          <p:nvPr/>
        </p:nvSpPr>
        <p:spPr>
          <a:xfrm flipH="1">
            <a:off x="3647342" y="2039893"/>
            <a:ext cx="637729" cy="637729"/>
          </a:xfrm>
          <a:prstGeom prst="roundRect">
            <a:avLst>
              <a:gd name="adj" fmla="val 1655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1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Rounded Rectangle 47"/>
          <p:cNvSpPr/>
          <p:nvPr/>
        </p:nvSpPr>
        <p:spPr>
          <a:xfrm flipH="1">
            <a:off x="3647342" y="3463015"/>
            <a:ext cx="637729" cy="637729"/>
          </a:xfrm>
          <a:prstGeom prst="roundRect">
            <a:avLst>
              <a:gd name="adj" fmla="val 1655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1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Rounded Rectangle 48"/>
          <p:cNvSpPr/>
          <p:nvPr/>
        </p:nvSpPr>
        <p:spPr>
          <a:xfrm flipH="1">
            <a:off x="3647342" y="4886140"/>
            <a:ext cx="637729" cy="637729"/>
          </a:xfrm>
          <a:prstGeom prst="roundRect">
            <a:avLst>
              <a:gd name="adj" fmla="val 16554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1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5"/>
          <p:cNvSpPr>
            <a:spLocks/>
          </p:cNvSpPr>
          <p:nvPr/>
        </p:nvSpPr>
        <p:spPr bwMode="auto">
          <a:xfrm>
            <a:off x="4496173" y="3385088"/>
            <a:ext cx="1928707" cy="793582"/>
          </a:xfrm>
          <a:custGeom>
            <a:avLst/>
            <a:gdLst>
              <a:gd name="T0" fmla="*/ 0 w 486"/>
              <a:gd name="T1" fmla="*/ 100 h 200"/>
              <a:gd name="T2" fmla="*/ 100 w 486"/>
              <a:gd name="T3" fmla="*/ 200 h 200"/>
              <a:gd name="T4" fmla="*/ 313 w 486"/>
              <a:gd name="T5" fmla="*/ 200 h 200"/>
              <a:gd name="T6" fmla="*/ 486 w 486"/>
              <a:gd name="T7" fmla="*/ 100 h 200"/>
              <a:gd name="T8" fmla="*/ 313 w 486"/>
              <a:gd name="T9" fmla="*/ 0 h 200"/>
              <a:gd name="T10" fmla="*/ 100 w 486"/>
              <a:gd name="T11" fmla="*/ 0 h 200"/>
              <a:gd name="T12" fmla="*/ 0 w 486"/>
              <a:gd name="T13" fmla="*/ 10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6" h="200">
                <a:moveTo>
                  <a:pt x="0" y="100"/>
                </a:moveTo>
                <a:cubicBezTo>
                  <a:pt x="0" y="155"/>
                  <a:pt x="45" y="200"/>
                  <a:pt x="100" y="200"/>
                </a:cubicBezTo>
                <a:cubicBezTo>
                  <a:pt x="313" y="200"/>
                  <a:pt x="313" y="200"/>
                  <a:pt x="313" y="200"/>
                </a:cubicBezTo>
                <a:cubicBezTo>
                  <a:pt x="486" y="100"/>
                  <a:pt x="486" y="100"/>
                  <a:pt x="486" y="100"/>
                </a:cubicBezTo>
                <a:cubicBezTo>
                  <a:pt x="313" y="0"/>
                  <a:pt x="313" y="0"/>
                  <a:pt x="313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45" y="0"/>
                  <a:pt x="0" y="45"/>
                  <a:pt x="0" y="1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Freeform 6"/>
          <p:cNvSpPr>
            <a:spLocks/>
          </p:cNvSpPr>
          <p:nvPr/>
        </p:nvSpPr>
        <p:spPr bwMode="auto">
          <a:xfrm>
            <a:off x="6424881" y="3385088"/>
            <a:ext cx="1932055" cy="793582"/>
          </a:xfrm>
          <a:custGeom>
            <a:avLst/>
            <a:gdLst>
              <a:gd name="T0" fmla="*/ 487 w 487"/>
              <a:gd name="T1" fmla="*/ 100 h 200"/>
              <a:gd name="T2" fmla="*/ 387 w 487"/>
              <a:gd name="T3" fmla="*/ 200 h 200"/>
              <a:gd name="T4" fmla="*/ 174 w 487"/>
              <a:gd name="T5" fmla="*/ 200 h 200"/>
              <a:gd name="T6" fmla="*/ 0 w 487"/>
              <a:gd name="T7" fmla="*/ 100 h 200"/>
              <a:gd name="T8" fmla="*/ 174 w 487"/>
              <a:gd name="T9" fmla="*/ 0 h 200"/>
              <a:gd name="T10" fmla="*/ 387 w 487"/>
              <a:gd name="T11" fmla="*/ 0 h 200"/>
              <a:gd name="T12" fmla="*/ 487 w 487"/>
              <a:gd name="T13" fmla="*/ 10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7" h="200">
                <a:moveTo>
                  <a:pt x="487" y="100"/>
                </a:moveTo>
                <a:cubicBezTo>
                  <a:pt x="487" y="155"/>
                  <a:pt x="442" y="200"/>
                  <a:pt x="387" y="200"/>
                </a:cubicBezTo>
                <a:cubicBezTo>
                  <a:pt x="174" y="200"/>
                  <a:pt x="174" y="200"/>
                  <a:pt x="174" y="200"/>
                </a:cubicBezTo>
                <a:cubicBezTo>
                  <a:pt x="0" y="100"/>
                  <a:pt x="0" y="100"/>
                  <a:pt x="0" y="100"/>
                </a:cubicBezTo>
                <a:cubicBezTo>
                  <a:pt x="174" y="0"/>
                  <a:pt x="174" y="0"/>
                  <a:pt x="174" y="0"/>
                </a:cubicBezTo>
                <a:cubicBezTo>
                  <a:pt x="387" y="0"/>
                  <a:pt x="387" y="0"/>
                  <a:pt x="387" y="0"/>
                </a:cubicBezTo>
                <a:cubicBezTo>
                  <a:pt x="442" y="0"/>
                  <a:pt x="486" y="45"/>
                  <a:pt x="487" y="10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Freeform 7"/>
          <p:cNvSpPr>
            <a:spLocks/>
          </p:cNvSpPr>
          <p:nvPr/>
        </p:nvSpPr>
        <p:spPr bwMode="auto">
          <a:xfrm>
            <a:off x="5206045" y="3781878"/>
            <a:ext cx="1218835" cy="1783050"/>
          </a:xfrm>
          <a:custGeom>
            <a:avLst/>
            <a:gdLst>
              <a:gd name="T0" fmla="*/ 64 w 307"/>
              <a:gd name="T1" fmla="*/ 421 h 449"/>
              <a:gd name="T2" fmla="*/ 201 w 307"/>
              <a:gd name="T3" fmla="*/ 384 h 449"/>
              <a:gd name="T4" fmla="*/ 307 w 307"/>
              <a:gd name="T5" fmla="*/ 200 h 449"/>
              <a:gd name="T6" fmla="*/ 307 w 307"/>
              <a:gd name="T7" fmla="*/ 0 h 449"/>
              <a:gd name="T8" fmla="*/ 134 w 307"/>
              <a:gd name="T9" fmla="*/ 100 h 449"/>
              <a:gd name="T10" fmla="*/ 28 w 307"/>
              <a:gd name="T11" fmla="*/ 284 h 449"/>
              <a:gd name="T12" fmla="*/ 64 w 307"/>
              <a:gd name="T13" fmla="*/ 421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7" h="449">
                <a:moveTo>
                  <a:pt x="64" y="421"/>
                </a:moveTo>
                <a:cubicBezTo>
                  <a:pt x="112" y="449"/>
                  <a:pt x="173" y="432"/>
                  <a:pt x="201" y="384"/>
                </a:cubicBezTo>
                <a:cubicBezTo>
                  <a:pt x="307" y="200"/>
                  <a:pt x="307" y="200"/>
                  <a:pt x="307" y="200"/>
                </a:cubicBezTo>
                <a:cubicBezTo>
                  <a:pt x="307" y="0"/>
                  <a:pt x="307" y="0"/>
                  <a:pt x="307" y="0"/>
                </a:cubicBezTo>
                <a:cubicBezTo>
                  <a:pt x="134" y="100"/>
                  <a:pt x="134" y="100"/>
                  <a:pt x="134" y="100"/>
                </a:cubicBezTo>
                <a:cubicBezTo>
                  <a:pt x="28" y="284"/>
                  <a:pt x="28" y="284"/>
                  <a:pt x="28" y="284"/>
                </a:cubicBezTo>
                <a:cubicBezTo>
                  <a:pt x="0" y="332"/>
                  <a:pt x="16" y="393"/>
                  <a:pt x="64" y="42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Freeform 8"/>
          <p:cNvSpPr>
            <a:spLocks/>
          </p:cNvSpPr>
          <p:nvPr/>
        </p:nvSpPr>
        <p:spPr bwMode="auto">
          <a:xfrm>
            <a:off x="6424881" y="1998829"/>
            <a:ext cx="1222184" cy="1783050"/>
          </a:xfrm>
          <a:custGeom>
            <a:avLst/>
            <a:gdLst>
              <a:gd name="T0" fmla="*/ 243 w 308"/>
              <a:gd name="T1" fmla="*/ 28 h 449"/>
              <a:gd name="T2" fmla="*/ 280 w 308"/>
              <a:gd name="T3" fmla="*/ 165 h 449"/>
              <a:gd name="T4" fmla="*/ 174 w 308"/>
              <a:gd name="T5" fmla="*/ 349 h 449"/>
              <a:gd name="T6" fmla="*/ 0 w 308"/>
              <a:gd name="T7" fmla="*/ 449 h 449"/>
              <a:gd name="T8" fmla="*/ 0 w 308"/>
              <a:gd name="T9" fmla="*/ 249 h 449"/>
              <a:gd name="T10" fmla="*/ 107 w 308"/>
              <a:gd name="T11" fmla="*/ 65 h 449"/>
              <a:gd name="T12" fmla="*/ 243 w 308"/>
              <a:gd name="T13" fmla="*/ 28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8" h="449">
                <a:moveTo>
                  <a:pt x="243" y="28"/>
                </a:moveTo>
                <a:cubicBezTo>
                  <a:pt x="291" y="56"/>
                  <a:pt x="308" y="117"/>
                  <a:pt x="280" y="165"/>
                </a:cubicBezTo>
                <a:cubicBezTo>
                  <a:pt x="174" y="349"/>
                  <a:pt x="174" y="349"/>
                  <a:pt x="174" y="349"/>
                </a:cubicBezTo>
                <a:cubicBezTo>
                  <a:pt x="0" y="449"/>
                  <a:pt x="0" y="449"/>
                  <a:pt x="0" y="449"/>
                </a:cubicBezTo>
                <a:cubicBezTo>
                  <a:pt x="0" y="249"/>
                  <a:pt x="0" y="249"/>
                  <a:pt x="0" y="249"/>
                </a:cubicBezTo>
                <a:cubicBezTo>
                  <a:pt x="107" y="65"/>
                  <a:pt x="107" y="65"/>
                  <a:pt x="107" y="65"/>
                </a:cubicBezTo>
                <a:cubicBezTo>
                  <a:pt x="134" y="17"/>
                  <a:pt x="196" y="0"/>
                  <a:pt x="243" y="2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Freeform 9"/>
          <p:cNvSpPr>
            <a:spLocks/>
          </p:cNvSpPr>
          <p:nvPr/>
        </p:nvSpPr>
        <p:spPr bwMode="auto">
          <a:xfrm>
            <a:off x="6424881" y="3781878"/>
            <a:ext cx="1222184" cy="1783050"/>
          </a:xfrm>
          <a:custGeom>
            <a:avLst/>
            <a:gdLst>
              <a:gd name="T0" fmla="*/ 243 w 308"/>
              <a:gd name="T1" fmla="*/ 421 h 449"/>
              <a:gd name="T2" fmla="*/ 280 w 308"/>
              <a:gd name="T3" fmla="*/ 284 h 449"/>
              <a:gd name="T4" fmla="*/ 174 w 308"/>
              <a:gd name="T5" fmla="*/ 100 h 449"/>
              <a:gd name="T6" fmla="*/ 0 w 308"/>
              <a:gd name="T7" fmla="*/ 0 h 449"/>
              <a:gd name="T8" fmla="*/ 0 w 308"/>
              <a:gd name="T9" fmla="*/ 200 h 449"/>
              <a:gd name="T10" fmla="*/ 107 w 308"/>
              <a:gd name="T11" fmla="*/ 384 h 449"/>
              <a:gd name="T12" fmla="*/ 243 w 308"/>
              <a:gd name="T13" fmla="*/ 421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8" h="449">
                <a:moveTo>
                  <a:pt x="243" y="421"/>
                </a:moveTo>
                <a:cubicBezTo>
                  <a:pt x="291" y="393"/>
                  <a:pt x="308" y="332"/>
                  <a:pt x="280" y="284"/>
                </a:cubicBezTo>
                <a:cubicBezTo>
                  <a:pt x="174" y="100"/>
                  <a:pt x="174" y="100"/>
                  <a:pt x="174" y="100"/>
                </a:cubicBezTo>
                <a:cubicBezTo>
                  <a:pt x="0" y="0"/>
                  <a:pt x="0" y="0"/>
                  <a:pt x="0" y="0"/>
                </a:cubicBezTo>
                <a:cubicBezTo>
                  <a:pt x="0" y="200"/>
                  <a:pt x="0" y="200"/>
                  <a:pt x="0" y="200"/>
                </a:cubicBezTo>
                <a:cubicBezTo>
                  <a:pt x="107" y="384"/>
                  <a:pt x="107" y="384"/>
                  <a:pt x="107" y="384"/>
                </a:cubicBezTo>
                <a:cubicBezTo>
                  <a:pt x="134" y="432"/>
                  <a:pt x="196" y="449"/>
                  <a:pt x="243" y="42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Freeform 10"/>
          <p:cNvSpPr>
            <a:spLocks/>
          </p:cNvSpPr>
          <p:nvPr/>
        </p:nvSpPr>
        <p:spPr bwMode="auto">
          <a:xfrm>
            <a:off x="5206045" y="1998829"/>
            <a:ext cx="1218835" cy="1783050"/>
          </a:xfrm>
          <a:custGeom>
            <a:avLst/>
            <a:gdLst>
              <a:gd name="T0" fmla="*/ 64 w 307"/>
              <a:gd name="T1" fmla="*/ 28 h 449"/>
              <a:gd name="T2" fmla="*/ 201 w 307"/>
              <a:gd name="T3" fmla="*/ 65 h 449"/>
              <a:gd name="T4" fmla="*/ 307 w 307"/>
              <a:gd name="T5" fmla="*/ 249 h 449"/>
              <a:gd name="T6" fmla="*/ 307 w 307"/>
              <a:gd name="T7" fmla="*/ 449 h 449"/>
              <a:gd name="T8" fmla="*/ 134 w 307"/>
              <a:gd name="T9" fmla="*/ 349 h 449"/>
              <a:gd name="T10" fmla="*/ 28 w 307"/>
              <a:gd name="T11" fmla="*/ 165 h 449"/>
              <a:gd name="T12" fmla="*/ 64 w 307"/>
              <a:gd name="T13" fmla="*/ 28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7" h="449">
                <a:moveTo>
                  <a:pt x="64" y="28"/>
                </a:moveTo>
                <a:cubicBezTo>
                  <a:pt x="112" y="0"/>
                  <a:pt x="173" y="17"/>
                  <a:pt x="201" y="65"/>
                </a:cubicBezTo>
                <a:cubicBezTo>
                  <a:pt x="307" y="249"/>
                  <a:pt x="307" y="249"/>
                  <a:pt x="307" y="249"/>
                </a:cubicBezTo>
                <a:cubicBezTo>
                  <a:pt x="307" y="449"/>
                  <a:pt x="307" y="449"/>
                  <a:pt x="307" y="449"/>
                </a:cubicBezTo>
                <a:cubicBezTo>
                  <a:pt x="134" y="349"/>
                  <a:pt x="134" y="349"/>
                  <a:pt x="134" y="349"/>
                </a:cubicBezTo>
                <a:cubicBezTo>
                  <a:pt x="28" y="165"/>
                  <a:pt x="28" y="165"/>
                  <a:pt x="28" y="165"/>
                </a:cubicBezTo>
                <a:cubicBezTo>
                  <a:pt x="0" y="117"/>
                  <a:pt x="16" y="56"/>
                  <a:pt x="64" y="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5392780" y="2185117"/>
            <a:ext cx="548327" cy="5483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6918017" y="2185117"/>
            <a:ext cx="548327" cy="5483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5392780" y="4830315"/>
            <a:ext cx="548327" cy="5483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6918017" y="4830315"/>
            <a:ext cx="548327" cy="5483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7673094" y="3511137"/>
            <a:ext cx="548327" cy="5483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Oval 56"/>
          <p:cNvSpPr/>
          <p:nvPr/>
        </p:nvSpPr>
        <p:spPr>
          <a:xfrm>
            <a:off x="4640855" y="3511137"/>
            <a:ext cx="548327" cy="5483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668735" y="327278"/>
            <a:ext cx="1872208" cy="426842"/>
          </a:xfrm>
          <a:prstGeom prst="rect">
            <a:avLst/>
          </a:prstGeom>
          <a:noFill/>
          <a:ln w="12700">
            <a:solidFill>
              <a:srgbClr val="2AA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452711" y="0"/>
            <a:ext cx="1944216" cy="67412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TextBox 148"/>
          <p:cNvSpPr txBox="1"/>
          <p:nvPr/>
        </p:nvSpPr>
        <p:spPr>
          <a:xfrm>
            <a:off x="495077" y="217072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032628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/>
      <p:bldP spid="45" grpId="0"/>
      <p:bldP spid="46" grpId="0"/>
      <p:bldP spid="47" grpId="0" animBg="1"/>
      <p:bldP spid="48" grpId="0" animBg="1"/>
      <p:bldP spid="49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0" grpId="0" animBg="1"/>
      <p:bldP spid="51" grpId="0" animBg="1"/>
      <p:bldP spid="5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072068" y="1062575"/>
            <a:ext cx="8167984" cy="262741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1478135" y="1062575"/>
            <a:ext cx="2268016" cy="262741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1478135" y="3982423"/>
            <a:ext cx="3196653" cy="2078271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4996239" y="3982423"/>
            <a:ext cx="3196653" cy="2078271"/>
          </a:xfrm>
          <a:prstGeom prst="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6" name="Title 13"/>
          <p:cNvSpPr txBox="1">
            <a:spLocks/>
          </p:cNvSpPr>
          <p:nvPr/>
        </p:nvSpPr>
        <p:spPr bwMode="auto">
          <a:xfrm>
            <a:off x="8373591" y="4264397"/>
            <a:ext cx="3672359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68735" y="327278"/>
            <a:ext cx="1872208" cy="426842"/>
          </a:xfrm>
          <a:prstGeom prst="rect">
            <a:avLst/>
          </a:prstGeom>
          <a:noFill/>
          <a:ln w="12700">
            <a:solidFill>
              <a:srgbClr val="2AA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52711" y="0"/>
            <a:ext cx="1944216" cy="67412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148"/>
          <p:cNvSpPr txBox="1"/>
          <p:nvPr/>
        </p:nvSpPr>
        <p:spPr>
          <a:xfrm>
            <a:off x="495077" y="217072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803363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1" grpId="0" animBg="1"/>
      <p:bldP spid="49" grpId="0" animBg="1"/>
      <p:bldP spid="50" grpId="0" animBg="1"/>
      <p:bldP spid="16" grpId="0"/>
      <p:bldP spid="7" grpId="0" animBg="1"/>
      <p:bldP spid="8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 Placeholder 32"/>
          <p:cNvSpPr txBox="1">
            <a:spLocks/>
          </p:cNvSpPr>
          <p:nvPr/>
        </p:nvSpPr>
        <p:spPr>
          <a:xfrm>
            <a:off x="1619280" y="3089011"/>
            <a:ext cx="2378123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Text Placeholder 33"/>
          <p:cNvSpPr txBox="1">
            <a:spLocks/>
          </p:cNvSpPr>
          <p:nvPr/>
        </p:nvSpPr>
        <p:spPr>
          <a:xfrm>
            <a:off x="1619280" y="2837043"/>
            <a:ext cx="1917925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4195379" y="2822438"/>
            <a:ext cx="607326" cy="6073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 Placeholder 32"/>
          <p:cNvSpPr txBox="1">
            <a:spLocks/>
          </p:cNvSpPr>
          <p:nvPr/>
        </p:nvSpPr>
        <p:spPr>
          <a:xfrm>
            <a:off x="1619280" y="4704225"/>
            <a:ext cx="2378123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Text Placeholder 33"/>
          <p:cNvSpPr txBox="1">
            <a:spLocks/>
          </p:cNvSpPr>
          <p:nvPr/>
        </p:nvSpPr>
        <p:spPr>
          <a:xfrm>
            <a:off x="1619280" y="4452258"/>
            <a:ext cx="1917925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195379" y="4428031"/>
            <a:ext cx="607326" cy="60732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Text Placeholder 32"/>
          <p:cNvSpPr txBox="1">
            <a:spLocks/>
          </p:cNvSpPr>
          <p:nvPr/>
        </p:nvSpPr>
        <p:spPr>
          <a:xfrm>
            <a:off x="8810782" y="3086029"/>
            <a:ext cx="2371121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Text Placeholder 33"/>
          <p:cNvSpPr txBox="1">
            <a:spLocks/>
          </p:cNvSpPr>
          <p:nvPr/>
        </p:nvSpPr>
        <p:spPr>
          <a:xfrm>
            <a:off x="8810784" y="2834060"/>
            <a:ext cx="2371119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005482" y="2819456"/>
            <a:ext cx="607326" cy="60732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7" name="Text Placeholder 32"/>
          <p:cNvSpPr txBox="1">
            <a:spLocks/>
          </p:cNvSpPr>
          <p:nvPr/>
        </p:nvSpPr>
        <p:spPr>
          <a:xfrm>
            <a:off x="8810782" y="4679999"/>
            <a:ext cx="2371121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8" name="Text Placeholder 33"/>
          <p:cNvSpPr txBox="1">
            <a:spLocks/>
          </p:cNvSpPr>
          <p:nvPr/>
        </p:nvSpPr>
        <p:spPr>
          <a:xfrm>
            <a:off x="8810783" y="4428032"/>
            <a:ext cx="1777563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8005482" y="4403805"/>
            <a:ext cx="607326" cy="60732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Block Arc 83"/>
          <p:cNvSpPr/>
          <p:nvPr/>
        </p:nvSpPr>
        <p:spPr>
          <a:xfrm>
            <a:off x="5317942" y="2021557"/>
            <a:ext cx="2222868" cy="2222867"/>
          </a:xfrm>
          <a:prstGeom prst="blockArc">
            <a:avLst>
              <a:gd name="adj1" fmla="val 10799501"/>
              <a:gd name="adj2" fmla="val 2383"/>
              <a:gd name="adj3" fmla="val 289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just">
              <a:lnSpc>
                <a:spcPct val="120000"/>
              </a:lnSpc>
            </a:pPr>
            <a:endParaRPr lang="en-US" sz="14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Block Arc 85"/>
          <p:cNvSpPr/>
          <p:nvPr/>
        </p:nvSpPr>
        <p:spPr>
          <a:xfrm flipV="1">
            <a:off x="5317942" y="3617756"/>
            <a:ext cx="2222868" cy="2222867"/>
          </a:xfrm>
          <a:prstGeom prst="blockArc">
            <a:avLst>
              <a:gd name="adj1" fmla="val 10799501"/>
              <a:gd name="adj2" fmla="val 2383"/>
              <a:gd name="adj3" fmla="val 2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just">
              <a:lnSpc>
                <a:spcPct val="120000"/>
              </a:lnSpc>
            </a:pPr>
            <a:endParaRPr lang="en-US" sz="14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67684" y="2721627"/>
            <a:ext cx="198772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567684" y="4777380"/>
            <a:ext cx="198772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317942" y="2021557"/>
            <a:ext cx="2222868" cy="3819068"/>
            <a:chOff x="4882480" y="1687747"/>
            <a:chExt cx="2427042" cy="4169858"/>
          </a:xfrm>
          <a:solidFill>
            <a:schemeClr val="accent4"/>
          </a:solidFill>
        </p:grpSpPr>
        <p:sp>
          <p:nvSpPr>
            <p:cNvPr id="33" name="Block Arc 32"/>
            <p:cNvSpPr/>
            <p:nvPr/>
          </p:nvSpPr>
          <p:spPr>
            <a:xfrm flipH="1" flipV="1">
              <a:off x="4882480" y="1687747"/>
              <a:ext cx="2427042" cy="2427042"/>
            </a:xfrm>
            <a:prstGeom prst="blockArc">
              <a:avLst>
                <a:gd name="adj1" fmla="val 16207320"/>
                <a:gd name="adj2" fmla="val 2383"/>
                <a:gd name="adj3" fmla="val 2890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</a:pPr>
              <a:endParaRPr lang="en-US" sz="1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Block Arc 84"/>
            <p:cNvSpPr/>
            <p:nvPr/>
          </p:nvSpPr>
          <p:spPr>
            <a:xfrm>
              <a:off x="4882480" y="3430563"/>
              <a:ext cx="2427042" cy="2427042"/>
            </a:xfrm>
            <a:prstGeom prst="blockArc">
              <a:avLst>
                <a:gd name="adj1" fmla="val 16191736"/>
                <a:gd name="adj2" fmla="val 2383"/>
                <a:gd name="adj3" fmla="val 2890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</a:pPr>
              <a:endParaRPr lang="en-US" sz="1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820271" y="4198755"/>
              <a:ext cx="217030" cy="282279"/>
            </a:xfrm>
            <a:prstGeom prst="rect">
              <a:avLst/>
            </a:prstGeom>
            <a:grp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317942" y="2021558"/>
            <a:ext cx="2222868" cy="3819067"/>
            <a:chOff x="4882480" y="1687748"/>
            <a:chExt cx="2427042" cy="4169853"/>
          </a:xfrm>
          <a:solidFill>
            <a:schemeClr val="accent3"/>
          </a:solidFill>
        </p:grpSpPr>
        <p:sp>
          <p:nvSpPr>
            <p:cNvPr id="31" name="Block Arc 30"/>
            <p:cNvSpPr/>
            <p:nvPr/>
          </p:nvSpPr>
          <p:spPr>
            <a:xfrm flipH="1">
              <a:off x="4882480" y="3430561"/>
              <a:ext cx="2427042" cy="2427040"/>
            </a:xfrm>
            <a:prstGeom prst="blockArc">
              <a:avLst>
                <a:gd name="adj1" fmla="val 16207320"/>
                <a:gd name="adj2" fmla="val 2383"/>
                <a:gd name="adj3" fmla="val 2890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</a:pPr>
              <a:endParaRPr lang="en-US" sz="1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Block Arc 31"/>
            <p:cNvSpPr/>
            <p:nvPr/>
          </p:nvSpPr>
          <p:spPr>
            <a:xfrm flipV="1">
              <a:off x="4882480" y="1687748"/>
              <a:ext cx="2427042" cy="2427041"/>
            </a:xfrm>
            <a:prstGeom prst="blockArc">
              <a:avLst>
                <a:gd name="adj1" fmla="val 16191736"/>
                <a:gd name="adj2" fmla="val 2383"/>
                <a:gd name="adj3" fmla="val 2890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</a:pPr>
              <a:endParaRPr lang="en-US" sz="1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820271" y="2966826"/>
              <a:ext cx="217030" cy="282278"/>
            </a:xfrm>
            <a:prstGeom prst="rect">
              <a:avLst/>
            </a:prstGeom>
            <a:grp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sp>
        <p:nvSpPr>
          <p:cNvPr id="26" name="矩形 25"/>
          <p:cNvSpPr/>
          <p:nvPr/>
        </p:nvSpPr>
        <p:spPr>
          <a:xfrm>
            <a:off x="668735" y="327278"/>
            <a:ext cx="1872208" cy="426842"/>
          </a:xfrm>
          <a:prstGeom prst="rect">
            <a:avLst/>
          </a:prstGeom>
          <a:noFill/>
          <a:ln w="12700">
            <a:solidFill>
              <a:srgbClr val="2AA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452711" y="0"/>
            <a:ext cx="1944216" cy="67412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148"/>
          <p:cNvSpPr txBox="1"/>
          <p:nvPr/>
        </p:nvSpPr>
        <p:spPr>
          <a:xfrm>
            <a:off x="495077" y="217072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79863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/>
      <p:bldP spid="98" grpId="0" animBg="1"/>
      <p:bldP spid="99" grpId="0"/>
      <p:bldP spid="100" grpId="0"/>
      <p:bldP spid="101" grpId="0" animBg="1"/>
      <p:bldP spid="104" grpId="0"/>
      <p:bldP spid="105" grpId="0"/>
      <p:bldP spid="106" grpId="0" animBg="1"/>
      <p:bldP spid="107" grpId="0"/>
      <p:bldP spid="108" grpId="0"/>
      <p:bldP spid="109" grpId="0" animBg="1"/>
      <p:bldP spid="84" grpId="0" animBg="1"/>
      <p:bldP spid="86" grpId="0" animBg="1"/>
      <p:bldP spid="46" grpId="0"/>
      <p:bldP spid="26" grpId="0" animBg="1"/>
      <p:bldP spid="27" grpId="0" animBg="1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788061" y="2976215"/>
            <a:ext cx="5286138" cy="2419596"/>
            <a:chOff x="3212076" y="2449974"/>
            <a:chExt cx="5771680" cy="2641840"/>
          </a:xfrm>
        </p:grpSpPr>
        <p:sp>
          <p:nvSpPr>
            <p:cNvPr id="85" name="Freeform 5"/>
            <p:cNvSpPr>
              <a:spLocks/>
            </p:cNvSpPr>
            <p:nvPr/>
          </p:nvSpPr>
          <p:spPr bwMode="auto">
            <a:xfrm>
              <a:off x="7360072" y="2683754"/>
              <a:ext cx="1623684" cy="1549589"/>
            </a:xfrm>
            <a:custGeom>
              <a:avLst/>
              <a:gdLst>
                <a:gd name="T0" fmla="*/ 1271 w 1271"/>
                <a:gd name="T1" fmla="*/ 1213 h 1213"/>
                <a:gd name="T2" fmla="*/ 811 w 1271"/>
                <a:gd name="T3" fmla="*/ 1213 h 1213"/>
                <a:gd name="T4" fmla="*/ 0 w 1271"/>
                <a:gd name="T5" fmla="*/ 0 h 1213"/>
                <a:gd name="T6" fmla="*/ 459 w 1271"/>
                <a:gd name="T7" fmla="*/ 0 h 1213"/>
                <a:gd name="T8" fmla="*/ 1271 w 1271"/>
                <a:gd name="T9" fmla="*/ 1213 h 1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1" h="1213">
                  <a:moveTo>
                    <a:pt x="1271" y="1213"/>
                  </a:moveTo>
                  <a:lnTo>
                    <a:pt x="811" y="1213"/>
                  </a:lnTo>
                  <a:lnTo>
                    <a:pt x="0" y="0"/>
                  </a:lnTo>
                  <a:lnTo>
                    <a:pt x="459" y="0"/>
                  </a:lnTo>
                  <a:lnTo>
                    <a:pt x="1271" y="12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6"/>
            <p:cNvSpPr>
              <a:spLocks/>
            </p:cNvSpPr>
            <p:nvPr/>
          </p:nvSpPr>
          <p:spPr bwMode="auto">
            <a:xfrm>
              <a:off x="6324031" y="2449974"/>
              <a:ext cx="1622407" cy="2408059"/>
            </a:xfrm>
            <a:custGeom>
              <a:avLst/>
              <a:gdLst>
                <a:gd name="T0" fmla="*/ 1270 w 1270"/>
                <a:gd name="T1" fmla="*/ 1885 h 1885"/>
                <a:gd name="T2" fmla="*/ 811 w 1270"/>
                <a:gd name="T3" fmla="*/ 1885 h 1885"/>
                <a:gd name="T4" fmla="*/ 0 w 1270"/>
                <a:gd name="T5" fmla="*/ 0 h 1885"/>
                <a:gd name="T6" fmla="*/ 459 w 1270"/>
                <a:gd name="T7" fmla="*/ 0 h 1885"/>
                <a:gd name="T8" fmla="*/ 1270 w 1270"/>
                <a:gd name="T9" fmla="*/ 1885 h 1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0" h="1885">
                  <a:moveTo>
                    <a:pt x="1270" y="1885"/>
                  </a:moveTo>
                  <a:lnTo>
                    <a:pt x="811" y="1885"/>
                  </a:lnTo>
                  <a:lnTo>
                    <a:pt x="0" y="0"/>
                  </a:lnTo>
                  <a:lnTo>
                    <a:pt x="459" y="0"/>
                  </a:lnTo>
                  <a:lnTo>
                    <a:pt x="1270" y="188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7"/>
            <p:cNvSpPr>
              <a:spLocks/>
            </p:cNvSpPr>
            <p:nvPr/>
          </p:nvSpPr>
          <p:spPr bwMode="auto">
            <a:xfrm>
              <a:off x="5285435" y="2917534"/>
              <a:ext cx="1624962" cy="2174280"/>
            </a:xfrm>
            <a:custGeom>
              <a:avLst/>
              <a:gdLst>
                <a:gd name="T0" fmla="*/ 459 w 1272"/>
                <a:gd name="T1" fmla="*/ 0 h 1702"/>
                <a:gd name="T2" fmla="*/ 1272 w 1272"/>
                <a:gd name="T3" fmla="*/ 1702 h 1702"/>
                <a:gd name="T4" fmla="*/ 813 w 1272"/>
                <a:gd name="T5" fmla="*/ 1702 h 1702"/>
                <a:gd name="T6" fmla="*/ 0 w 1272"/>
                <a:gd name="T7" fmla="*/ 0 h 1702"/>
                <a:gd name="T8" fmla="*/ 459 w 1272"/>
                <a:gd name="T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2" h="1702">
                  <a:moveTo>
                    <a:pt x="459" y="0"/>
                  </a:moveTo>
                  <a:lnTo>
                    <a:pt x="1272" y="1702"/>
                  </a:lnTo>
                  <a:lnTo>
                    <a:pt x="813" y="1702"/>
                  </a:lnTo>
                  <a:lnTo>
                    <a:pt x="0" y="0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8"/>
            <p:cNvSpPr>
              <a:spLocks/>
            </p:cNvSpPr>
            <p:nvPr/>
          </p:nvSpPr>
          <p:spPr bwMode="auto">
            <a:xfrm>
              <a:off x="4249394" y="2683754"/>
              <a:ext cx="1622407" cy="1940500"/>
            </a:xfrm>
            <a:custGeom>
              <a:avLst/>
              <a:gdLst>
                <a:gd name="T0" fmla="*/ 459 w 1270"/>
                <a:gd name="T1" fmla="*/ 0 h 1519"/>
                <a:gd name="T2" fmla="*/ 1270 w 1270"/>
                <a:gd name="T3" fmla="*/ 1519 h 1519"/>
                <a:gd name="T4" fmla="*/ 811 w 1270"/>
                <a:gd name="T5" fmla="*/ 1519 h 1519"/>
                <a:gd name="T6" fmla="*/ 0 w 1270"/>
                <a:gd name="T7" fmla="*/ 0 h 1519"/>
                <a:gd name="T8" fmla="*/ 459 w 1270"/>
                <a:gd name="T9" fmla="*/ 0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0" h="1519">
                  <a:moveTo>
                    <a:pt x="459" y="0"/>
                  </a:moveTo>
                  <a:lnTo>
                    <a:pt x="1270" y="1519"/>
                  </a:lnTo>
                  <a:lnTo>
                    <a:pt x="811" y="1519"/>
                  </a:lnTo>
                  <a:lnTo>
                    <a:pt x="0" y="0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Freeform 9"/>
            <p:cNvSpPr>
              <a:spLocks/>
            </p:cNvSpPr>
            <p:nvPr/>
          </p:nvSpPr>
          <p:spPr bwMode="auto">
            <a:xfrm>
              <a:off x="3212076" y="3130873"/>
              <a:ext cx="1623684" cy="1727160"/>
            </a:xfrm>
            <a:custGeom>
              <a:avLst/>
              <a:gdLst>
                <a:gd name="T0" fmla="*/ 459 w 1271"/>
                <a:gd name="T1" fmla="*/ 0 h 1352"/>
                <a:gd name="T2" fmla="*/ 1271 w 1271"/>
                <a:gd name="T3" fmla="*/ 1352 h 1352"/>
                <a:gd name="T4" fmla="*/ 812 w 1271"/>
                <a:gd name="T5" fmla="*/ 1352 h 1352"/>
                <a:gd name="T6" fmla="*/ 0 w 1271"/>
                <a:gd name="T7" fmla="*/ 0 h 1352"/>
                <a:gd name="T8" fmla="*/ 459 w 1271"/>
                <a:gd name="T9" fmla="*/ 0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1" h="1352">
                  <a:moveTo>
                    <a:pt x="459" y="0"/>
                  </a:moveTo>
                  <a:lnTo>
                    <a:pt x="1271" y="1352"/>
                  </a:lnTo>
                  <a:lnTo>
                    <a:pt x="812" y="1352"/>
                  </a:lnTo>
                  <a:lnTo>
                    <a:pt x="0" y="0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4" name="Rounded Rectangle 123"/>
          <p:cNvSpPr/>
          <p:nvPr/>
        </p:nvSpPr>
        <p:spPr>
          <a:xfrm rot="5400000">
            <a:off x="3214754" y="3920420"/>
            <a:ext cx="1678975" cy="53937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5" name="Rounded Rectangle 124"/>
          <p:cNvSpPr/>
          <p:nvPr/>
        </p:nvSpPr>
        <p:spPr>
          <a:xfrm rot="5400000">
            <a:off x="3733070" y="3920422"/>
            <a:ext cx="2535431" cy="53937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Rounded Rectangle 125"/>
          <p:cNvSpPr/>
          <p:nvPr/>
        </p:nvSpPr>
        <p:spPr>
          <a:xfrm rot="5400000">
            <a:off x="4903571" y="3920422"/>
            <a:ext cx="2107203" cy="53937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Rounded Rectangle 126"/>
          <p:cNvSpPr/>
          <p:nvPr/>
        </p:nvSpPr>
        <p:spPr>
          <a:xfrm rot="5400000">
            <a:off x="5416724" y="3920423"/>
            <a:ext cx="2965996" cy="53937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Rounded Rectangle 127"/>
          <p:cNvSpPr/>
          <p:nvPr/>
        </p:nvSpPr>
        <p:spPr>
          <a:xfrm rot="5400000">
            <a:off x="6594312" y="3920423"/>
            <a:ext cx="2535433" cy="53937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Rounded Rectangle 128"/>
          <p:cNvSpPr/>
          <p:nvPr/>
        </p:nvSpPr>
        <p:spPr>
          <a:xfrm rot="5400000">
            <a:off x="8108382" y="3920422"/>
            <a:ext cx="1391154" cy="53937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1" name="Text Placeholder 32"/>
          <p:cNvSpPr txBox="1">
            <a:spLocks/>
          </p:cNvSpPr>
          <p:nvPr/>
        </p:nvSpPr>
        <p:spPr>
          <a:xfrm>
            <a:off x="9274822" y="2192916"/>
            <a:ext cx="1691057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2" name="Rounded Rectangle 131"/>
          <p:cNvSpPr/>
          <p:nvPr/>
        </p:nvSpPr>
        <p:spPr>
          <a:xfrm>
            <a:off x="8528971" y="2121055"/>
            <a:ext cx="553825" cy="553825"/>
          </a:xfrm>
          <a:prstGeom prst="roundRect">
            <a:avLst>
              <a:gd name="adj" fmla="val 165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3" name="Text Placeholder 32"/>
          <p:cNvSpPr txBox="1">
            <a:spLocks/>
          </p:cNvSpPr>
          <p:nvPr/>
        </p:nvSpPr>
        <p:spPr>
          <a:xfrm>
            <a:off x="9300494" y="5681873"/>
            <a:ext cx="1691057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4" name="Rounded Rectangle 133"/>
          <p:cNvSpPr/>
          <p:nvPr/>
        </p:nvSpPr>
        <p:spPr>
          <a:xfrm>
            <a:off x="8554644" y="5610012"/>
            <a:ext cx="553825" cy="553825"/>
          </a:xfrm>
          <a:prstGeom prst="roundRect">
            <a:avLst>
              <a:gd name="adj" fmla="val 1655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5" name="Arc 134"/>
          <p:cNvSpPr/>
          <p:nvPr/>
        </p:nvSpPr>
        <p:spPr>
          <a:xfrm rot="14978043" flipH="1">
            <a:off x="7026894" y="4485173"/>
            <a:ext cx="1629520" cy="1629520"/>
          </a:xfrm>
          <a:prstGeom prst="arc">
            <a:avLst>
              <a:gd name="adj1" fmla="val 17014246"/>
              <a:gd name="adj2" fmla="val 745915"/>
            </a:avLst>
          </a:prstGeom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6" name="Arc 135"/>
          <p:cNvSpPr/>
          <p:nvPr/>
        </p:nvSpPr>
        <p:spPr>
          <a:xfrm rot="6621957" flipH="1" flipV="1">
            <a:off x="7720059" y="2325732"/>
            <a:ext cx="1629520" cy="1629520"/>
          </a:xfrm>
          <a:prstGeom prst="arc">
            <a:avLst>
              <a:gd name="adj1" fmla="val 17014246"/>
              <a:gd name="adj2" fmla="val 19242592"/>
            </a:avLst>
          </a:prstGeom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7" name="Text Placeholder 32"/>
          <p:cNvSpPr txBox="1">
            <a:spLocks/>
          </p:cNvSpPr>
          <p:nvPr/>
        </p:nvSpPr>
        <p:spPr>
          <a:xfrm flipH="1">
            <a:off x="1918543" y="2192917"/>
            <a:ext cx="1591567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Rounded Rectangle 137"/>
          <p:cNvSpPr/>
          <p:nvPr/>
        </p:nvSpPr>
        <p:spPr>
          <a:xfrm flipH="1">
            <a:off x="3702140" y="2121055"/>
            <a:ext cx="553825" cy="553825"/>
          </a:xfrm>
          <a:prstGeom prst="roundRect">
            <a:avLst>
              <a:gd name="adj" fmla="val 165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Text Placeholder 32"/>
          <p:cNvSpPr txBox="1">
            <a:spLocks/>
          </p:cNvSpPr>
          <p:nvPr/>
        </p:nvSpPr>
        <p:spPr>
          <a:xfrm flipH="1">
            <a:off x="1892870" y="5681874"/>
            <a:ext cx="1591567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Rounded Rectangle 139"/>
          <p:cNvSpPr/>
          <p:nvPr/>
        </p:nvSpPr>
        <p:spPr>
          <a:xfrm flipH="1">
            <a:off x="3676467" y="5610012"/>
            <a:ext cx="553825" cy="553825"/>
          </a:xfrm>
          <a:prstGeom prst="roundRect">
            <a:avLst>
              <a:gd name="adj" fmla="val 1655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1" name="Arc 140"/>
          <p:cNvSpPr/>
          <p:nvPr/>
        </p:nvSpPr>
        <p:spPr>
          <a:xfrm rot="6621957">
            <a:off x="4080586" y="4201280"/>
            <a:ext cx="1863046" cy="1863046"/>
          </a:xfrm>
          <a:prstGeom prst="arc">
            <a:avLst>
              <a:gd name="adj1" fmla="val 16087243"/>
              <a:gd name="adj2" fmla="val 745915"/>
            </a:avLst>
          </a:prstGeom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2" name="Arc 141"/>
          <p:cNvSpPr/>
          <p:nvPr/>
        </p:nvSpPr>
        <p:spPr>
          <a:xfrm rot="14978043" flipV="1">
            <a:off x="3435355" y="2325732"/>
            <a:ext cx="1629520" cy="1629520"/>
          </a:xfrm>
          <a:prstGeom prst="arc">
            <a:avLst>
              <a:gd name="adj1" fmla="val 17014246"/>
              <a:gd name="adj2" fmla="val 19242592"/>
            </a:avLst>
          </a:prstGeom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68735" y="327278"/>
            <a:ext cx="1872208" cy="426842"/>
          </a:xfrm>
          <a:prstGeom prst="rect">
            <a:avLst/>
          </a:prstGeom>
          <a:noFill/>
          <a:ln w="12700">
            <a:solidFill>
              <a:srgbClr val="2AA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452711" y="0"/>
            <a:ext cx="1944216" cy="67412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148"/>
          <p:cNvSpPr txBox="1"/>
          <p:nvPr/>
        </p:nvSpPr>
        <p:spPr>
          <a:xfrm>
            <a:off x="495077" y="217072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761512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1" grpId="0"/>
      <p:bldP spid="132" grpId="0" animBg="1"/>
      <p:bldP spid="133" grpId="0"/>
      <p:bldP spid="134" grpId="0" animBg="1"/>
      <p:bldP spid="135" grpId="0" animBg="1"/>
      <p:bldP spid="136" grpId="0" animBg="1"/>
      <p:bldP spid="137" grpId="0"/>
      <p:bldP spid="138" grpId="0" animBg="1"/>
      <p:bldP spid="139" grpId="0"/>
      <p:bldP spid="140" grpId="0" animBg="1"/>
      <p:bldP spid="141" grpId="0" animBg="1"/>
      <p:bldP spid="142" grpId="0" animBg="1"/>
      <p:bldP spid="26" grpId="0" animBg="1"/>
      <p:bldP spid="27" grpId="0" animBg="1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113988"/>
            <a:ext cx="3535962" cy="300021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61394" y="2113988"/>
            <a:ext cx="3535962" cy="300021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438057" y="2113988"/>
            <a:ext cx="3535962" cy="300021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460823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460823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2231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2231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0712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0712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68735" y="327278"/>
            <a:ext cx="1872208" cy="426842"/>
          </a:xfrm>
          <a:prstGeom prst="rect">
            <a:avLst/>
          </a:prstGeom>
          <a:noFill/>
          <a:ln w="12700">
            <a:solidFill>
              <a:srgbClr val="2AA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52711" y="0"/>
            <a:ext cx="1944216" cy="67412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48"/>
          <p:cNvSpPr txBox="1"/>
          <p:nvPr/>
        </p:nvSpPr>
        <p:spPr>
          <a:xfrm>
            <a:off x="495077" y="217072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52285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50"/>
                            </p:stCondLst>
                            <p:childTnLst>
                              <p:par>
                                <p:cTn id="4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6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100"/>
                            </p:stCondLst>
                            <p:childTnLst>
                              <p:par>
                                <p:cTn id="5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15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11" grpId="0" animBg="1"/>
      <p:bldP spid="12" grpId="0" animBg="1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88639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88639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668735" y="327278"/>
            <a:ext cx="1872208" cy="426842"/>
          </a:xfrm>
          <a:prstGeom prst="rect">
            <a:avLst/>
          </a:prstGeom>
          <a:noFill/>
          <a:ln w="12700">
            <a:solidFill>
              <a:srgbClr val="2AA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452711" y="0"/>
            <a:ext cx="1944216" cy="67412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TextBox 148"/>
          <p:cNvSpPr txBox="1"/>
          <p:nvPr/>
        </p:nvSpPr>
        <p:spPr>
          <a:xfrm>
            <a:off x="495077" y="217072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4164684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  <p:bldP spid="45" grpId="0" animBg="1"/>
      <p:bldP spid="46" grpId="0" animBg="1"/>
      <p:bldP spid="4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808755" y="2151140"/>
            <a:ext cx="2474026" cy="2474983"/>
            <a:chOff x="1714285" y="2039505"/>
            <a:chExt cx="2346735" cy="2347189"/>
          </a:xfrm>
        </p:grpSpPr>
        <p:sp>
          <p:nvSpPr>
            <p:cNvPr id="2" name="任意多边形 1"/>
            <p:cNvSpPr/>
            <p:nvPr/>
          </p:nvSpPr>
          <p:spPr>
            <a:xfrm rot="13500000" flipH="1">
              <a:off x="1714058" y="2039732"/>
              <a:ext cx="2347189" cy="2346735"/>
            </a:xfrm>
            <a:custGeom>
              <a:avLst/>
              <a:gdLst>
                <a:gd name="connsiteX0" fmla="*/ 650363 w 4518605"/>
                <a:gd name="connsiteY0" fmla="*/ 3854920 h 4518605"/>
                <a:gd name="connsiteX1" fmla="*/ 657342 w 4518605"/>
                <a:gd name="connsiteY1" fmla="*/ 3861263 h 4518605"/>
                <a:gd name="connsiteX2" fmla="*/ 663685 w 4518605"/>
                <a:gd name="connsiteY2" fmla="*/ 3868242 h 4518605"/>
                <a:gd name="connsiteX3" fmla="*/ 664321 w 4518605"/>
                <a:gd name="connsiteY3" fmla="*/ 3867606 h 4518605"/>
                <a:gd name="connsiteX4" fmla="*/ 811278 w 4518605"/>
                <a:gd name="connsiteY4" fmla="*/ 4001169 h 4518605"/>
                <a:gd name="connsiteX5" fmla="*/ 2252641 w 4518605"/>
                <a:gd name="connsiteY5" fmla="*/ 4518605 h 4518605"/>
                <a:gd name="connsiteX6" fmla="*/ 4518605 w 4518605"/>
                <a:gd name="connsiteY6" fmla="*/ 2252641 h 4518605"/>
                <a:gd name="connsiteX7" fmla="*/ 4341017 w 4518605"/>
                <a:gd name="connsiteY7" fmla="*/ 234852 h 4518605"/>
                <a:gd name="connsiteX8" fmla="*/ 4376100 w 4518605"/>
                <a:gd name="connsiteY8" fmla="*/ 155826 h 4518605"/>
                <a:gd name="connsiteX9" fmla="*/ 4410691 w 4518605"/>
                <a:gd name="connsiteY9" fmla="*/ 121235 h 4518605"/>
                <a:gd name="connsiteX10" fmla="*/ 4386735 w 4518605"/>
                <a:gd name="connsiteY10" fmla="*/ 131870 h 4518605"/>
                <a:gd name="connsiteX11" fmla="*/ 4397370 w 4518605"/>
                <a:gd name="connsiteY11" fmla="*/ 107914 h 4518605"/>
                <a:gd name="connsiteX12" fmla="*/ 4362779 w 4518605"/>
                <a:gd name="connsiteY12" fmla="*/ 142505 h 4518605"/>
                <a:gd name="connsiteX13" fmla="*/ 4283753 w 4518605"/>
                <a:gd name="connsiteY13" fmla="*/ 177588 h 4518605"/>
                <a:gd name="connsiteX14" fmla="*/ 2265964 w 4518605"/>
                <a:gd name="connsiteY14" fmla="*/ 0 h 4518605"/>
                <a:gd name="connsiteX15" fmla="*/ 0 w 4518605"/>
                <a:gd name="connsiteY15" fmla="*/ 2265964 h 4518605"/>
                <a:gd name="connsiteX16" fmla="*/ 517436 w 4518605"/>
                <a:gd name="connsiteY16" fmla="*/ 3707327 h 4518605"/>
                <a:gd name="connsiteX17" fmla="*/ 650999 w 4518605"/>
                <a:gd name="connsiteY17" fmla="*/ 3854284 h 4518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18605" h="4518605">
                  <a:moveTo>
                    <a:pt x="650363" y="3854920"/>
                  </a:moveTo>
                  <a:lnTo>
                    <a:pt x="657342" y="3861263"/>
                  </a:lnTo>
                  <a:lnTo>
                    <a:pt x="663685" y="3868242"/>
                  </a:lnTo>
                  <a:lnTo>
                    <a:pt x="664321" y="3867606"/>
                  </a:lnTo>
                  <a:lnTo>
                    <a:pt x="811278" y="4001169"/>
                  </a:lnTo>
                  <a:cubicBezTo>
                    <a:pt x="1202970" y="4324422"/>
                    <a:pt x="1705128" y="4518605"/>
                    <a:pt x="2252641" y="4518605"/>
                  </a:cubicBezTo>
                  <a:cubicBezTo>
                    <a:pt x="3504098" y="4518605"/>
                    <a:pt x="4518605" y="3504098"/>
                    <a:pt x="4518605" y="2252641"/>
                  </a:cubicBezTo>
                  <a:cubicBezTo>
                    <a:pt x="4518605" y="1544527"/>
                    <a:pt x="4104232" y="871931"/>
                    <a:pt x="4341017" y="234852"/>
                  </a:cubicBezTo>
                  <a:lnTo>
                    <a:pt x="4376100" y="155826"/>
                  </a:lnTo>
                  <a:lnTo>
                    <a:pt x="4410691" y="121235"/>
                  </a:lnTo>
                  <a:lnTo>
                    <a:pt x="4386735" y="131870"/>
                  </a:lnTo>
                  <a:lnTo>
                    <a:pt x="4397370" y="107914"/>
                  </a:lnTo>
                  <a:lnTo>
                    <a:pt x="4362779" y="142505"/>
                  </a:lnTo>
                  <a:lnTo>
                    <a:pt x="4283753" y="177588"/>
                  </a:lnTo>
                  <a:cubicBezTo>
                    <a:pt x="3646674" y="414373"/>
                    <a:pt x="2974078" y="0"/>
                    <a:pt x="2265964" y="0"/>
                  </a:cubicBezTo>
                  <a:cubicBezTo>
                    <a:pt x="1014507" y="0"/>
                    <a:pt x="0" y="1014507"/>
                    <a:pt x="0" y="2265964"/>
                  </a:cubicBezTo>
                  <a:cubicBezTo>
                    <a:pt x="0" y="2813477"/>
                    <a:pt x="194183" y="3315635"/>
                    <a:pt x="517436" y="3707327"/>
                  </a:cubicBezTo>
                  <a:lnTo>
                    <a:pt x="650999" y="3854284"/>
                  </a:lnTo>
                  <a:close/>
                </a:path>
              </a:pathLst>
            </a:custGeom>
            <a:solidFill>
              <a:srgbClr val="2AA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/>
            </a:p>
          </p:txBody>
        </p:sp>
        <p:sp>
          <p:nvSpPr>
            <p:cNvPr id="8212" name="文本框 5"/>
            <p:cNvSpPr txBox="1">
              <a:spLocks noChangeArrowheads="1"/>
            </p:cNvSpPr>
            <p:nvPr/>
          </p:nvSpPr>
          <p:spPr bwMode="auto">
            <a:xfrm>
              <a:off x="2084172" y="2186816"/>
              <a:ext cx="1548201" cy="2011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3182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03</a:t>
              </a:r>
              <a:endParaRPr lang="zh-CN" altLang="en-US" sz="13182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4" name="椭圆 13"/>
          <p:cNvSpPr/>
          <p:nvPr/>
        </p:nvSpPr>
        <p:spPr>
          <a:xfrm rot="10800000">
            <a:off x="963032" y="4317825"/>
            <a:ext cx="488874" cy="488874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4361709" y="2576632"/>
            <a:ext cx="7147264" cy="1585651"/>
            <a:chOff x="277329" y="1093495"/>
            <a:chExt cx="5427948" cy="1503579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410834" y="2206380"/>
              <a:ext cx="5294443" cy="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/>
          </p:nvSpPr>
          <p:spPr>
            <a:xfrm>
              <a:off x="277329" y="1418946"/>
              <a:ext cx="5141865" cy="85565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4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4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26916" y="1093495"/>
              <a:ext cx="5141865" cy="39533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109" dirty="0">
                  <a:solidFill>
                    <a:srgbClr val="2AA3FF"/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rPr>
                <a:t>YOUR TITLE HERE</a:t>
              </a:r>
              <a:endParaRPr lang="zh-CN" altLang="en-US" sz="2109" dirty="0">
                <a:solidFill>
                  <a:srgbClr val="2AA3FF"/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77329" y="2317510"/>
              <a:ext cx="5427948" cy="27956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200" dirty="0">
                  <a:solidFill>
                    <a:srgbClr val="2AA3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US" altLang="zh-CN" sz="1200" dirty="0">
                <a:solidFill>
                  <a:srgbClr val="2AA3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椭圆 25"/>
          <p:cNvSpPr/>
          <p:nvPr/>
        </p:nvSpPr>
        <p:spPr>
          <a:xfrm>
            <a:off x="1967568" y="4351311"/>
            <a:ext cx="155702" cy="15737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30" name="椭圆 29"/>
          <p:cNvSpPr/>
          <p:nvPr/>
        </p:nvSpPr>
        <p:spPr>
          <a:xfrm>
            <a:off x="3921387" y="4600769"/>
            <a:ext cx="256157" cy="256157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32" name="椭圆 31"/>
          <p:cNvSpPr/>
          <p:nvPr/>
        </p:nvSpPr>
        <p:spPr>
          <a:xfrm>
            <a:off x="4288042" y="4302757"/>
            <a:ext cx="160726" cy="160726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36" name="椭圆 35"/>
          <p:cNvSpPr/>
          <p:nvPr/>
        </p:nvSpPr>
        <p:spPr>
          <a:xfrm rot="11047877">
            <a:off x="3278484" y="5081272"/>
            <a:ext cx="408511" cy="40851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41" name="椭圆 40"/>
          <p:cNvSpPr/>
          <p:nvPr/>
        </p:nvSpPr>
        <p:spPr>
          <a:xfrm rot="11047877">
            <a:off x="2456441" y="4664390"/>
            <a:ext cx="179141" cy="179143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43" name="椭圆 42"/>
          <p:cNvSpPr/>
          <p:nvPr/>
        </p:nvSpPr>
        <p:spPr>
          <a:xfrm>
            <a:off x="1391635" y="2507988"/>
            <a:ext cx="363306" cy="36330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15" name="椭圆 14"/>
          <p:cNvSpPr/>
          <p:nvPr/>
        </p:nvSpPr>
        <p:spPr>
          <a:xfrm rot="10800000">
            <a:off x="1433489" y="3497455"/>
            <a:ext cx="557517" cy="555843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48" name="椭圆 47"/>
          <p:cNvSpPr/>
          <p:nvPr/>
        </p:nvSpPr>
        <p:spPr>
          <a:xfrm>
            <a:off x="11530738" y="3227905"/>
            <a:ext cx="162399" cy="160726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49" name="椭圆 48"/>
          <p:cNvSpPr/>
          <p:nvPr/>
        </p:nvSpPr>
        <p:spPr>
          <a:xfrm>
            <a:off x="11748387" y="3388630"/>
            <a:ext cx="256156" cy="256157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50" name="椭圆 49"/>
          <p:cNvSpPr/>
          <p:nvPr/>
        </p:nvSpPr>
        <p:spPr>
          <a:xfrm>
            <a:off x="2178519" y="5504850"/>
            <a:ext cx="160726" cy="160726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</p:spTree>
    <p:extLst>
      <p:ext uri="{BB962C8B-B14F-4D97-AF65-F5344CB8AC3E}">
        <p14:creationId xmlns:p14="http://schemas.microsoft.com/office/powerpoint/2010/main" val="3280566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4" grpId="0" animBg="1"/>
      <p:bldP spid="26" grpId="0" animBg="1"/>
      <p:bldP spid="30" grpId="0" animBg="1"/>
      <p:bldP spid="32" grpId="0" animBg="1"/>
      <p:bldP spid="36" grpId="0" animBg="1"/>
      <p:bldP spid="41" grpId="0" animBg="1"/>
      <p:bldP spid="43" grpId="0" animBg="1"/>
      <p:bldP spid="15" grpId="0" animBg="1"/>
      <p:bldP spid="48" grpId="0" animBg="1"/>
      <p:bldP spid="49" grpId="0" animBg="1"/>
      <p:bldP spid="5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2243923" y="5540871"/>
            <a:ext cx="8757368" cy="4523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600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925828" y="5729738"/>
            <a:ext cx="6361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925914" y="3870877"/>
            <a:ext cx="636020" cy="1755353"/>
            <a:chOff x="1178887" y="3706932"/>
            <a:chExt cx="694440" cy="191658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1526107" y="4231183"/>
              <a:ext cx="0" cy="1245882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Group 29"/>
            <p:cNvGrpSpPr>
              <a:grpSpLocks noChangeAspect="1"/>
            </p:cNvGrpSpPr>
            <p:nvPr/>
          </p:nvGrpSpPr>
          <p:grpSpPr>
            <a:xfrm>
              <a:off x="1178887" y="3706932"/>
              <a:ext cx="694440" cy="694438"/>
              <a:chOff x="5737686" y="1481235"/>
              <a:chExt cx="375488" cy="375488"/>
            </a:xfrm>
            <a:solidFill>
              <a:schemeClr val="accent1"/>
            </a:solidFill>
          </p:grpSpPr>
          <p:sp>
            <p:nvSpPr>
              <p:cNvPr id="33" name="Teardrop 32"/>
              <p:cNvSpPr/>
              <p:nvPr/>
            </p:nvSpPr>
            <p:spPr>
              <a:xfrm rot="8100000">
                <a:off x="5737686" y="1481235"/>
                <a:ext cx="375488" cy="375488"/>
              </a:xfrm>
              <a:prstGeom prst="teardrop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5774011" y="1613620"/>
                <a:ext cx="302837" cy="1090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文字内容</a:t>
                </a:r>
                <a:endParaRPr 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1450542" y="5472387"/>
              <a:ext cx="151130" cy="151130"/>
            </a:xfrm>
            <a:prstGeom prst="ellipse">
              <a:avLst/>
            </a:prstGeom>
            <a:solidFill>
              <a:schemeClr val="accent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rgbClr val="26A6C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Text Placeholder 33"/>
          <p:cNvSpPr txBox="1">
            <a:spLocks/>
          </p:cNvSpPr>
          <p:nvPr/>
        </p:nvSpPr>
        <p:spPr>
          <a:xfrm>
            <a:off x="2435573" y="4650792"/>
            <a:ext cx="1309119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32"/>
          <p:cNvSpPr txBox="1">
            <a:spLocks/>
          </p:cNvSpPr>
          <p:nvPr/>
        </p:nvSpPr>
        <p:spPr>
          <a:xfrm>
            <a:off x="2435574" y="4894530"/>
            <a:ext cx="1603301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674267" y="5729738"/>
            <a:ext cx="636193" cy="2347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674354" y="2533485"/>
            <a:ext cx="636020" cy="3092744"/>
            <a:chOff x="3087924" y="2246699"/>
            <a:chExt cx="694440" cy="3376818"/>
          </a:xfrm>
        </p:grpSpPr>
        <p:cxnSp>
          <p:nvCxnSpPr>
            <p:cNvPr id="47" name="Straight Connector 46"/>
            <p:cNvCxnSpPr>
              <a:stCxn id="45" idx="2"/>
              <a:endCxn id="46" idx="0"/>
            </p:cNvCxnSpPr>
            <p:nvPr/>
          </p:nvCxnSpPr>
          <p:spPr>
            <a:xfrm>
              <a:off x="3435143" y="2691428"/>
              <a:ext cx="1" cy="2780960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" name="Group 37"/>
            <p:cNvGrpSpPr>
              <a:grpSpLocks noChangeAspect="1"/>
            </p:cNvGrpSpPr>
            <p:nvPr/>
          </p:nvGrpSpPr>
          <p:grpSpPr>
            <a:xfrm>
              <a:off x="3087924" y="2246699"/>
              <a:ext cx="694440" cy="694438"/>
              <a:chOff x="5737686" y="1481235"/>
              <a:chExt cx="375488" cy="375488"/>
            </a:xfrm>
            <a:solidFill>
              <a:schemeClr val="accent2"/>
            </a:solidFill>
          </p:grpSpPr>
          <p:sp>
            <p:nvSpPr>
              <p:cNvPr id="39" name="Teardrop 38"/>
              <p:cNvSpPr/>
              <p:nvPr/>
            </p:nvSpPr>
            <p:spPr>
              <a:xfrm rot="8100000">
                <a:off x="5737686" y="1481235"/>
                <a:ext cx="375488" cy="375488"/>
              </a:xfrm>
              <a:prstGeom prst="teardrop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5774011" y="1612681"/>
                <a:ext cx="302837" cy="1090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 sz="11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</a:defRPr>
                </a:lvl1pPr>
              </a:lstStyle>
              <a:p>
                <a:r>
                  <a:rPr lang="zh-CN" altLang="en-US" sz="1000" dirty="0">
                    <a:sym typeface="Arial" panose="020B0604020202020204" pitchFamily="34" charset="0"/>
                  </a:rPr>
                  <a:t>文字内容</a:t>
                </a:r>
                <a:endParaRPr lang="en-US" sz="1000" dirty="0"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6" name="Oval 45"/>
            <p:cNvSpPr>
              <a:spLocks noChangeAspect="1"/>
            </p:cNvSpPr>
            <p:nvPr/>
          </p:nvSpPr>
          <p:spPr>
            <a:xfrm>
              <a:off x="3359579" y="5472387"/>
              <a:ext cx="151130" cy="151130"/>
            </a:xfrm>
            <a:prstGeom prst="ellipse">
              <a:avLst/>
            </a:prstGeom>
            <a:solidFill>
              <a:schemeClr val="accent2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rgbClr val="26A6C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8" name="Text Placeholder 33"/>
          <p:cNvSpPr txBox="1">
            <a:spLocks/>
          </p:cNvSpPr>
          <p:nvPr/>
        </p:nvSpPr>
        <p:spPr>
          <a:xfrm>
            <a:off x="4175632" y="3330725"/>
            <a:ext cx="1352814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 Placeholder 32"/>
          <p:cNvSpPr txBox="1">
            <a:spLocks/>
          </p:cNvSpPr>
          <p:nvPr/>
        </p:nvSpPr>
        <p:spPr>
          <a:xfrm>
            <a:off x="4175633" y="3574463"/>
            <a:ext cx="1672201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475444" y="1802494"/>
            <a:ext cx="636020" cy="3823735"/>
            <a:chOff x="5054449" y="1448565"/>
            <a:chExt cx="694440" cy="4174952"/>
          </a:xfrm>
        </p:grpSpPr>
        <p:cxnSp>
          <p:nvCxnSpPr>
            <p:cNvPr id="54" name="Straight Connector 53"/>
            <p:cNvCxnSpPr/>
            <p:nvPr/>
          </p:nvCxnSpPr>
          <p:spPr>
            <a:xfrm>
              <a:off x="5401671" y="2111697"/>
              <a:ext cx="0" cy="3449680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oup 49"/>
            <p:cNvGrpSpPr>
              <a:grpSpLocks noChangeAspect="1"/>
            </p:cNvGrpSpPr>
            <p:nvPr/>
          </p:nvGrpSpPr>
          <p:grpSpPr>
            <a:xfrm>
              <a:off x="5054449" y="1448565"/>
              <a:ext cx="694440" cy="694438"/>
              <a:chOff x="5737686" y="1481235"/>
              <a:chExt cx="375488" cy="375488"/>
            </a:xfrm>
            <a:solidFill>
              <a:schemeClr val="accent6"/>
            </a:solidFill>
          </p:grpSpPr>
          <p:sp>
            <p:nvSpPr>
              <p:cNvPr id="51" name="Teardrop 50"/>
              <p:cNvSpPr/>
              <p:nvPr/>
            </p:nvSpPr>
            <p:spPr>
              <a:xfrm rot="8100000">
                <a:off x="5737686" y="1481235"/>
                <a:ext cx="375488" cy="375488"/>
              </a:xfrm>
              <a:prstGeom prst="teardrop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5774011" y="1594987"/>
                <a:ext cx="302837" cy="1090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 sz="11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</a:defRPr>
                </a:lvl1pPr>
              </a:lstStyle>
              <a:p>
                <a:r>
                  <a:rPr lang="zh-CN" altLang="en-US" sz="1000" dirty="0">
                    <a:sym typeface="Arial" panose="020B0604020202020204" pitchFamily="34" charset="0"/>
                  </a:rPr>
                  <a:t>文字内容</a:t>
                </a:r>
                <a:endParaRPr lang="en-US" sz="1000" dirty="0"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3" name="Oval 52"/>
            <p:cNvSpPr>
              <a:spLocks noChangeAspect="1"/>
            </p:cNvSpPr>
            <p:nvPr/>
          </p:nvSpPr>
          <p:spPr>
            <a:xfrm>
              <a:off x="5326104" y="5472387"/>
              <a:ext cx="151130" cy="151130"/>
            </a:xfrm>
            <a:prstGeom prst="ellipse">
              <a:avLst/>
            </a:prstGeom>
            <a:solidFill>
              <a:schemeClr val="accent3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rgbClr val="26A6C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Text Placeholder 33"/>
          <p:cNvSpPr txBox="1">
            <a:spLocks/>
          </p:cNvSpPr>
          <p:nvPr/>
        </p:nvSpPr>
        <p:spPr>
          <a:xfrm>
            <a:off x="5976723" y="2613193"/>
            <a:ext cx="2536088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32"/>
          <p:cNvSpPr txBox="1">
            <a:spLocks/>
          </p:cNvSpPr>
          <p:nvPr/>
        </p:nvSpPr>
        <p:spPr>
          <a:xfrm>
            <a:off x="5976724" y="2856931"/>
            <a:ext cx="1549685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276538" y="4096020"/>
            <a:ext cx="636020" cy="1530209"/>
            <a:chOff x="7020976" y="3952755"/>
            <a:chExt cx="694440" cy="1670762"/>
          </a:xfrm>
        </p:grpSpPr>
        <p:cxnSp>
          <p:nvCxnSpPr>
            <p:cNvPr id="63" name="Straight Connector 62"/>
            <p:cNvCxnSpPr>
              <a:endCxn id="62" idx="0"/>
            </p:cNvCxnSpPr>
            <p:nvPr/>
          </p:nvCxnSpPr>
          <p:spPr>
            <a:xfrm>
              <a:off x="7368196" y="4376684"/>
              <a:ext cx="0" cy="1095703"/>
            </a:xfrm>
            <a:prstGeom prst="line">
              <a:avLst/>
            </a:prstGeom>
            <a:ln w="127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9" name="Group 58"/>
            <p:cNvGrpSpPr>
              <a:grpSpLocks noChangeAspect="1"/>
            </p:cNvGrpSpPr>
            <p:nvPr/>
          </p:nvGrpSpPr>
          <p:grpSpPr>
            <a:xfrm>
              <a:off x="7020976" y="3952755"/>
              <a:ext cx="694440" cy="694438"/>
              <a:chOff x="5737686" y="1481235"/>
              <a:chExt cx="375488" cy="375488"/>
            </a:xfrm>
            <a:solidFill>
              <a:schemeClr val="accent4"/>
            </a:solidFill>
          </p:grpSpPr>
          <p:sp>
            <p:nvSpPr>
              <p:cNvPr id="60" name="Teardrop 59"/>
              <p:cNvSpPr/>
              <p:nvPr/>
            </p:nvSpPr>
            <p:spPr>
              <a:xfrm rot="8100000">
                <a:off x="5737686" y="1481235"/>
                <a:ext cx="375488" cy="375488"/>
              </a:xfrm>
              <a:prstGeom prst="teardrop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5774014" y="1615517"/>
                <a:ext cx="302837" cy="1090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 sz="11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</a:defRPr>
                </a:lvl1pPr>
              </a:lstStyle>
              <a:p>
                <a:r>
                  <a:rPr lang="zh-CN" altLang="en-US" sz="1000" dirty="0">
                    <a:sym typeface="Arial" panose="020B0604020202020204" pitchFamily="34" charset="0"/>
                  </a:rPr>
                  <a:t>文字内容</a:t>
                </a:r>
                <a:endParaRPr lang="en-US" sz="1000" dirty="0"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7292631" y="5472387"/>
              <a:ext cx="151130" cy="151130"/>
            </a:xfrm>
            <a:prstGeom prst="ellipse">
              <a:avLst/>
            </a:prstGeom>
            <a:solidFill>
              <a:schemeClr val="accent4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rgbClr val="26A6C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9" name="Text Placeholder 33"/>
          <p:cNvSpPr txBox="1">
            <a:spLocks/>
          </p:cNvSpPr>
          <p:nvPr/>
        </p:nvSpPr>
        <p:spPr>
          <a:xfrm>
            <a:off x="7704516" y="4848251"/>
            <a:ext cx="1352814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2"/>
          <p:cNvSpPr txBox="1">
            <a:spLocks/>
          </p:cNvSpPr>
          <p:nvPr/>
        </p:nvSpPr>
        <p:spPr>
          <a:xfrm>
            <a:off x="7704517" y="5091989"/>
            <a:ext cx="1672201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008424" y="2556924"/>
            <a:ext cx="636020" cy="3069305"/>
            <a:chOff x="8911938" y="2272291"/>
            <a:chExt cx="694440" cy="3351226"/>
          </a:xfrm>
        </p:grpSpPr>
        <p:cxnSp>
          <p:nvCxnSpPr>
            <p:cNvPr id="85" name="Straight Connector 84"/>
            <p:cNvCxnSpPr/>
            <p:nvPr/>
          </p:nvCxnSpPr>
          <p:spPr>
            <a:xfrm>
              <a:off x="9259158" y="2883158"/>
              <a:ext cx="0" cy="2635884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1" name="Group 80"/>
            <p:cNvGrpSpPr>
              <a:grpSpLocks noChangeAspect="1"/>
            </p:cNvGrpSpPr>
            <p:nvPr/>
          </p:nvGrpSpPr>
          <p:grpSpPr>
            <a:xfrm>
              <a:off x="8911938" y="2272291"/>
              <a:ext cx="694440" cy="694438"/>
              <a:chOff x="5737686" y="1481235"/>
              <a:chExt cx="375488" cy="375488"/>
            </a:xfrm>
            <a:solidFill>
              <a:schemeClr val="accent5"/>
            </a:solidFill>
          </p:grpSpPr>
          <p:sp>
            <p:nvSpPr>
              <p:cNvPr id="82" name="Teardrop 81"/>
              <p:cNvSpPr/>
              <p:nvPr/>
            </p:nvSpPr>
            <p:spPr>
              <a:xfrm rot="8100000">
                <a:off x="5737686" y="1481235"/>
                <a:ext cx="375488" cy="375488"/>
              </a:xfrm>
              <a:prstGeom prst="teardrop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5774014" y="1608883"/>
                <a:ext cx="302837" cy="1090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 sz="11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</a:defRPr>
                </a:lvl1pPr>
              </a:lstStyle>
              <a:p>
                <a:r>
                  <a:rPr lang="zh-CN" altLang="en-US" sz="1000" dirty="0">
                    <a:sym typeface="Arial" panose="020B0604020202020204" pitchFamily="34" charset="0"/>
                  </a:rPr>
                  <a:t>文字内容</a:t>
                </a:r>
                <a:endParaRPr lang="en-US" altLang="zh-CN" sz="1000" dirty="0"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4" name="Oval 83"/>
            <p:cNvSpPr>
              <a:spLocks noChangeAspect="1"/>
            </p:cNvSpPr>
            <p:nvPr/>
          </p:nvSpPr>
          <p:spPr>
            <a:xfrm>
              <a:off x="9183593" y="5472387"/>
              <a:ext cx="151130" cy="151130"/>
            </a:xfrm>
            <a:prstGeom prst="ellipse">
              <a:avLst/>
            </a:prstGeom>
            <a:solidFill>
              <a:schemeClr val="accent5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rgbClr val="26A6C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Text Placeholder 33"/>
          <p:cNvSpPr txBox="1">
            <a:spLocks/>
          </p:cNvSpPr>
          <p:nvPr/>
        </p:nvSpPr>
        <p:spPr>
          <a:xfrm>
            <a:off x="9509702" y="3330725"/>
            <a:ext cx="1352814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2"/>
          <p:cNvSpPr txBox="1">
            <a:spLocks/>
          </p:cNvSpPr>
          <p:nvPr/>
        </p:nvSpPr>
        <p:spPr>
          <a:xfrm>
            <a:off x="9509702" y="3574463"/>
            <a:ext cx="1672201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475358" y="5729738"/>
            <a:ext cx="6361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276449" y="5729738"/>
            <a:ext cx="6361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2016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9008337" y="5729738"/>
            <a:ext cx="6361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68735" y="327278"/>
            <a:ext cx="1872208" cy="426842"/>
          </a:xfrm>
          <a:prstGeom prst="rect">
            <a:avLst/>
          </a:prstGeom>
          <a:noFill/>
          <a:ln w="12700">
            <a:solidFill>
              <a:srgbClr val="2AA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452711" y="0"/>
            <a:ext cx="1944216" cy="67412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TextBox 148"/>
          <p:cNvSpPr txBox="1"/>
          <p:nvPr/>
        </p:nvSpPr>
        <p:spPr>
          <a:xfrm>
            <a:off x="495077" y="217072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052053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  <p:bldP spid="35" grpId="0"/>
      <p:bldP spid="36" grpId="0"/>
      <p:bldP spid="37" grpId="0"/>
      <p:bldP spid="48" grpId="0"/>
      <p:bldP spid="49" grpId="0"/>
      <p:bldP spid="56" grpId="0"/>
      <p:bldP spid="57" grpId="0"/>
      <p:bldP spid="79" grpId="0"/>
      <p:bldP spid="80" grpId="0"/>
      <p:bldP spid="86" grpId="0"/>
      <p:bldP spid="87" grpId="0"/>
      <p:bldP spid="88" grpId="0"/>
      <p:bldP spid="89" grpId="0"/>
      <p:bldP spid="90" grpId="0"/>
      <p:bldP spid="55" grpId="0" animBg="1"/>
      <p:bldP spid="58" grpId="0" animBg="1"/>
      <p:bldP spid="6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Block Arc 83"/>
          <p:cNvSpPr/>
          <p:nvPr/>
        </p:nvSpPr>
        <p:spPr>
          <a:xfrm>
            <a:off x="5997732" y="2803383"/>
            <a:ext cx="3013882" cy="3013883"/>
          </a:xfrm>
          <a:prstGeom prst="blockArc">
            <a:avLst>
              <a:gd name="adj1" fmla="val 10799501"/>
              <a:gd name="adj2" fmla="val 2383"/>
              <a:gd name="adj3" fmla="val 2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Block Arc 84"/>
          <p:cNvSpPr/>
          <p:nvPr/>
        </p:nvSpPr>
        <p:spPr>
          <a:xfrm>
            <a:off x="3847139" y="2803383"/>
            <a:ext cx="3013882" cy="3013883"/>
          </a:xfrm>
          <a:prstGeom prst="blockArc">
            <a:avLst>
              <a:gd name="adj1" fmla="val 10799501"/>
              <a:gd name="adj2" fmla="val 2383"/>
              <a:gd name="adj3" fmla="val 289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Block Arc 85"/>
          <p:cNvSpPr/>
          <p:nvPr/>
        </p:nvSpPr>
        <p:spPr>
          <a:xfrm flipV="1">
            <a:off x="3847139" y="2803381"/>
            <a:ext cx="3013882" cy="3013883"/>
          </a:xfrm>
          <a:prstGeom prst="blockArc">
            <a:avLst>
              <a:gd name="adj1" fmla="val 10799501"/>
              <a:gd name="adj2" fmla="val 2383"/>
              <a:gd name="adj3" fmla="val 2890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Block Arc 86"/>
          <p:cNvSpPr/>
          <p:nvPr/>
        </p:nvSpPr>
        <p:spPr>
          <a:xfrm flipV="1">
            <a:off x="5997732" y="2803381"/>
            <a:ext cx="3013882" cy="3013883"/>
          </a:xfrm>
          <a:prstGeom prst="blockArc">
            <a:avLst>
              <a:gd name="adj1" fmla="val 10799501"/>
              <a:gd name="adj2" fmla="val 2383"/>
              <a:gd name="adj3" fmla="val 2890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071735" y="3822337"/>
            <a:ext cx="441146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4071735" y="4333360"/>
            <a:ext cx="441146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8329087" y="3822337"/>
            <a:ext cx="441146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8329087" y="4333360"/>
            <a:ext cx="441146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92" name="Text Placeholder 5"/>
          <p:cNvSpPr txBox="1">
            <a:spLocks/>
          </p:cNvSpPr>
          <p:nvPr/>
        </p:nvSpPr>
        <p:spPr>
          <a:xfrm>
            <a:off x="4619058" y="3206788"/>
            <a:ext cx="1470042" cy="39833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5"/>
          <p:cNvSpPr txBox="1">
            <a:spLocks/>
          </p:cNvSpPr>
          <p:nvPr/>
        </p:nvSpPr>
        <p:spPr>
          <a:xfrm>
            <a:off x="4619058" y="5026843"/>
            <a:ext cx="1470042" cy="39833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 Placeholder 5"/>
          <p:cNvSpPr txBox="1">
            <a:spLocks/>
          </p:cNvSpPr>
          <p:nvPr/>
        </p:nvSpPr>
        <p:spPr>
          <a:xfrm>
            <a:off x="6804191" y="3206788"/>
            <a:ext cx="1470042" cy="39833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 Placeholder 5"/>
          <p:cNvSpPr txBox="1">
            <a:spLocks/>
          </p:cNvSpPr>
          <p:nvPr/>
        </p:nvSpPr>
        <p:spPr>
          <a:xfrm>
            <a:off x="6804191" y="5026843"/>
            <a:ext cx="1470042" cy="39833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 Placeholder 32"/>
          <p:cNvSpPr txBox="1">
            <a:spLocks/>
          </p:cNvSpPr>
          <p:nvPr/>
        </p:nvSpPr>
        <p:spPr>
          <a:xfrm>
            <a:off x="1726862" y="2705363"/>
            <a:ext cx="1822193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Text Placeholder 33"/>
          <p:cNvSpPr txBox="1">
            <a:spLocks/>
          </p:cNvSpPr>
          <p:nvPr/>
        </p:nvSpPr>
        <p:spPr>
          <a:xfrm>
            <a:off x="1726864" y="2457639"/>
            <a:ext cx="1822192" cy="2661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3854690" y="2567218"/>
            <a:ext cx="505556" cy="5055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 Placeholder 32"/>
          <p:cNvSpPr txBox="1">
            <a:spLocks/>
          </p:cNvSpPr>
          <p:nvPr/>
        </p:nvSpPr>
        <p:spPr>
          <a:xfrm>
            <a:off x="1726862" y="5690478"/>
            <a:ext cx="1822193" cy="4562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Text Placeholder 33"/>
          <p:cNvSpPr txBox="1">
            <a:spLocks/>
          </p:cNvSpPr>
          <p:nvPr/>
        </p:nvSpPr>
        <p:spPr>
          <a:xfrm>
            <a:off x="1726864" y="5442753"/>
            <a:ext cx="1822192" cy="2661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3854690" y="5542711"/>
            <a:ext cx="505556" cy="5055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Text Placeholder 32"/>
          <p:cNvSpPr txBox="1">
            <a:spLocks/>
          </p:cNvSpPr>
          <p:nvPr/>
        </p:nvSpPr>
        <p:spPr>
          <a:xfrm>
            <a:off x="9387418" y="2705363"/>
            <a:ext cx="1795937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Text Placeholder 33"/>
          <p:cNvSpPr txBox="1">
            <a:spLocks/>
          </p:cNvSpPr>
          <p:nvPr/>
        </p:nvSpPr>
        <p:spPr>
          <a:xfrm>
            <a:off x="9387417" y="2457638"/>
            <a:ext cx="1701763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449638" y="2567218"/>
            <a:ext cx="505556" cy="5055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7" name="Text Placeholder 32"/>
          <p:cNvSpPr txBox="1">
            <a:spLocks/>
          </p:cNvSpPr>
          <p:nvPr/>
        </p:nvSpPr>
        <p:spPr>
          <a:xfrm>
            <a:off x="9387418" y="5690478"/>
            <a:ext cx="1795937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8" name="Text Placeholder 33"/>
          <p:cNvSpPr txBox="1">
            <a:spLocks/>
          </p:cNvSpPr>
          <p:nvPr/>
        </p:nvSpPr>
        <p:spPr>
          <a:xfrm>
            <a:off x="9387417" y="5442753"/>
            <a:ext cx="1701763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8449638" y="5542711"/>
            <a:ext cx="505556" cy="5055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68735" y="327278"/>
            <a:ext cx="1872208" cy="426842"/>
          </a:xfrm>
          <a:prstGeom prst="rect">
            <a:avLst/>
          </a:prstGeom>
          <a:noFill/>
          <a:ln w="12700">
            <a:solidFill>
              <a:srgbClr val="2AA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452711" y="0"/>
            <a:ext cx="1944216" cy="67412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148"/>
          <p:cNvSpPr txBox="1"/>
          <p:nvPr/>
        </p:nvSpPr>
        <p:spPr>
          <a:xfrm>
            <a:off x="495077" y="217072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048598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 animBg="1"/>
      <p:bldP spid="99" grpId="0"/>
      <p:bldP spid="100" grpId="0"/>
      <p:bldP spid="101" grpId="0" animBg="1"/>
      <p:bldP spid="104" grpId="0"/>
      <p:bldP spid="105" grpId="0"/>
      <p:bldP spid="106" grpId="0" animBg="1"/>
      <p:bldP spid="107" grpId="0"/>
      <p:bldP spid="108" grpId="0"/>
      <p:bldP spid="109" grpId="0" animBg="1"/>
      <p:bldP spid="26" grpId="0" animBg="1"/>
      <p:bldP spid="27" grpId="0" animBg="1"/>
      <p:bldP spid="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 flipH="1">
            <a:off x="8284823" y="3830861"/>
            <a:ext cx="1782887" cy="0"/>
          </a:xfrm>
          <a:prstGeom prst="line">
            <a:avLst/>
          </a:prstGeom>
          <a:ln w="2540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4425826" y="3311911"/>
            <a:ext cx="1508391" cy="1712071"/>
          </a:xfrm>
          <a:prstGeom prst="line">
            <a:avLst/>
          </a:prstGeom>
          <a:ln w="2540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7075695" y="3830860"/>
            <a:ext cx="1192770" cy="1357897"/>
          </a:xfrm>
          <a:prstGeom prst="line">
            <a:avLst/>
          </a:prstGeom>
          <a:ln w="2540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5920995" y="3290006"/>
            <a:ext cx="1154702" cy="1898753"/>
          </a:xfrm>
          <a:prstGeom prst="line">
            <a:avLst/>
          </a:prstGeom>
          <a:ln w="2540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2816458" y="3716831"/>
            <a:ext cx="1609369" cy="1281592"/>
          </a:xfrm>
          <a:prstGeom prst="line">
            <a:avLst/>
          </a:prstGeom>
          <a:ln w="2540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val 12"/>
          <p:cNvSpPr>
            <a:spLocks noChangeArrowheads="1"/>
          </p:cNvSpPr>
          <p:nvPr/>
        </p:nvSpPr>
        <p:spPr bwMode="auto">
          <a:xfrm>
            <a:off x="3528112" y="4102049"/>
            <a:ext cx="1795429" cy="1792745"/>
          </a:xfrm>
          <a:prstGeom prst="ellipse">
            <a:avLst/>
          </a:prstGeom>
          <a:solidFill>
            <a:schemeClr val="accent2"/>
          </a:solidFill>
          <a:ln w="254000">
            <a:solidFill>
              <a:schemeClr val="bg2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Oval 12"/>
          <p:cNvSpPr>
            <a:spLocks noChangeArrowheads="1"/>
          </p:cNvSpPr>
          <p:nvPr/>
        </p:nvSpPr>
        <p:spPr bwMode="auto">
          <a:xfrm>
            <a:off x="5323541" y="2737680"/>
            <a:ext cx="1194908" cy="1193122"/>
          </a:xfrm>
          <a:prstGeom prst="ellipse">
            <a:avLst/>
          </a:prstGeom>
          <a:solidFill>
            <a:schemeClr val="accent3"/>
          </a:solidFill>
          <a:ln w="254000">
            <a:solidFill>
              <a:schemeClr val="bg2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Oval 12"/>
          <p:cNvSpPr>
            <a:spLocks noChangeArrowheads="1"/>
          </p:cNvSpPr>
          <p:nvPr/>
        </p:nvSpPr>
        <p:spPr bwMode="auto">
          <a:xfrm>
            <a:off x="6628981" y="4742710"/>
            <a:ext cx="893431" cy="892095"/>
          </a:xfrm>
          <a:prstGeom prst="ellipse">
            <a:avLst/>
          </a:prstGeom>
          <a:solidFill>
            <a:schemeClr val="accent4"/>
          </a:solidFill>
          <a:ln w="203200">
            <a:solidFill>
              <a:schemeClr val="bg2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Oval 12"/>
          <p:cNvSpPr>
            <a:spLocks noChangeArrowheads="1"/>
          </p:cNvSpPr>
          <p:nvPr/>
        </p:nvSpPr>
        <p:spPr bwMode="auto">
          <a:xfrm>
            <a:off x="7556811" y="3120269"/>
            <a:ext cx="1423310" cy="1421184"/>
          </a:xfrm>
          <a:prstGeom prst="ellipse">
            <a:avLst/>
          </a:prstGeom>
          <a:solidFill>
            <a:schemeClr val="accent5"/>
          </a:solidFill>
          <a:ln w="254000">
            <a:solidFill>
              <a:schemeClr val="bg2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Oval 12"/>
          <p:cNvSpPr>
            <a:spLocks noChangeArrowheads="1"/>
          </p:cNvSpPr>
          <p:nvPr/>
        </p:nvSpPr>
        <p:spPr bwMode="auto">
          <a:xfrm>
            <a:off x="2344325" y="3245404"/>
            <a:ext cx="944262" cy="942851"/>
          </a:xfrm>
          <a:prstGeom prst="ellipse">
            <a:avLst/>
          </a:prstGeom>
          <a:solidFill>
            <a:schemeClr val="accent1"/>
          </a:solidFill>
          <a:ln w="203200">
            <a:solidFill>
              <a:schemeClr val="bg2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AU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Oval 12"/>
          <p:cNvSpPr>
            <a:spLocks noChangeArrowheads="1"/>
          </p:cNvSpPr>
          <p:nvPr/>
        </p:nvSpPr>
        <p:spPr bwMode="auto">
          <a:xfrm>
            <a:off x="9620995" y="3384813"/>
            <a:ext cx="893431" cy="892095"/>
          </a:xfrm>
          <a:prstGeom prst="ellipse">
            <a:avLst/>
          </a:prstGeom>
          <a:solidFill>
            <a:schemeClr val="accent6"/>
          </a:solidFill>
          <a:ln w="203200">
            <a:solidFill>
              <a:schemeClr val="bg2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33"/>
          <p:cNvSpPr txBox="1">
            <a:spLocks/>
          </p:cNvSpPr>
          <p:nvPr/>
        </p:nvSpPr>
        <p:spPr>
          <a:xfrm>
            <a:off x="2136712" y="2574145"/>
            <a:ext cx="139340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33"/>
          <p:cNvSpPr txBox="1">
            <a:spLocks/>
          </p:cNvSpPr>
          <p:nvPr/>
        </p:nvSpPr>
        <p:spPr>
          <a:xfrm>
            <a:off x="3651510" y="3431517"/>
            <a:ext cx="139340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33"/>
          <p:cNvSpPr txBox="1">
            <a:spLocks/>
          </p:cNvSpPr>
          <p:nvPr/>
        </p:nvSpPr>
        <p:spPr>
          <a:xfrm>
            <a:off x="5224291" y="2059221"/>
            <a:ext cx="139340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 Placeholder 33"/>
          <p:cNvSpPr txBox="1">
            <a:spLocks/>
          </p:cNvSpPr>
          <p:nvPr/>
        </p:nvSpPr>
        <p:spPr>
          <a:xfrm>
            <a:off x="6378992" y="5994157"/>
            <a:ext cx="139340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33"/>
          <p:cNvSpPr txBox="1">
            <a:spLocks/>
          </p:cNvSpPr>
          <p:nvPr/>
        </p:nvSpPr>
        <p:spPr>
          <a:xfrm>
            <a:off x="9371006" y="2725246"/>
            <a:ext cx="139340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 Placeholder 33"/>
          <p:cNvSpPr txBox="1">
            <a:spLocks/>
          </p:cNvSpPr>
          <p:nvPr/>
        </p:nvSpPr>
        <p:spPr>
          <a:xfrm>
            <a:off x="7571762" y="2425050"/>
            <a:ext cx="139340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68735" y="327278"/>
            <a:ext cx="1872208" cy="426842"/>
          </a:xfrm>
          <a:prstGeom prst="rect">
            <a:avLst/>
          </a:prstGeom>
          <a:noFill/>
          <a:ln w="12700">
            <a:solidFill>
              <a:srgbClr val="2AA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452711" y="0"/>
            <a:ext cx="1944216" cy="67412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148"/>
          <p:cNvSpPr txBox="1"/>
          <p:nvPr/>
        </p:nvSpPr>
        <p:spPr>
          <a:xfrm>
            <a:off x="495077" y="217072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895452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/>
      <p:bldP spid="57" grpId="0"/>
      <p:bldP spid="58" grpId="0"/>
      <p:bldP spid="59" grpId="0"/>
      <p:bldP spid="60" grpId="0"/>
      <p:bldP spid="61" grpId="0"/>
      <p:bldP spid="19" grpId="0" animBg="1"/>
      <p:bldP spid="20" grpId="0" animBg="1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矩形 64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6" name="椭圆 185"/>
          <p:cNvSpPr/>
          <p:nvPr/>
        </p:nvSpPr>
        <p:spPr>
          <a:xfrm rot="247877">
            <a:off x="5419818" y="2988492"/>
            <a:ext cx="93757" cy="95430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Century Gothic" panose="020B0502020202020204" pitchFamily="34" charset="0"/>
            </a:endParaRPr>
          </a:p>
        </p:txBody>
      </p:sp>
      <p:sp>
        <p:nvSpPr>
          <p:cNvPr id="187" name="椭圆 186"/>
          <p:cNvSpPr/>
          <p:nvPr/>
        </p:nvSpPr>
        <p:spPr>
          <a:xfrm rot="10800000">
            <a:off x="5752988" y="6567984"/>
            <a:ext cx="200907" cy="202581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Century Gothic" panose="020B0502020202020204" pitchFamily="34" charset="0"/>
            </a:endParaRPr>
          </a:p>
        </p:txBody>
      </p:sp>
      <p:sp>
        <p:nvSpPr>
          <p:cNvPr id="188" name="椭圆 187"/>
          <p:cNvSpPr/>
          <p:nvPr/>
        </p:nvSpPr>
        <p:spPr>
          <a:xfrm rot="10800000">
            <a:off x="5352849" y="5935127"/>
            <a:ext cx="391769" cy="393442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Century Gothic" panose="020B0502020202020204" pitchFamily="34" charset="0"/>
            </a:endParaRPr>
          </a:p>
        </p:txBody>
      </p:sp>
      <p:sp>
        <p:nvSpPr>
          <p:cNvPr id="189" name="椭圆 188"/>
          <p:cNvSpPr/>
          <p:nvPr/>
        </p:nvSpPr>
        <p:spPr>
          <a:xfrm rot="10800000">
            <a:off x="5642489" y="3787096"/>
            <a:ext cx="202582" cy="200907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Century Gothic" panose="020B0502020202020204" pitchFamily="34" charset="0"/>
            </a:endParaRPr>
          </a:p>
        </p:txBody>
      </p:sp>
      <p:sp>
        <p:nvSpPr>
          <p:cNvPr id="191" name="椭圆 190"/>
          <p:cNvSpPr/>
          <p:nvPr/>
        </p:nvSpPr>
        <p:spPr>
          <a:xfrm rot="10800000">
            <a:off x="5185427" y="3169308"/>
            <a:ext cx="512313" cy="51063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Century Gothic" panose="020B0502020202020204" pitchFamily="34" charset="0"/>
            </a:endParaRPr>
          </a:p>
        </p:txBody>
      </p:sp>
      <p:sp>
        <p:nvSpPr>
          <p:cNvPr id="192" name="椭圆 191"/>
          <p:cNvSpPr/>
          <p:nvPr/>
        </p:nvSpPr>
        <p:spPr>
          <a:xfrm rot="10800000">
            <a:off x="5632444" y="2899757"/>
            <a:ext cx="321451" cy="321451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Century Gothic" panose="020B0502020202020204" pitchFamily="34" charset="0"/>
            </a:endParaRPr>
          </a:p>
        </p:txBody>
      </p:sp>
      <p:sp>
        <p:nvSpPr>
          <p:cNvPr id="193" name="椭圆 192"/>
          <p:cNvSpPr/>
          <p:nvPr/>
        </p:nvSpPr>
        <p:spPr>
          <a:xfrm rot="10800000">
            <a:off x="6660418" y="1352773"/>
            <a:ext cx="421905" cy="42190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194" name="椭圆 193"/>
          <p:cNvSpPr/>
          <p:nvPr/>
        </p:nvSpPr>
        <p:spPr>
          <a:xfrm rot="247877" flipH="1">
            <a:off x="6419330" y="6896132"/>
            <a:ext cx="102128" cy="102127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Century Gothic" panose="020B0502020202020204" pitchFamily="34" charset="0"/>
            </a:endParaRPr>
          </a:p>
        </p:txBody>
      </p:sp>
      <p:sp>
        <p:nvSpPr>
          <p:cNvPr id="195" name="椭圆 194"/>
          <p:cNvSpPr/>
          <p:nvPr/>
        </p:nvSpPr>
        <p:spPr>
          <a:xfrm rot="10800000">
            <a:off x="7152640" y="4344613"/>
            <a:ext cx="426928" cy="42692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Century Gothic" panose="020B0502020202020204" pitchFamily="34" charset="0"/>
            </a:endParaRPr>
          </a:p>
        </p:txBody>
      </p:sp>
      <p:sp>
        <p:nvSpPr>
          <p:cNvPr id="196" name="椭圆 195"/>
          <p:cNvSpPr/>
          <p:nvPr/>
        </p:nvSpPr>
        <p:spPr>
          <a:xfrm rot="10800000">
            <a:off x="6216749" y="7061880"/>
            <a:ext cx="572585" cy="57258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Century Gothic" panose="020B0502020202020204" pitchFamily="34" charset="0"/>
            </a:endParaRPr>
          </a:p>
        </p:txBody>
      </p: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5896972" y="2921522"/>
            <a:ext cx="1443182" cy="1558703"/>
            <a:chOff x="5591459" y="2770428"/>
            <a:chExt cx="1368690" cy="1477955"/>
          </a:xfrm>
        </p:grpSpPr>
        <p:grpSp>
          <p:nvGrpSpPr>
            <p:cNvPr id="7229" name="组合 11"/>
            <p:cNvGrpSpPr>
              <a:grpSpLocks/>
            </p:cNvGrpSpPr>
            <p:nvPr/>
          </p:nvGrpSpPr>
          <p:grpSpPr bwMode="auto">
            <a:xfrm>
              <a:off x="5591459" y="2770428"/>
              <a:ext cx="1368690" cy="1368419"/>
              <a:chOff x="6096000" y="1504950"/>
              <a:chExt cx="1085850" cy="1085635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6096000" y="1504950"/>
                <a:ext cx="1085850" cy="1085635"/>
              </a:xfrm>
              <a:prstGeom prst="ellipse">
                <a:avLst/>
              </a:prstGeom>
              <a:solidFill>
                <a:srgbClr val="2AA3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531">
                  <a:latin typeface="Century Gothic" panose="020B0502020202020204" pitchFamily="34" charset="0"/>
                </a:endParaRPr>
              </a:p>
            </p:txBody>
          </p:sp>
          <p:sp>
            <p:nvSpPr>
              <p:cNvPr id="7232" name="文本框 7"/>
              <p:cNvSpPr txBox="1">
                <a:spLocks noChangeArrowheads="1"/>
              </p:cNvSpPr>
              <p:nvPr/>
            </p:nvSpPr>
            <p:spPr bwMode="auto">
              <a:xfrm>
                <a:off x="6196769" y="1586210"/>
                <a:ext cx="884312" cy="875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6960" dirty="0">
                    <a:solidFill>
                      <a:schemeClr val="bg1"/>
                    </a:solidFill>
                    <a:latin typeface="Century Gothic" pitchFamily="34" charset="0"/>
                  </a:rPr>
                  <a:t>02</a:t>
                </a:r>
                <a:endParaRPr lang="zh-CN" altLang="en-US" sz="6960" dirty="0">
                  <a:solidFill>
                    <a:schemeClr val="bg1"/>
                  </a:solidFill>
                  <a:latin typeface="Century Gothic" pitchFamily="34" charset="0"/>
                </a:endParaRPr>
              </a:p>
            </p:txBody>
          </p:sp>
        </p:grpSp>
        <p:pic>
          <p:nvPicPr>
            <p:cNvPr id="182" name="图片 18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293395">
              <a:off x="5652795" y="3032900"/>
              <a:ext cx="1215483" cy="1215483"/>
            </a:xfrm>
            <a:custGeom>
              <a:avLst/>
              <a:gdLst>
                <a:gd name="connsiteX0" fmla="*/ 893600 w 1787200"/>
                <a:gd name="connsiteY0" fmla="*/ 0 h 1787200"/>
                <a:gd name="connsiteX1" fmla="*/ 1787200 w 1787200"/>
                <a:gd name="connsiteY1" fmla="*/ 893600 h 1787200"/>
                <a:gd name="connsiteX2" fmla="*/ 893600 w 1787200"/>
                <a:gd name="connsiteY2" fmla="*/ 1787200 h 1787200"/>
                <a:gd name="connsiteX3" fmla="*/ 0 w 1787200"/>
                <a:gd name="connsiteY3" fmla="*/ 893600 h 1787200"/>
                <a:gd name="connsiteX4" fmla="*/ 893600 w 1787200"/>
                <a:gd name="connsiteY4" fmla="*/ 0 h 178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200" h="1787200">
                  <a:moveTo>
                    <a:pt x="893600" y="0"/>
                  </a:moveTo>
                  <a:cubicBezTo>
                    <a:pt x="1387122" y="0"/>
                    <a:pt x="1787200" y="400078"/>
                    <a:pt x="1787200" y="893600"/>
                  </a:cubicBezTo>
                  <a:cubicBezTo>
                    <a:pt x="1787200" y="1387122"/>
                    <a:pt x="1387122" y="1787200"/>
                    <a:pt x="893600" y="1787200"/>
                  </a:cubicBezTo>
                  <a:cubicBezTo>
                    <a:pt x="400078" y="1787200"/>
                    <a:pt x="0" y="1387122"/>
                    <a:pt x="0" y="893600"/>
                  </a:cubicBezTo>
                  <a:cubicBezTo>
                    <a:pt x="0" y="400078"/>
                    <a:pt x="400078" y="0"/>
                    <a:pt x="893600" y="0"/>
                  </a:cubicBezTo>
                  <a:close/>
                </a:path>
              </a:pathLst>
            </a:custGeom>
          </p:spPr>
        </p:pic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5518597" y="1776353"/>
            <a:ext cx="1240601" cy="1145170"/>
            <a:chOff x="5231859" y="1684578"/>
            <a:chExt cx="1177200" cy="1085850"/>
          </a:xfrm>
        </p:grpSpPr>
        <p:grpSp>
          <p:nvGrpSpPr>
            <p:cNvPr id="7225" name="组合 10"/>
            <p:cNvGrpSpPr>
              <a:grpSpLocks/>
            </p:cNvGrpSpPr>
            <p:nvPr/>
          </p:nvGrpSpPr>
          <p:grpSpPr bwMode="auto">
            <a:xfrm>
              <a:off x="5324002" y="1684578"/>
              <a:ext cx="1085057" cy="1085850"/>
              <a:chOff x="1277143" y="1504950"/>
              <a:chExt cx="1085057" cy="1085850"/>
            </a:xfrm>
          </p:grpSpPr>
          <p:sp>
            <p:nvSpPr>
              <p:cNvPr id="3" name="椭圆 2"/>
              <p:cNvSpPr/>
              <p:nvPr/>
            </p:nvSpPr>
            <p:spPr>
              <a:xfrm>
                <a:off x="1277143" y="1504950"/>
                <a:ext cx="1085057" cy="108585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002">
                  <a:latin typeface="Century Gothic" panose="020B0502020202020204" pitchFamily="34" charset="0"/>
                </a:endParaRPr>
              </a:p>
            </p:txBody>
          </p:sp>
          <p:sp>
            <p:nvSpPr>
              <p:cNvPr id="7228" name="文本框 6"/>
              <p:cNvSpPr txBox="1">
                <a:spLocks noChangeArrowheads="1"/>
              </p:cNvSpPr>
              <p:nvPr/>
            </p:nvSpPr>
            <p:spPr bwMode="auto">
              <a:xfrm>
                <a:off x="1348350" y="1586210"/>
                <a:ext cx="941854" cy="9185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5695">
                    <a:solidFill>
                      <a:schemeClr val="bg1"/>
                    </a:solidFill>
                    <a:latin typeface="Century Gothic" pitchFamily="34" charset="0"/>
                  </a:rPr>
                  <a:t>01</a:t>
                </a:r>
                <a:endParaRPr lang="zh-CN" altLang="en-US" sz="5695">
                  <a:solidFill>
                    <a:schemeClr val="bg1"/>
                  </a:solidFill>
                  <a:latin typeface="Century Gothic" pitchFamily="34" charset="0"/>
                </a:endParaRPr>
              </a:p>
            </p:txBody>
          </p:sp>
        </p:grpSp>
        <p:pic>
          <p:nvPicPr>
            <p:cNvPr id="183" name="图片 18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9343822">
              <a:off x="5231859" y="1742018"/>
              <a:ext cx="1019877" cy="1019877"/>
            </a:xfrm>
            <a:custGeom>
              <a:avLst/>
              <a:gdLst>
                <a:gd name="connsiteX0" fmla="*/ 893600 w 1787200"/>
                <a:gd name="connsiteY0" fmla="*/ 0 h 1787200"/>
                <a:gd name="connsiteX1" fmla="*/ 1787200 w 1787200"/>
                <a:gd name="connsiteY1" fmla="*/ 893600 h 1787200"/>
                <a:gd name="connsiteX2" fmla="*/ 893600 w 1787200"/>
                <a:gd name="connsiteY2" fmla="*/ 1787200 h 1787200"/>
                <a:gd name="connsiteX3" fmla="*/ 0 w 1787200"/>
                <a:gd name="connsiteY3" fmla="*/ 893600 h 1787200"/>
                <a:gd name="connsiteX4" fmla="*/ 893600 w 1787200"/>
                <a:gd name="connsiteY4" fmla="*/ 0 h 178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200" h="1787200">
                  <a:moveTo>
                    <a:pt x="893600" y="0"/>
                  </a:moveTo>
                  <a:cubicBezTo>
                    <a:pt x="1387122" y="0"/>
                    <a:pt x="1787200" y="400078"/>
                    <a:pt x="1787200" y="893600"/>
                  </a:cubicBezTo>
                  <a:cubicBezTo>
                    <a:pt x="1787200" y="1387122"/>
                    <a:pt x="1387122" y="1787200"/>
                    <a:pt x="893600" y="1787200"/>
                  </a:cubicBezTo>
                  <a:cubicBezTo>
                    <a:pt x="400078" y="1787200"/>
                    <a:pt x="0" y="1387122"/>
                    <a:pt x="0" y="893600"/>
                  </a:cubicBezTo>
                  <a:cubicBezTo>
                    <a:pt x="0" y="400078"/>
                    <a:pt x="400078" y="0"/>
                    <a:pt x="893600" y="0"/>
                  </a:cubicBezTo>
                  <a:close/>
                </a:path>
              </a:pathLst>
            </a:custGeom>
          </p:spPr>
        </p:pic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5173707" y="4130313"/>
            <a:ext cx="1615627" cy="1615626"/>
            <a:chOff x="4905512" y="3916438"/>
            <a:chExt cx="1531210" cy="1531210"/>
          </a:xfrm>
        </p:grpSpPr>
        <p:grpSp>
          <p:nvGrpSpPr>
            <p:cNvPr id="7221" name="组合 13"/>
            <p:cNvGrpSpPr>
              <a:grpSpLocks/>
            </p:cNvGrpSpPr>
            <p:nvPr/>
          </p:nvGrpSpPr>
          <p:grpSpPr bwMode="auto">
            <a:xfrm>
              <a:off x="4905512" y="3916438"/>
              <a:ext cx="1531210" cy="1531210"/>
              <a:chOff x="1276350" y="4991100"/>
              <a:chExt cx="1085850" cy="1085850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1276350" y="4991100"/>
                <a:ext cx="1085850" cy="10858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476">
                  <a:latin typeface="Century Gothic" panose="020B0502020202020204" pitchFamily="34" charset="0"/>
                </a:endParaRPr>
              </a:p>
            </p:txBody>
          </p:sp>
          <p:sp>
            <p:nvSpPr>
              <p:cNvPr id="7224" name="文本框 8"/>
              <p:cNvSpPr txBox="1">
                <a:spLocks noChangeArrowheads="1"/>
              </p:cNvSpPr>
              <p:nvPr/>
            </p:nvSpPr>
            <p:spPr bwMode="auto">
              <a:xfrm>
                <a:off x="1454476" y="5175970"/>
                <a:ext cx="729592" cy="7165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6328">
                    <a:solidFill>
                      <a:schemeClr val="bg1"/>
                    </a:solidFill>
                    <a:latin typeface="Century Gothic" pitchFamily="34" charset="0"/>
                  </a:rPr>
                  <a:t>03</a:t>
                </a:r>
                <a:endParaRPr lang="zh-CN" altLang="en-US" sz="6328">
                  <a:solidFill>
                    <a:schemeClr val="bg1"/>
                  </a:solidFill>
                  <a:latin typeface="Century Gothic" pitchFamily="34" charset="0"/>
                </a:endParaRPr>
              </a:p>
            </p:txBody>
          </p:sp>
        </p:grpSp>
        <p:pic>
          <p:nvPicPr>
            <p:cNvPr id="184" name="图片 183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9161339">
              <a:off x="4923632" y="4154443"/>
              <a:ext cx="1152845" cy="1152845"/>
            </a:xfrm>
            <a:custGeom>
              <a:avLst/>
              <a:gdLst>
                <a:gd name="connsiteX0" fmla="*/ 893600 w 1787200"/>
                <a:gd name="connsiteY0" fmla="*/ 0 h 1787200"/>
                <a:gd name="connsiteX1" fmla="*/ 1787200 w 1787200"/>
                <a:gd name="connsiteY1" fmla="*/ 893600 h 1787200"/>
                <a:gd name="connsiteX2" fmla="*/ 893600 w 1787200"/>
                <a:gd name="connsiteY2" fmla="*/ 1787200 h 1787200"/>
                <a:gd name="connsiteX3" fmla="*/ 0 w 1787200"/>
                <a:gd name="connsiteY3" fmla="*/ 893600 h 1787200"/>
                <a:gd name="connsiteX4" fmla="*/ 893600 w 1787200"/>
                <a:gd name="connsiteY4" fmla="*/ 0 h 178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200" h="1787200">
                  <a:moveTo>
                    <a:pt x="893600" y="0"/>
                  </a:moveTo>
                  <a:cubicBezTo>
                    <a:pt x="1387122" y="0"/>
                    <a:pt x="1787200" y="400078"/>
                    <a:pt x="1787200" y="893600"/>
                  </a:cubicBezTo>
                  <a:cubicBezTo>
                    <a:pt x="1787200" y="1387122"/>
                    <a:pt x="1387122" y="1787200"/>
                    <a:pt x="893600" y="1787200"/>
                  </a:cubicBezTo>
                  <a:cubicBezTo>
                    <a:pt x="400078" y="1787200"/>
                    <a:pt x="0" y="1387122"/>
                    <a:pt x="0" y="893600"/>
                  </a:cubicBezTo>
                  <a:cubicBezTo>
                    <a:pt x="0" y="400078"/>
                    <a:pt x="400078" y="0"/>
                    <a:pt x="893600" y="0"/>
                  </a:cubicBezTo>
                  <a:close/>
                </a:path>
              </a:pathLst>
            </a:custGeom>
          </p:spPr>
        </p:pic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6056024" y="5648834"/>
            <a:ext cx="1515173" cy="1213813"/>
            <a:chOff x="5741798" y="5356201"/>
            <a:chExt cx="1437191" cy="1150765"/>
          </a:xfrm>
        </p:grpSpPr>
        <p:grpSp>
          <p:nvGrpSpPr>
            <p:cNvPr id="7217" name="组合 12"/>
            <p:cNvGrpSpPr>
              <a:grpSpLocks/>
            </p:cNvGrpSpPr>
            <p:nvPr/>
          </p:nvGrpSpPr>
          <p:grpSpPr bwMode="auto">
            <a:xfrm>
              <a:off x="5741798" y="5365724"/>
              <a:ext cx="1086231" cy="1087275"/>
              <a:chOff x="6099500" y="4990436"/>
              <a:chExt cx="1086231" cy="1087275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6099500" y="4990436"/>
                <a:ext cx="1086231" cy="1087275"/>
              </a:xfrm>
              <a:prstGeom prst="ellipse">
                <a:avLst/>
              </a:prstGeom>
              <a:solidFill>
                <a:srgbClr val="2AA3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002">
                  <a:latin typeface="Century Gothic" panose="020B0502020202020204" pitchFamily="34" charset="0"/>
                </a:endParaRPr>
              </a:p>
            </p:txBody>
          </p:sp>
          <p:sp>
            <p:nvSpPr>
              <p:cNvPr id="7220" name="文本框 9"/>
              <p:cNvSpPr txBox="1">
                <a:spLocks noChangeArrowheads="1"/>
              </p:cNvSpPr>
              <p:nvPr/>
            </p:nvSpPr>
            <p:spPr bwMode="auto">
              <a:xfrm>
                <a:off x="6171679" y="5072360"/>
                <a:ext cx="941493" cy="9184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5695" dirty="0">
                    <a:solidFill>
                      <a:schemeClr val="bg1"/>
                    </a:solidFill>
                    <a:latin typeface="Century Gothic" pitchFamily="34" charset="0"/>
                  </a:rPr>
                  <a:t>04</a:t>
                </a:r>
                <a:endParaRPr lang="zh-CN" altLang="en-US" sz="5695" dirty="0">
                  <a:solidFill>
                    <a:schemeClr val="bg1"/>
                  </a:solidFill>
                  <a:latin typeface="Century Gothic" pitchFamily="34" charset="0"/>
                </a:endParaRPr>
              </a:p>
            </p:txBody>
          </p:sp>
        </p:grpSp>
        <p:pic>
          <p:nvPicPr>
            <p:cNvPr id="185" name="图片 184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714423">
              <a:off x="6028224" y="5356201"/>
              <a:ext cx="1150765" cy="1150765"/>
            </a:xfrm>
            <a:custGeom>
              <a:avLst/>
              <a:gdLst>
                <a:gd name="connsiteX0" fmla="*/ 893600 w 1787200"/>
                <a:gd name="connsiteY0" fmla="*/ 0 h 1787200"/>
                <a:gd name="connsiteX1" fmla="*/ 1787200 w 1787200"/>
                <a:gd name="connsiteY1" fmla="*/ 893600 h 1787200"/>
                <a:gd name="connsiteX2" fmla="*/ 893600 w 1787200"/>
                <a:gd name="connsiteY2" fmla="*/ 1787200 h 1787200"/>
                <a:gd name="connsiteX3" fmla="*/ 0 w 1787200"/>
                <a:gd name="connsiteY3" fmla="*/ 893600 h 1787200"/>
                <a:gd name="connsiteX4" fmla="*/ 893600 w 1787200"/>
                <a:gd name="connsiteY4" fmla="*/ 0 h 178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200" h="1787200">
                  <a:moveTo>
                    <a:pt x="893600" y="0"/>
                  </a:moveTo>
                  <a:cubicBezTo>
                    <a:pt x="1387122" y="0"/>
                    <a:pt x="1787200" y="400078"/>
                    <a:pt x="1787200" y="893600"/>
                  </a:cubicBezTo>
                  <a:cubicBezTo>
                    <a:pt x="1787200" y="1387122"/>
                    <a:pt x="1387122" y="1787200"/>
                    <a:pt x="893600" y="1787200"/>
                  </a:cubicBezTo>
                  <a:cubicBezTo>
                    <a:pt x="400078" y="1787200"/>
                    <a:pt x="0" y="1387122"/>
                    <a:pt x="0" y="893600"/>
                  </a:cubicBezTo>
                  <a:cubicBezTo>
                    <a:pt x="0" y="400078"/>
                    <a:pt x="400078" y="0"/>
                    <a:pt x="893600" y="0"/>
                  </a:cubicBezTo>
                  <a:close/>
                </a:path>
              </a:pathLst>
            </a:custGeom>
          </p:spPr>
        </p:pic>
      </p:grpSp>
      <p:sp>
        <p:nvSpPr>
          <p:cNvPr id="198" name="椭圆 197"/>
          <p:cNvSpPr/>
          <p:nvPr/>
        </p:nvSpPr>
        <p:spPr>
          <a:xfrm rot="10800000">
            <a:off x="6787659" y="5210187"/>
            <a:ext cx="246112" cy="24611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Century Gothic" panose="020B0502020202020204" pitchFamily="34" charset="0"/>
            </a:endParaRPr>
          </a:p>
        </p:txBody>
      </p: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-239061" y="1861738"/>
            <a:ext cx="13097459" cy="4731148"/>
            <a:chOff x="-226759" y="1764793"/>
            <a:chExt cx="12418759" cy="4487142"/>
          </a:xfrm>
        </p:grpSpPr>
        <p:grpSp>
          <p:nvGrpSpPr>
            <p:cNvPr id="7197" name="组合 213"/>
            <p:cNvGrpSpPr>
              <a:grpSpLocks/>
            </p:cNvGrpSpPr>
            <p:nvPr/>
          </p:nvGrpSpPr>
          <p:grpSpPr bwMode="auto">
            <a:xfrm>
              <a:off x="-18800" y="1764793"/>
              <a:ext cx="5214831" cy="722285"/>
              <a:chOff x="-18800" y="1764793"/>
              <a:chExt cx="5214831" cy="722285"/>
            </a:xfrm>
          </p:grpSpPr>
          <p:cxnSp>
            <p:nvCxnSpPr>
              <p:cNvPr id="209" name="直接连接符 208"/>
              <p:cNvCxnSpPr/>
              <p:nvPr/>
            </p:nvCxnSpPr>
            <p:spPr>
              <a:xfrm>
                <a:off x="411404" y="2207811"/>
                <a:ext cx="4767164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1" name="文本框 210"/>
              <p:cNvSpPr txBox="1"/>
              <p:nvPr/>
            </p:nvSpPr>
            <p:spPr>
              <a:xfrm>
                <a:off x="2229054" y="1764793"/>
                <a:ext cx="2908240" cy="45695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>
                  <a:defRPr/>
                </a:pPr>
                <a:r>
                  <a:rPr lang="zh-CN" altLang="en-US" sz="253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在这里输入标题</a:t>
                </a:r>
              </a:p>
            </p:txBody>
          </p:sp>
          <p:sp>
            <p:nvSpPr>
              <p:cNvPr id="212" name="文本框 211"/>
              <p:cNvSpPr txBox="1"/>
              <p:nvPr/>
            </p:nvSpPr>
            <p:spPr>
              <a:xfrm>
                <a:off x="-18800" y="1856890"/>
                <a:ext cx="2908240" cy="379779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>
                  <a:defRPr/>
                </a:pPr>
                <a:r>
                  <a:rPr lang="en-US" altLang="zh-CN" sz="2002" dirty="0">
                    <a:solidFill>
                      <a:srgbClr val="2AA3FF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</a:rPr>
                  <a:t>YOUR TITLE HERE</a:t>
                </a:r>
                <a:endParaRPr lang="zh-CN" altLang="en-US" sz="2002" dirty="0">
                  <a:solidFill>
                    <a:srgbClr val="2AA3FF"/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3" name="文本框 212"/>
              <p:cNvSpPr txBox="1"/>
              <p:nvPr/>
            </p:nvSpPr>
            <p:spPr>
              <a:xfrm>
                <a:off x="376480" y="2268151"/>
                <a:ext cx="4819551" cy="21892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>
                  <a:defRPr/>
                </a:pPr>
                <a:r>
                  <a:rPr lang="zh-CN" altLang="en-US" sz="900" dirty="0">
                    <a:solidFill>
                      <a:srgbClr val="2AA3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</a:t>
                </a:r>
                <a:endParaRPr lang="zh-CN" altLang="en-US" sz="900" dirty="0">
                  <a:solidFill>
                    <a:srgbClr val="2AA3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7198" name="组合 214"/>
            <p:cNvGrpSpPr>
              <a:grpSpLocks/>
            </p:cNvGrpSpPr>
            <p:nvPr/>
          </p:nvGrpSpPr>
          <p:grpSpPr bwMode="auto">
            <a:xfrm>
              <a:off x="-226759" y="3876258"/>
              <a:ext cx="5160857" cy="748103"/>
              <a:chOff x="34102" y="1737945"/>
              <a:chExt cx="5160857" cy="748103"/>
            </a:xfrm>
          </p:grpSpPr>
          <p:cxnSp>
            <p:nvCxnSpPr>
              <p:cNvPr id="216" name="直接连接符 215"/>
              <p:cNvCxnSpPr/>
              <p:nvPr/>
            </p:nvCxnSpPr>
            <p:spPr>
              <a:xfrm>
                <a:off x="410332" y="2206781"/>
                <a:ext cx="4767165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10" name="文本框 216"/>
              <p:cNvSpPr txBox="1">
                <a:spLocks noChangeArrowheads="1"/>
              </p:cNvSpPr>
              <p:nvPr/>
            </p:nvSpPr>
            <p:spPr bwMode="auto">
              <a:xfrm>
                <a:off x="2229316" y="1737945"/>
                <a:ext cx="2907516" cy="4569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2531" dirty="0">
                    <a:solidFill>
                      <a:srgbClr val="404040"/>
                    </a:solidFill>
                    <a:latin typeface="微软雅黑" pitchFamily="34" charset="-122"/>
                    <a:ea typeface="微软雅黑" pitchFamily="34" charset="-122"/>
                  </a:rPr>
                  <a:t>在这里输入标题</a:t>
                </a:r>
              </a:p>
            </p:txBody>
          </p:sp>
          <p:sp>
            <p:nvSpPr>
              <p:cNvPr id="218" name="文本框 217"/>
              <p:cNvSpPr txBox="1"/>
              <p:nvPr/>
            </p:nvSpPr>
            <p:spPr>
              <a:xfrm>
                <a:off x="34102" y="1830454"/>
                <a:ext cx="2906653" cy="379779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>
                  <a:defRPr/>
                </a:pPr>
                <a:r>
                  <a:rPr lang="en-US" altLang="zh-CN" sz="2002" dirty="0">
                    <a:solidFill>
                      <a:srgbClr val="2AA3FF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</a:rPr>
                  <a:t>YOUR TITLE HERE</a:t>
                </a:r>
                <a:endParaRPr lang="zh-CN" altLang="en-US" sz="2002" dirty="0">
                  <a:solidFill>
                    <a:srgbClr val="2AA3FF"/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9" name="文本框 218"/>
              <p:cNvSpPr txBox="1"/>
              <p:nvPr/>
            </p:nvSpPr>
            <p:spPr>
              <a:xfrm>
                <a:off x="375408" y="2267121"/>
                <a:ext cx="4819551" cy="21892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>
                  <a:defRPr/>
                </a:pPr>
                <a:r>
                  <a:rPr lang="zh-CN" altLang="en-US" sz="900" dirty="0">
                    <a:solidFill>
                      <a:srgbClr val="2AA3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</a:t>
                </a:r>
                <a:endParaRPr lang="zh-CN" altLang="en-US" sz="900" dirty="0">
                  <a:solidFill>
                    <a:srgbClr val="2AA3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7199" name="组合 219"/>
            <p:cNvGrpSpPr>
              <a:grpSpLocks/>
            </p:cNvGrpSpPr>
            <p:nvPr/>
          </p:nvGrpSpPr>
          <p:grpSpPr bwMode="auto">
            <a:xfrm>
              <a:off x="7010337" y="3008956"/>
              <a:ext cx="5181663" cy="708727"/>
              <a:chOff x="277330" y="1745441"/>
              <a:chExt cx="5181663" cy="708727"/>
            </a:xfrm>
          </p:grpSpPr>
          <p:cxnSp>
            <p:nvCxnSpPr>
              <p:cNvPr id="221" name="直接连接符 220"/>
              <p:cNvCxnSpPr/>
              <p:nvPr/>
            </p:nvCxnSpPr>
            <p:spPr>
              <a:xfrm>
                <a:off x="410846" y="2206659"/>
                <a:ext cx="4767165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06" name="文本框 221"/>
              <p:cNvSpPr txBox="1">
                <a:spLocks noChangeArrowheads="1"/>
              </p:cNvSpPr>
              <p:nvPr/>
            </p:nvSpPr>
            <p:spPr bwMode="auto">
              <a:xfrm>
                <a:off x="277330" y="1745441"/>
                <a:ext cx="2907516" cy="4569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2531" dirty="0">
                    <a:solidFill>
                      <a:srgbClr val="404040"/>
                    </a:solidFill>
                    <a:latin typeface="微软雅黑" pitchFamily="34" charset="-122"/>
                    <a:ea typeface="微软雅黑" pitchFamily="34" charset="-122"/>
                  </a:rPr>
                  <a:t>在这里输入标题</a:t>
                </a:r>
              </a:p>
            </p:txBody>
          </p:sp>
          <p:sp>
            <p:nvSpPr>
              <p:cNvPr id="223" name="文本框 222"/>
              <p:cNvSpPr txBox="1"/>
              <p:nvPr/>
            </p:nvSpPr>
            <p:spPr>
              <a:xfrm>
                <a:off x="2552340" y="1838271"/>
                <a:ext cx="2906653" cy="379779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altLang="zh-CN" sz="2002" dirty="0">
                    <a:solidFill>
                      <a:srgbClr val="2AA3FF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</a:rPr>
                  <a:t>YOUR TITLE HERE</a:t>
                </a:r>
                <a:endParaRPr lang="zh-CN" altLang="en-US" sz="2002" dirty="0">
                  <a:solidFill>
                    <a:srgbClr val="2AA3FF"/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4" name="文本框 223"/>
              <p:cNvSpPr txBox="1"/>
              <p:nvPr/>
            </p:nvSpPr>
            <p:spPr>
              <a:xfrm>
                <a:off x="299724" y="2235241"/>
                <a:ext cx="4819551" cy="21892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zh-CN" altLang="en-US" sz="900" dirty="0">
                    <a:solidFill>
                      <a:srgbClr val="2AA3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</a:t>
                </a:r>
                <a:endParaRPr lang="zh-CN" altLang="en-US" sz="900" dirty="0">
                  <a:solidFill>
                    <a:srgbClr val="2AA3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200" name="组合 224"/>
            <p:cNvGrpSpPr>
              <a:grpSpLocks/>
            </p:cNvGrpSpPr>
            <p:nvPr/>
          </p:nvGrpSpPr>
          <p:grpSpPr bwMode="auto">
            <a:xfrm>
              <a:off x="6847261" y="5542796"/>
              <a:ext cx="5232029" cy="709139"/>
              <a:chOff x="277330" y="1745441"/>
              <a:chExt cx="5232029" cy="709139"/>
            </a:xfrm>
          </p:grpSpPr>
          <p:cxnSp>
            <p:nvCxnSpPr>
              <p:cNvPr id="226" name="直接连接符 225"/>
              <p:cNvCxnSpPr/>
              <p:nvPr/>
            </p:nvCxnSpPr>
            <p:spPr>
              <a:xfrm>
                <a:off x="410413" y="2207071"/>
                <a:ext cx="4767165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02" name="文本框 226"/>
              <p:cNvSpPr txBox="1">
                <a:spLocks noChangeArrowheads="1"/>
              </p:cNvSpPr>
              <p:nvPr/>
            </p:nvSpPr>
            <p:spPr bwMode="auto">
              <a:xfrm>
                <a:off x="277330" y="1745441"/>
                <a:ext cx="2907516" cy="4569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2531">
                    <a:solidFill>
                      <a:srgbClr val="404040"/>
                    </a:solidFill>
                    <a:latin typeface="微软雅黑" pitchFamily="34" charset="-122"/>
                    <a:ea typeface="微软雅黑" pitchFamily="34" charset="-122"/>
                  </a:rPr>
                  <a:t>在这里输入标题</a:t>
                </a:r>
              </a:p>
            </p:txBody>
          </p:sp>
          <p:sp>
            <p:nvSpPr>
              <p:cNvPr id="228" name="文本框 227"/>
              <p:cNvSpPr txBox="1"/>
              <p:nvPr/>
            </p:nvSpPr>
            <p:spPr>
              <a:xfrm>
                <a:off x="2602705" y="1837096"/>
                <a:ext cx="2906654" cy="379779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altLang="zh-CN" sz="2002" dirty="0">
                    <a:solidFill>
                      <a:srgbClr val="2AA3FF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</a:rPr>
                  <a:t>YOUR TITLE HERE</a:t>
                </a:r>
                <a:endParaRPr lang="zh-CN" altLang="en-US" sz="2002" dirty="0">
                  <a:solidFill>
                    <a:srgbClr val="2AA3FF"/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9" name="文本框 228"/>
              <p:cNvSpPr txBox="1"/>
              <p:nvPr/>
            </p:nvSpPr>
            <p:spPr>
              <a:xfrm>
                <a:off x="299291" y="2235653"/>
                <a:ext cx="4819551" cy="21892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zh-CN" altLang="en-US" sz="900" dirty="0">
                    <a:solidFill>
                      <a:srgbClr val="2AA3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</a:t>
                </a:r>
                <a:endParaRPr lang="zh-CN" altLang="en-US" sz="900" dirty="0">
                  <a:solidFill>
                    <a:srgbClr val="2AA3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230" name="椭圆 229"/>
          <p:cNvSpPr/>
          <p:nvPr/>
        </p:nvSpPr>
        <p:spPr>
          <a:xfrm rot="10800000">
            <a:off x="7229654" y="2392468"/>
            <a:ext cx="256157" cy="256156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Century Gothic" panose="020B0502020202020204" pitchFamily="34" charset="0"/>
            </a:endParaRPr>
          </a:p>
        </p:txBody>
      </p:sp>
      <p:sp>
        <p:nvSpPr>
          <p:cNvPr id="231" name="椭圆 230"/>
          <p:cNvSpPr/>
          <p:nvPr/>
        </p:nvSpPr>
        <p:spPr>
          <a:xfrm rot="10800000">
            <a:off x="6863000" y="2065994"/>
            <a:ext cx="199232" cy="19923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Century Gothic" panose="020B0502020202020204" pitchFamily="34" charset="0"/>
            </a:endParaRPr>
          </a:p>
        </p:txBody>
      </p:sp>
      <p:sp>
        <p:nvSpPr>
          <p:cNvPr id="232" name="椭圆 231"/>
          <p:cNvSpPr/>
          <p:nvPr/>
        </p:nvSpPr>
        <p:spPr>
          <a:xfrm rot="10800000">
            <a:off x="6896484" y="2427625"/>
            <a:ext cx="160726" cy="160726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Century Gothic" panose="020B0502020202020204" pitchFamily="34" charset="0"/>
            </a:endParaRPr>
          </a:p>
        </p:txBody>
      </p:sp>
      <p:sp>
        <p:nvSpPr>
          <p:cNvPr id="233" name="椭圆 232"/>
          <p:cNvSpPr/>
          <p:nvPr/>
        </p:nvSpPr>
        <p:spPr>
          <a:xfrm rot="10800000">
            <a:off x="7454000" y="5079597"/>
            <a:ext cx="160726" cy="162400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Century Gothic" panose="020B0502020202020204" pitchFamily="34" charset="0"/>
            </a:endParaRPr>
          </a:p>
        </p:txBody>
      </p:sp>
      <p:grpSp>
        <p:nvGrpSpPr>
          <p:cNvPr id="7192" name="组合 206"/>
          <p:cNvGrpSpPr>
            <a:grpSpLocks/>
          </p:cNvGrpSpPr>
          <p:nvPr/>
        </p:nvGrpSpPr>
        <p:grpSpPr bwMode="auto">
          <a:xfrm>
            <a:off x="5783125" y="-80097"/>
            <a:ext cx="1252320" cy="1089092"/>
            <a:chOff x="5437886" y="14100"/>
            <a:chExt cx="1187158" cy="1032424"/>
          </a:xfrm>
        </p:grpSpPr>
        <p:sp>
          <p:nvSpPr>
            <p:cNvPr id="7194" name="文本框 202"/>
            <p:cNvSpPr txBox="1">
              <a:spLocks noChangeArrowheads="1"/>
            </p:cNvSpPr>
            <p:nvPr/>
          </p:nvSpPr>
          <p:spPr bwMode="auto">
            <a:xfrm>
              <a:off x="5943904" y="14100"/>
              <a:ext cx="175118" cy="764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4640">
                <a:solidFill>
                  <a:schemeClr val="bg1"/>
                </a:solidFill>
                <a:latin typeface="方正清刻本悦宋简体" pitchFamily="2" charset="-122"/>
                <a:ea typeface="方正清刻本悦宋简体" pitchFamily="2" charset="-122"/>
              </a:endParaRPr>
            </a:p>
          </p:txBody>
        </p:sp>
        <p:cxnSp>
          <p:nvCxnSpPr>
            <p:cNvPr id="205" name="直接连接符 204"/>
            <p:cNvCxnSpPr/>
            <p:nvPr/>
          </p:nvCxnSpPr>
          <p:spPr>
            <a:xfrm>
              <a:off x="5437886" y="723286"/>
              <a:ext cx="1187158" cy="0"/>
            </a:xfrm>
            <a:prstGeom prst="line">
              <a:avLst/>
            </a:prstGeom>
            <a:ln>
              <a:solidFill>
                <a:schemeClr val="bg1">
                  <a:alpha val="54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96" name="文本框 205"/>
            <p:cNvSpPr txBox="1">
              <a:spLocks noChangeArrowheads="1"/>
            </p:cNvSpPr>
            <p:nvPr/>
          </p:nvSpPr>
          <p:spPr bwMode="auto">
            <a:xfrm>
              <a:off x="5500640" y="743700"/>
              <a:ext cx="1061649" cy="302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476">
                  <a:solidFill>
                    <a:schemeClr val="bg1"/>
                  </a:solidFill>
                </a:rPr>
                <a:t>CONTENTS</a:t>
              </a:r>
              <a:endParaRPr lang="zh-CN" altLang="en-US" sz="1476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173707" y="-1185351"/>
            <a:ext cx="2471155" cy="2471155"/>
            <a:chOff x="5173707" y="-1185351"/>
            <a:chExt cx="2471155" cy="2471155"/>
          </a:xfrm>
        </p:grpSpPr>
        <p:sp>
          <p:nvSpPr>
            <p:cNvPr id="202" name="任意多边形 201"/>
            <p:cNvSpPr/>
            <p:nvPr/>
          </p:nvSpPr>
          <p:spPr bwMode="auto">
            <a:xfrm rot="13500000" flipH="1">
              <a:off x="5173707" y="-1185351"/>
              <a:ext cx="2471155" cy="2471155"/>
            </a:xfrm>
            <a:custGeom>
              <a:avLst/>
              <a:gdLst>
                <a:gd name="connsiteX0" fmla="*/ 0 w 2342574"/>
                <a:gd name="connsiteY0" fmla="*/ 116757 h 2342574"/>
                <a:gd name="connsiteX1" fmla="*/ 2225818 w 2342574"/>
                <a:gd name="connsiteY1" fmla="*/ 2342574 h 2342574"/>
                <a:gd name="connsiteX2" fmla="*/ 2307225 w 2342574"/>
                <a:gd name="connsiteY2" fmla="*/ 2080322 h 2342574"/>
                <a:gd name="connsiteX3" fmla="*/ 2342574 w 2342574"/>
                <a:gd name="connsiteY3" fmla="*/ 1729671 h 2342574"/>
                <a:gd name="connsiteX4" fmla="*/ 2206215 w 2342574"/>
                <a:gd name="connsiteY4" fmla="*/ 180329 h 2342574"/>
                <a:gd name="connsiteX5" fmla="*/ 2233153 w 2342574"/>
                <a:gd name="connsiteY5" fmla="*/ 119650 h 2342574"/>
                <a:gd name="connsiteX6" fmla="*/ 2259713 w 2342574"/>
                <a:gd name="connsiteY6" fmla="*/ 93089 h 2342574"/>
                <a:gd name="connsiteX7" fmla="*/ 2241319 w 2342574"/>
                <a:gd name="connsiteY7" fmla="*/ 101255 h 2342574"/>
                <a:gd name="connsiteX8" fmla="*/ 2249485 w 2342574"/>
                <a:gd name="connsiteY8" fmla="*/ 82861 h 2342574"/>
                <a:gd name="connsiteX9" fmla="*/ 2222925 w 2342574"/>
                <a:gd name="connsiteY9" fmla="*/ 109421 h 2342574"/>
                <a:gd name="connsiteX10" fmla="*/ 2162245 w 2342574"/>
                <a:gd name="connsiteY10" fmla="*/ 136359 h 2342574"/>
                <a:gd name="connsiteX11" fmla="*/ 612904 w 2342574"/>
                <a:gd name="connsiteY11" fmla="*/ 0 h 2342574"/>
                <a:gd name="connsiteX12" fmla="*/ 262254 w 2342574"/>
                <a:gd name="connsiteY12" fmla="*/ 35349 h 2342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42574" h="2342574">
                  <a:moveTo>
                    <a:pt x="0" y="116757"/>
                  </a:moveTo>
                  <a:lnTo>
                    <a:pt x="2225818" y="2342574"/>
                  </a:lnTo>
                  <a:lnTo>
                    <a:pt x="2307225" y="2080322"/>
                  </a:lnTo>
                  <a:cubicBezTo>
                    <a:pt x="2330403" y="1967058"/>
                    <a:pt x="2342574" y="1849786"/>
                    <a:pt x="2342574" y="1729671"/>
                  </a:cubicBezTo>
                  <a:cubicBezTo>
                    <a:pt x="2342574" y="1185952"/>
                    <a:pt x="2024401" y="669505"/>
                    <a:pt x="2206215" y="180329"/>
                  </a:cubicBezTo>
                  <a:lnTo>
                    <a:pt x="2233153" y="119650"/>
                  </a:lnTo>
                  <a:lnTo>
                    <a:pt x="2259713" y="93089"/>
                  </a:lnTo>
                  <a:lnTo>
                    <a:pt x="2241319" y="101255"/>
                  </a:lnTo>
                  <a:lnTo>
                    <a:pt x="2249485" y="82861"/>
                  </a:lnTo>
                  <a:lnTo>
                    <a:pt x="2222925" y="109421"/>
                  </a:lnTo>
                  <a:lnTo>
                    <a:pt x="2162245" y="136359"/>
                  </a:lnTo>
                  <a:cubicBezTo>
                    <a:pt x="1673070" y="318173"/>
                    <a:pt x="1156623" y="0"/>
                    <a:pt x="612904" y="0"/>
                  </a:cubicBezTo>
                  <a:cubicBezTo>
                    <a:pt x="492789" y="0"/>
                    <a:pt x="375517" y="12172"/>
                    <a:pt x="262254" y="35349"/>
                  </a:cubicBezTo>
                  <a:close/>
                </a:path>
              </a:pathLst>
            </a:custGeom>
            <a:solidFill>
              <a:srgbClr val="2AA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/>
            </a:p>
          </p:txBody>
        </p:sp>
        <p:sp>
          <p:nvSpPr>
            <p:cNvPr id="66" name="矩形 65"/>
            <p:cNvSpPr>
              <a:spLocks noChangeArrowheads="1"/>
            </p:cNvSpPr>
            <p:nvPr/>
          </p:nvSpPr>
          <p:spPr bwMode="auto">
            <a:xfrm>
              <a:off x="5881038" y="-46013"/>
              <a:ext cx="1102866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4000" cap="all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目录</a:t>
              </a:r>
              <a:endParaRPr lang="en-US" altLang="zh-CN" sz="4000" cap="all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1970626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16" presetClass="entr" presetSubtype="37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186" grpId="0" animBg="1"/>
      <p:bldP spid="187" grpId="0" animBg="1"/>
      <p:bldP spid="188" grpId="0" animBg="1"/>
      <p:bldP spid="189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196" grpId="0" animBg="1"/>
      <p:bldP spid="198" grpId="0" animBg="1"/>
      <p:bldP spid="230" grpId="0" animBg="1"/>
      <p:bldP spid="231" grpId="0" animBg="1"/>
      <p:bldP spid="232" grpId="0" animBg="1"/>
      <p:bldP spid="23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808755" y="2151140"/>
            <a:ext cx="2474026" cy="2474983"/>
            <a:chOff x="1714285" y="2039505"/>
            <a:chExt cx="2346735" cy="2347189"/>
          </a:xfrm>
        </p:grpSpPr>
        <p:sp>
          <p:nvSpPr>
            <p:cNvPr id="2" name="任意多边形 1"/>
            <p:cNvSpPr/>
            <p:nvPr/>
          </p:nvSpPr>
          <p:spPr>
            <a:xfrm rot="13500000" flipH="1">
              <a:off x="1714058" y="2039732"/>
              <a:ext cx="2347189" cy="2346735"/>
            </a:xfrm>
            <a:custGeom>
              <a:avLst/>
              <a:gdLst>
                <a:gd name="connsiteX0" fmla="*/ 650363 w 4518605"/>
                <a:gd name="connsiteY0" fmla="*/ 3854920 h 4518605"/>
                <a:gd name="connsiteX1" fmla="*/ 657342 w 4518605"/>
                <a:gd name="connsiteY1" fmla="*/ 3861263 h 4518605"/>
                <a:gd name="connsiteX2" fmla="*/ 663685 w 4518605"/>
                <a:gd name="connsiteY2" fmla="*/ 3868242 h 4518605"/>
                <a:gd name="connsiteX3" fmla="*/ 664321 w 4518605"/>
                <a:gd name="connsiteY3" fmla="*/ 3867606 h 4518605"/>
                <a:gd name="connsiteX4" fmla="*/ 811278 w 4518605"/>
                <a:gd name="connsiteY4" fmla="*/ 4001169 h 4518605"/>
                <a:gd name="connsiteX5" fmla="*/ 2252641 w 4518605"/>
                <a:gd name="connsiteY5" fmla="*/ 4518605 h 4518605"/>
                <a:gd name="connsiteX6" fmla="*/ 4518605 w 4518605"/>
                <a:gd name="connsiteY6" fmla="*/ 2252641 h 4518605"/>
                <a:gd name="connsiteX7" fmla="*/ 4341017 w 4518605"/>
                <a:gd name="connsiteY7" fmla="*/ 234852 h 4518605"/>
                <a:gd name="connsiteX8" fmla="*/ 4376100 w 4518605"/>
                <a:gd name="connsiteY8" fmla="*/ 155826 h 4518605"/>
                <a:gd name="connsiteX9" fmla="*/ 4410691 w 4518605"/>
                <a:gd name="connsiteY9" fmla="*/ 121235 h 4518605"/>
                <a:gd name="connsiteX10" fmla="*/ 4386735 w 4518605"/>
                <a:gd name="connsiteY10" fmla="*/ 131870 h 4518605"/>
                <a:gd name="connsiteX11" fmla="*/ 4397370 w 4518605"/>
                <a:gd name="connsiteY11" fmla="*/ 107914 h 4518605"/>
                <a:gd name="connsiteX12" fmla="*/ 4362779 w 4518605"/>
                <a:gd name="connsiteY12" fmla="*/ 142505 h 4518605"/>
                <a:gd name="connsiteX13" fmla="*/ 4283753 w 4518605"/>
                <a:gd name="connsiteY13" fmla="*/ 177588 h 4518605"/>
                <a:gd name="connsiteX14" fmla="*/ 2265964 w 4518605"/>
                <a:gd name="connsiteY14" fmla="*/ 0 h 4518605"/>
                <a:gd name="connsiteX15" fmla="*/ 0 w 4518605"/>
                <a:gd name="connsiteY15" fmla="*/ 2265964 h 4518605"/>
                <a:gd name="connsiteX16" fmla="*/ 517436 w 4518605"/>
                <a:gd name="connsiteY16" fmla="*/ 3707327 h 4518605"/>
                <a:gd name="connsiteX17" fmla="*/ 650999 w 4518605"/>
                <a:gd name="connsiteY17" fmla="*/ 3854284 h 4518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18605" h="4518605">
                  <a:moveTo>
                    <a:pt x="650363" y="3854920"/>
                  </a:moveTo>
                  <a:lnTo>
                    <a:pt x="657342" y="3861263"/>
                  </a:lnTo>
                  <a:lnTo>
                    <a:pt x="663685" y="3868242"/>
                  </a:lnTo>
                  <a:lnTo>
                    <a:pt x="664321" y="3867606"/>
                  </a:lnTo>
                  <a:lnTo>
                    <a:pt x="811278" y="4001169"/>
                  </a:lnTo>
                  <a:cubicBezTo>
                    <a:pt x="1202970" y="4324422"/>
                    <a:pt x="1705128" y="4518605"/>
                    <a:pt x="2252641" y="4518605"/>
                  </a:cubicBezTo>
                  <a:cubicBezTo>
                    <a:pt x="3504098" y="4518605"/>
                    <a:pt x="4518605" y="3504098"/>
                    <a:pt x="4518605" y="2252641"/>
                  </a:cubicBezTo>
                  <a:cubicBezTo>
                    <a:pt x="4518605" y="1544527"/>
                    <a:pt x="4104232" y="871931"/>
                    <a:pt x="4341017" y="234852"/>
                  </a:cubicBezTo>
                  <a:lnTo>
                    <a:pt x="4376100" y="155826"/>
                  </a:lnTo>
                  <a:lnTo>
                    <a:pt x="4410691" y="121235"/>
                  </a:lnTo>
                  <a:lnTo>
                    <a:pt x="4386735" y="131870"/>
                  </a:lnTo>
                  <a:lnTo>
                    <a:pt x="4397370" y="107914"/>
                  </a:lnTo>
                  <a:lnTo>
                    <a:pt x="4362779" y="142505"/>
                  </a:lnTo>
                  <a:lnTo>
                    <a:pt x="4283753" y="177588"/>
                  </a:lnTo>
                  <a:cubicBezTo>
                    <a:pt x="3646674" y="414373"/>
                    <a:pt x="2974078" y="0"/>
                    <a:pt x="2265964" y="0"/>
                  </a:cubicBezTo>
                  <a:cubicBezTo>
                    <a:pt x="1014507" y="0"/>
                    <a:pt x="0" y="1014507"/>
                    <a:pt x="0" y="2265964"/>
                  </a:cubicBezTo>
                  <a:cubicBezTo>
                    <a:pt x="0" y="2813477"/>
                    <a:pt x="194183" y="3315635"/>
                    <a:pt x="517436" y="3707327"/>
                  </a:cubicBezTo>
                  <a:lnTo>
                    <a:pt x="650999" y="3854284"/>
                  </a:lnTo>
                  <a:close/>
                </a:path>
              </a:pathLst>
            </a:custGeom>
            <a:solidFill>
              <a:srgbClr val="2AA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/>
            </a:p>
          </p:txBody>
        </p:sp>
        <p:sp>
          <p:nvSpPr>
            <p:cNvPr id="8212" name="文本框 5"/>
            <p:cNvSpPr txBox="1">
              <a:spLocks noChangeArrowheads="1"/>
            </p:cNvSpPr>
            <p:nvPr/>
          </p:nvSpPr>
          <p:spPr bwMode="auto">
            <a:xfrm>
              <a:off x="2115342" y="2186816"/>
              <a:ext cx="1485859" cy="2011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3182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04</a:t>
              </a:r>
              <a:endParaRPr lang="zh-CN" altLang="en-US" sz="13182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4" name="椭圆 13"/>
          <p:cNvSpPr/>
          <p:nvPr/>
        </p:nvSpPr>
        <p:spPr>
          <a:xfrm rot="10800000">
            <a:off x="963032" y="4317825"/>
            <a:ext cx="488874" cy="488874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4361709" y="2576632"/>
            <a:ext cx="7147264" cy="1585651"/>
            <a:chOff x="277329" y="1093495"/>
            <a:chExt cx="5427948" cy="1503579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410834" y="2206380"/>
              <a:ext cx="5294443" cy="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/>
          </p:nvSpPr>
          <p:spPr>
            <a:xfrm>
              <a:off x="277329" y="1418946"/>
              <a:ext cx="5141865" cy="85565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4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4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26916" y="1093495"/>
              <a:ext cx="5141865" cy="39533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109" dirty="0">
                  <a:solidFill>
                    <a:srgbClr val="2AA3FF"/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rPr>
                <a:t>YOUR TITLE HERE</a:t>
              </a:r>
              <a:endParaRPr lang="zh-CN" altLang="en-US" sz="2109" dirty="0">
                <a:solidFill>
                  <a:srgbClr val="2AA3FF"/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77329" y="2317510"/>
              <a:ext cx="5427948" cy="27956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200" dirty="0">
                  <a:solidFill>
                    <a:srgbClr val="2AA3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US" altLang="zh-CN" sz="1200" dirty="0">
                <a:solidFill>
                  <a:srgbClr val="2AA3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椭圆 25"/>
          <p:cNvSpPr/>
          <p:nvPr/>
        </p:nvSpPr>
        <p:spPr>
          <a:xfrm>
            <a:off x="1967568" y="4351311"/>
            <a:ext cx="155702" cy="15737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30" name="椭圆 29"/>
          <p:cNvSpPr/>
          <p:nvPr/>
        </p:nvSpPr>
        <p:spPr>
          <a:xfrm>
            <a:off x="3921387" y="4600769"/>
            <a:ext cx="256157" cy="256157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32" name="椭圆 31"/>
          <p:cNvSpPr/>
          <p:nvPr/>
        </p:nvSpPr>
        <p:spPr>
          <a:xfrm>
            <a:off x="4288042" y="4302757"/>
            <a:ext cx="160726" cy="160726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36" name="椭圆 35"/>
          <p:cNvSpPr/>
          <p:nvPr/>
        </p:nvSpPr>
        <p:spPr>
          <a:xfrm rot="11047877">
            <a:off x="3278484" y="5081272"/>
            <a:ext cx="408511" cy="40851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41" name="椭圆 40"/>
          <p:cNvSpPr/>
          <p:nvPr/>
        </p:nvSpPr>
        <p:spPr>
          <a:xfrm rot="11047877">
            <a:off x="2456441" y="4664390"/>
            <a:ext cx="179141" cy="179143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43" name="椭圆 42"/>
          <p:cNvSpPr/>
          <p:nvPr/>
        </p:nvSpPr>
        <p:spPr>
          <a:xfrm>
            <a:off x="1391635" y="2507988"/>
            <a:ext cx="363306" cy="36330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15" name="椭圆 14"/>
          <p:cNvSpPr/>
          <p:nvPr/>
        </p:nvSpPr>
        <p:spPr>
          <a:xfrm rot="10800000">
            <a:off x="1433489" y="3497455"/>
            <a:ext cx="557517" cy="555843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48" name="椭圆 47"/>
          <p:cNvSpPr/>
          <p:nvPr/>
        </p:nvSpPr>
        <p:spPr>
          <a:xfrm>
            <a:off x="11530738" y="3227905"/>
            <a:ext cx="162399" cy="160726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49" name="椭圆 48"/>
          <p:cNvSpPr/>
          <p:nvPr/>
        </p:nvSpPr>
        <p:spPr>
          <a:xfrm>
            <a:off x="11748387" y="3388630"/>
            <a:ext cx="256156" cy="256157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50" name="椭圆 49"/>
          <p:cNvSpPr/>
          <p:nvPr/>
        </p:nvSpPr>
        <p:spPr>
          <a:xfrm>
            <a:off x="2178519" y="5504850"/>
            <a:ext cx="160726" cy="160726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</p:spTree>
    <p:extLst>
      <p:ext uri="{BB962C8B-B14F-4D97-AF65-F5344CB8AC3E}">
        <p14:creationId xmlns:p14="http://schemas.microsoft.com/office/powerpoint/2010/main" val="2452104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4" grpId="0" animBg="1"/>
      <p:bldP spid="26" grpId="0" animBg="1"/>
      <p:bldP spid="30" grpId="0" animBg="1"/>
      <p:bldP spid="32" grpId="0" animBg="1"/>
      <p:bldP spid="36" grpId="0" animBg="1"/>
      <p:bldP spid="41" grpId="0" animBg="1"/>
      <p:bldP spid="43" grpId="0" animBg="1"/>
      <p:bldP spid="15" grpId="0" animBg="1"/>
      <p:bldP spid="48" grpId="0" animBg="1"/>
      <p:bldP spid="49" grpId="0" animBg="1"/>
      <p:bldP spid="5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 rot="10800000" flipV="1">
            <a:off x="4673102" y="4790995"/>
            <a:ext cx="1215478" cy="1215478"/>
          </a:xfrm>
          <a:prstGeom prst="ellipse">
            <a:avLst/>
          </a:prstGeom>
          <a:solidFill>
            <a:schemeClr val="bg1"/>
          </a:solidFill>
          <a:ln w="2159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 rot="10800000" flipV="1">
            <a:off x="5934177" y="4790995"/>
            <a:ext cx="1215478" cy="1215478"/>
          </a:xfrm>
          <a:prstGeom prst="ellipse">
            <a:avLst/>
          </a:prstGeom>
          <a:solidFill>
            <a:schemeClr val="bg1"/>
          </a:solidFill>
          <a:ln w="2159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 rot="10800000" flipV="1">
            <a:off x="7195252" y="4790995"/>
            <a:ext cx="1215478" cy="1215478"/>
          </a:xfrm>
          <a:prstGeom prst="ellipse">
            <a:avLst/>
          </a:prstGeom>
          <a:solidFill>
            <a:schemeClr val="bg1"/>
          </a:solidFill>
          <a:ln w="215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Oval 24"/>
          <p:cNvSpPr/>
          <p:nvPr/>
        </p:nvSpPr>
        <p:spPr>
          <a:xfrm rot="10800000" flipV="1">
            <a:off x="5274287" y="3661137"/>
            <a:ext cx="1215478" cy="1215478"/>
          </a:xfrm>
          <a:prstGeom prst="ellipse">
            <a:avLst/>
          </a:prstGeom>
          <a:solidFill>
            <a:schemeClr val="bg1"/>
          </a:solidFill>
          <a:ln w="2159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400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 rot="10800000" flipV="1">
            <a:off x="6535362" y="3661137"/>
            <a:ext cx="1215478" cy="1215478"/>
          </a:xfrm>
          <a:prstGeom prst="ellipse">
            <a:avLst/>
          </a:prstGeom>
          <a:solidFill>
            <a:schemeClr val="bg1"/>
          </a:solidFill>
          <a:ln w="2159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Oval 26"/>
          <p:cNvSpPr/>
          <p:nvPr/>
        </p:nvSpPr>
        <p:spPr>
          <a:xfrm rot="10800000" flipV="1">
            <a:off x="5820151" y="2480130"/>
            <a:ext cx="1215478" cy="1215478"/>
          </a:xfrm>
          <a:prstGeom prst="ellipse">
            <a:avLst/>
          </a:prstGeom>
          <a:solidFill>
            <a:schemeClr val="bg1"/>
          </a:solidFill>
          <a:ln w="2159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400" dirty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571805" y="2411095"/>
            <a:ext cx="1486344" cy="23621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32"/>
          <p:cNvSpPr txBox="1">
            <a:spLocks/>
          </p:cNvSpPr>
          <p:nvPr/>
        </p:nvSpPr>
        <p:spPr>
          <a:xfrm>
            <a:off x="9571806" y="2699303"/>
            <a:ext cx="2068001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571805" y="3834221"/>
            <a:ext cx="1486344" cy="23621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 Placeholder 32"/>
          <p:cNvSpPr txBox="1">
            <a:spLocks/>
          </p:cNvSpPr>
          <p:nvPr/>
        </p:nvSpPr>
        <p:spPr>
          <a:xfrm>
            <a:off x="9571806" y="4122429"/>
            <a:ext cx="2068001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571805" y="5257345"/>
            <a:ext cx="1486344" cy="23621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32"/>
          <p:cNvSpPr txBox="1">
            <a:spLocks/>
          </p:cNvSpPr>
          <p:nvPr/>
        </p:nvSpPr>
        <p:spPr>
          <a:xfrm>
            <a:off x="9571806" y="5545553"/>
            <a:ext cx="2068001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8712958" y="2433424"/>
            <a:ext cx="637729" cy="637729"/>
          </a:xfrm>
          <a:prstGeom prst="roundRect">
            <a:avLst>
              <a:gd name="adj" fmla="val 165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8712958" y="3856546"/>
            <a:ext cx="637729" cy="637729"/>
          </a:xfrm>
          <a:prstGeom prst="roundRect">
            <a:avLst>
              <a:gd name="adj" fmla="val 16554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8712958" y="5279671"/>
            <a:ext cx="637729" cy="637729"/>
          </a:xfrm>
          <a:prstGeom prst="roundRect">
            <a:avLst>
              <a:gd name="adj" fmla="val 1655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 flipH="1">
            <a:off x="1442146" y="2443536"/>
            <a:ext cx="1504718" cy="23621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32"/>
          <p:cNvSpPr txBox="1">
            <a:spLocks/>
          </p:cNvSpPr>
          <p:nvPr/>
        </p:nvSpPr>
        <p:spPr>
          <a:xfrm flipH="1">
            <a:off x="1442146" y="2699303"/>
            <a:ext cx="2093566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 flipH="1">
            <a:off x="1442146" y="3866662"/>
            <a:ext cx="1504718" cy="23621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32"/>
          <p:cNvSpPr txBox="1">
            <a:spLocks/>
          </p:cNvSpPr>
          <p:nvPr/>
        </p:nvSpPr>
        <p:spPr>
          <a:xfrm flipH="1">
            <a:off x="1442146" y="4122429"/>
            <a:ext cx="2093566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 flipH="1">
            <a:off x="1442146" y="5289787"/>
            <a:ext cx="1504718" cy="23621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32"/>
          <p:cNvSpPr txBox="1">
            <a:spLocks/>
          </p:cNvSpPr>
          <p:nvPr/>
        </p:nvSpPr>
        <p:spPr>
          <a:xfrm flipH="1">
            <a:off x="1442146" y="5545553"/>
            <a:ext cx="2093566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ounded Rectangle 56"/>
          <p:cNvSpPr/>
          <p:nvPr/>
        </p:nvSpPr>
        <p:spPr>
          <a:xfrm flipH="1">
            <a:off x="3756834" y="2433424"/>
            <a:ext cx="637729" cy="637729"/>
          </a:xfrm>
          <a:prstGeom prst="roundRect">
            <a:avLst>
              <a:gd name="adj" fmla="val 1655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ounded Rectangle 57"/>
          <p:cNvSpPr/>
          <p:nvPr/>
        </p:nvSpPr>
        <p:spPr>
          <a:xfrm flipH="1">
            <a:off x="3756834" y="3856546"/>
            <a:ext cx="637729" cy="637729"/>
          </a:xfrm>
          <a:prstGeom prst="roundRect">
            <a:avLst>
              <a:gd name="adj" fmla="val 165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Rounded Rectangle 58"/>
          <p:cNvSpPr/>
          <p:nvPr/>
        </p:nvSpPr>
        <p:spPr>
          <a:xfrm flipH="1">
            <a:off x="3756834" y="5279671"/>
            <a:ext cx="637729" cy="637729"/>
          </a:xfrm>
          <a:prstGeom prst="roundRect">
            <a:avLst>
              <a:gd name="adj" fmla="val 1655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68735" y="327278"/>
            <a:ext cx="1872208" cy="426842"/>
          </a:xfrm>
          <a:prstGeom prst="rect">
            <a:avLst/>
          </a:prstGeom>
          <a:noFill/>
          <a:ln w="12700">
            <a:solidFill>
              <a:srgbClr val="2AA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452711" y="0"/>
            <a:ext cx="1944216" cy="67412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TextBox 148"/>
          <p:cNvSpPr txBox="1"/>
          <p:nvPr/>
        </p:nvSpPr>
        <p:spPr>
          <a:xfrm>
            <a:off x="495077" y="217072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61617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3" grpId="0"/>
      <p:bldP spid="38" grpId="0" animBg="1"/>
      <p:bldP spid="41" grpId="0" animBg="1"/>
      <p:bldP spid="43" grpId="0" animBg="1"/>
      <p:bldP spid="45" grpId="0"/>
      <p:bldP spid="47" grpId="0"/>
      <p:bldP spid="49" grpId="0"/>
      <p:bldP spid="50" grpId="0"/>
      <p:bldP spid="51" grpId="0"/>
      <p:bldP spid="56" grpId="0"/>
      <p:bldP spid="57" grpId="0" animBg="1"/>
      <p:bldP spid="58" grpId="0" animBg="1"/>
      <p:bldP spid="59" grpId="0" animBg="1"/>
      <p:bldP spid="34" grpId="0" animBg="1"/>
      <p:bldP spid="35" grpId="0" animBg="1"/>
      <p:bldP spid="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279115"/>
            <a:ext cx="4011895" cy="245025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779578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71117" y="5742568"/>
            <a:ext cx="12158210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5528" y="5804796"/>
            <a:ext cx="12429523" cy="62016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5934" y="3948961"/>
            <a:ext cx="3744791" cy="1220333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279115"/>
            <a:ext cx="4011895" cy="24502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779578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9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279115"/>
            <a:ext cx="4011895" cy="2450259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779578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53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6" name="矩形 15"/>
          <p:cNvSpPr/>
          <p:nvPr/>
        </p:nvSpPr>
        <p:spPr>
          <a:xfrm>
            <a:off x="668735" y="327278"/>
            <a:ext cx="1872208" cy="426842"/>
          </a:xfrm>
          <a:prstGeom prst="rect">
            <a:avLst/>
          </a:prstGeom>
          <a:noFill/>
          <a:ln w="12700">
            <a:solidFill>
              <a:srgbClr val="2AA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52711" y="0"/>
            <a:ext cx="1944216" cy="67412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148"/>
          <p:cNvSpPr txBox="1"/>
          <p:nvPr/>
        </p:nvSpPr>
        <p:spPr>
          <a:xfrm>
            <a:off x="495077" y="217072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760630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  <p:bldP spid="16" grpId="0" animBg="1"/>
      <p:bldP spid="23" grpId="0" animBg="1"/>
      <p:bldP spid="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Donut 37"/>
          <p:cNvSpPr/>
          <p:nvPr/>
        </p:nvSpPr>
        <p:spPr>
          <a:xfrm>
            <a:off x="5036336" y="2450119"/>
            <a:ext cx="2786078" cy="2786078"/>
          </a:xfrm>
          <a:prstGeom prst="donut">
            <a:avLst>
              <a:gd name="adj" fmla="val 522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Donut 38"/>
          <p:cNvSpPr/>
          <p:nvPr/>
        </p:nvSpPr>
        <p:spPr>
          <a:xfrm>
            <a:off x="5255323" y="2674986"/>
            <a:ext cx="2342224" cy="2342224"/>
          </a:xfrm>
          <a:prstGeom prst="donut">
            <a:avLst>
              <a:gd name="adj" fmla="val 641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Donut 39"/>
          <p:cNvSpPr/>
          <p:nvPr/>
        </p:nvSpPr>
        <p:spPr>
          <a:xfrm>
            <a:off x="5504661" y="2912565"/>
            <a:ext cx="1855307" cy="1855307"/>
          </a:xfrm>
          <a:prstGeom prst="donut">
            <a:avLst>
              <a:gd name="adj" fmla="val 721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Donut 1"/>
          <p:cNvSpPr/>
          <p:nvPr/>
        </p:nvSpPr>
        <p:spPr>
          <a:xfrm>
            <a:off x="4810255" y="2224038"/>
            <a:ext cx="3238242" cy="3238242"/>
          </a:xfrm>
          <a:prstGeom prst="donut">
            <a:avLst>
              <a:gd name="adj" fmla="val 431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Block Arc 32"/>
          <p:cNvSpPr/>
          <p:nvPr/>
        </p:nvSpPr>
        <p:spPr>
          <a:xfrm flipH="1">
            <a:off x="4810255" y="2224038"/>
            <a:ext cx="3238242" cy="3238242"/>
          </a:xfrm>
          <a:prstGeom prst="blockArc">
            <a:avLst>
              <a:gd name="adj1" fmla="val 3787504"/>
              <a:gd name="adj2" fmla="val 16202892"/>
              <a:gd name="adj3" fmla="val 420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Block Arc 33"/>
          <p:cNvSpPr/>
          <p:nvPr/>
        </p:nvSpPr>
        <p:spPr>
          <a:xfrm flipH="1">
            <a:off x="5036336" y="2450119"/>
            <a:ext cx="2786078" cy="2786078"/>
          </a:xfrm>
          <a:prstGeom prst="blockArc">
            <a:avLst>
              <a:gd name="adj1" fmla="val 1427478"/>
              <a:gd name="adj2" fmla="val 16202949"/>
              <a:gd name="adj3" fmla="val 508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Block Arc 34"/>
          <p:cNvSpPr/>
          <p:nvPr/>
        </p:nvSpPr>
        <p:spPr>
          <a:xfrm flipH="1">
            <a:off x="5261204" y="2674987"/>
            <a:ext cx="2336344" cy="2336344"/>
          </a:xfrm>
          <a:prstGeom prst="blockArc">
            <a:avLst>
              <a:gd name="adj1" fmla="val 18246226"/>
              <a:gd name="adj2" fmla="val 16212231"/>
              <a:gd name="adj3" fmla="val 614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Block Arc 35"/>
          <p:cNvSpPr/>
          <p:nvPr/>
        </p:nvSpPr>
        <p:spPr>
          <a:xfrm flipH="1">
            <a:off x="5504662" y="2918444"/>
            <a:ext cx="1849427" cy="1849427"/>
          </a:xfrm>
          <a:prstGeom prst="blockArc">
            <a:avLst>
              <a:gd name="adj1" fmla="val 21030407"/>
              <a:gd name="adj2" fmla="val 16212547"/>
              <a:gd name="adj3" fmla="val 724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8681712" y="2636215"/>
            <a:ext cx="536508" cy="5365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2"/>
          <p:cNvSpPr txBox="1">
            <a:spLocks/>
          </p:cNvSpPr>
          <p:nvPr/>
        </p:nvSpPr>
        <p:spPr>
          <a:xfrm>
            <a:off x="9337002" y="2892822"/>
            <a:ext cx="1581131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3"/>
          <p:cNvSpPr txBox="1">
            <a:spLocks/>
          </p:cNvSpPr>
          <p:nvPr/>
        </p:nvSpPr>
        <p:spPr>
          <a:xfrm>
            <a:off x="9323917" y="2636214"/>
            <a:ext cx="1285831" cy="2585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8683653" y="4209925"/>
            <a:ext cx="536508" cy="53650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32"/>
          <p:cNvSpPr txBox="1">
            <a:spLocks/>
          </p:cNvSpPr>
          <p:nvPr/>
        </p:nvSpPr>
        <p:spPr>
          <a:xfrm>
            <a:off x="9338942" y="4466532"/>
            <a:ext cx="1581131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33"/>
          <p:cNvSpPr txBox="1">
            <a:spLocks/>
          </p:cNvSpPr>
          <p:nvPr/>
        </p:nvSpPr>
        <p:spPr>
          <a:xfrm>
            <a:off x="9325857" y="4209925"/>
            <a:ext cx="1285831" cy="2585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7654744" y="2905466"/>
            <a:ext cx="790779" cy="0"/>
          </a:xfrm>
          <a:prstGeom prst="straightConnector1">
            <a:avLst/>
          </a:prstGeom>
          <a:ln w="6350">
            <a:solidFill>
              <a:schemeClr val="bg1">
                <a:lumMod val="65000"/>
                <a:alpha val="50000"/>
              </a:schemeClr>
            </a:solidFill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7597548" y="4471847"/>
            <a:ext cx="847974" cy="0"/>
          </a:xfrm>
          <a:prstGeom prst="straightConnector1">
            <a:avLst/>
          </a:prstGeom>
          <a:ln w="6350">
            <a:solidFill>
              <a:schemeClr val="bg1">
                <a:lumMod val="65000"/>
                <a:alpha val="50000"/>
              </a:schemeClr>
            </a:solidFill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Oval 76"/>
          <p:cNvSpPr/>
          <p:nvPr/>
        </p:nvSpPr>
        <p:spPr>
          <a:xfrm flipH="1">
            <a:off x="3624943" y="2640758"/>
            <a:ext cx="536508" cy="53650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2"/>
          <p:cNvSpPr txBox="1">
            <a:spLocks/>
          </p:cNvSpPr>
          <p:nvPr/>
        </p:nvSpPr>
        <p:spPr>
          <a:xfrm flipH="1">
            <a:off x="1912814" y="2897364"/>
            <a:ext cx="1581131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 Placeholder 33"/>
          <p:cNvSpPr txBox="1">
            <a:spLocks/>
          </p:cNvSpPr>
          <p:nvPr/>
        </p:nvSpPr>
        <p:spPr>
          <a:xfrm flipH="1">
            <a:off x="1914754" y="2640756"/>
            <a:ext cx="1285831" cy="2585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Oval 79"/>
          <p:cNvSpPr/>
          <p:nvPr/>
        </p:nvSpPr>
        <p:spPr>
          <a:xfrm flipH="1">
            <a:off x="3624943" y="4209925"/>
            <a:ext cx="536508" cy="5365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 Placeholder 32"/>
          <p:cNvSpPr txBox="1">
            <a:spLocks/>
          </p:cNvSpPr>
          <p:nvPr/>
        </p:nvSpPr>
        <p:spPr>
          <a:xfrm flipH="1">
            <a:off x="1912814" y="4466532"/>
            <a:ext cx="1581131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 Placeholder 33"/>
          <p:cNvSpPr txBox="1">
            <a:spLocks/>
          </p:cNvSpPr>
          <p:nvPr/>
        </p:nvSpPr>
        <p:spPr>
          <a:xfrm flipH="1">
            <a:off x="1914754" y="4209925"/>
            <a:ext cx="1285831" cy="2585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83" name="Straight Arrow Connector 82"/>
          <p:cNvCxnSpPr/>
          <p:nvPr/>
        </p:nvCxnSpPr>
        <p:spPr>
          <a:xfrm flipH="1">
            <a:off x="4389217" y="4471847"/>
            <a:ext cx="1115445" cy="0"/>
          </a:xfrm>
          <a:prstGeom prst="straightConnector1">
            <a:avLst/>
          </a:prstGeom>
          <a:ln w="6350">
            <a:solidFill>
              <a:schemeClr val="bg1">
                <a:lumMod val="65000"/>
                <a:alpha val="50000"/>
              </a:schemeClr>
            </a:solidFill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/>
          <p:cNvCxnSpPr/>
          <p:nvPr/>
        </p:nvCxnSpPr>
        <p:spPr>
          <a:xfrm rot="10800000">
            <a:off x="4389217" y="2912567"/>
            <a:ext cx="1169356" cy="1090446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  <a:alpha val="50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668735" y="327278"/>
            <a:ext cx="1872208" cy="426842"/>
          </a:xfrm>
          <a:prstGeom prst="rect">
            <a:avLst/>
          </a:prstGeom>
          <a:noFill/>
          <a:ln w="12700">
            <a:solidFill>
              <a:srgbClr val="2AA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452711" y="0"/>
            <a:ext cx="1944216" cy="67412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148"/>
          <p:cNvSpPr txBox="1"/>
          <p:nvPr/>
        </p:nvSpPr>
        <p:spPr>
          <a:xfrm>
            <a:off x="495077" y="217072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153205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4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2" grpId="0" animBg="1"/>
      <p:bldP spid="33" grpId="0" animBg="1"/>
      <p:bldP spid="34" grpId="0" animBg="1"/>
      <p:bldP spid="35" grpId="0" animBg="1"/>
      <p:bldP spid="36" grpId="0" animBg="1"/>
      <p:bldP spid="42" grpId="0" animBg="1"/>
      <p:bldP spid="43" grpId="0"/>
      <p:bldP spid="44" grpId="0"/>
      <p:bldP spid="45" grpId="0" animBg="1"/>
      <p:bldP spid="46" grpId="0"/>
      <p:bldP spid="47" grpId="0"/>
      <p:bldP spid="77" grpId="0" animBg="1"/>
      <p:bldP spid="78" grpId="0"/>
      <p:bldP spid="79" grpId="0"/>
      <p:bldP spid="80" grpId="0" animBg="1"/>
      <p:bldP spid="81" grpId="0"/>
      <p:bldP spid="82" grpId="0"/>
      <p:bldP spid="26" grpId="0" animBg="1"/>
      <p:bldP spid="27" grpId="0" animBg="1"/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Oval 39"/>
          <p:cNvSpPr/>
          <p:nvPr/>
        </p:nvSpPr>
        <p:spPr>
          <a:xfrm>
            <a:off x="3742472" y="2220531"/>
            <a:ext cx="854924" cy="854924"/>
          </a:xfrm>
          <a:prstGeom prst="ellipse">
            <a:avLst/>
          </a:prstGeom>
          <a:solidFill>
            <a:schemeClr val="bg1"/>
          </a:solidFill>
          <a:ln w="139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7066206" y="2610190"/>
            <a:ext cx="854924" cy="854924"/>
          </a:xfrm>
          <a:prstGeom prst="ellipse">
            <a:avLst/>
          </a:prstGeom>
          <a:solidFill>
            <a:schemeClr val="bg1"/>
          </a:solidFill>
          <a:ln w="139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5521735" y="4233719"/>
            <a:ext cx="854924" cy="854924"/>
          </a:xfrm>
          <a:prstGeom prst="ellipse">
            <a:avLst/>
          </a:prstGeom>
          <a:solidFill>
            <a:schemeClr val="bg1"/>
          </a:solidFill>
          <a:ln w="139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8642392" y="3852784"/>
            <a:ext cx="854924" cy="854924"/>
          </a:xfrm>
          <a:prstGeom prst="ellipse">
            <a:avLst/>
          </a:prstGeom>
          <a:solidFill>
            <a:schemeClr val="bg1"/>
          </a:solidFill>
          <a:ln w="139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4" name="Straight Connector 43"/>
          <p:cNvCxnSpPr>
            <a:stCxn id="40" idx="4"/>
          </p:cNvCxnSpPr>
          <p:nvPr/>
        </p:nvCxnSpPr>
        <p:spPr>
          <a:xfrm flipH="1">
            <a:off x="0" y="3075455"/>
            <a:ext cx="4169934" cy="0"/>
          </a:xfrm>
          <a:prstGeom prst="line">
            <a:avLst/>
          </a:prstGeom>
          <a:ln w="139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>
            <a:off x="0" y="3465114"/>
            <a:ext cx="7493669" cy="0"/>
          </a:xfrm>
          <a:prstGeom prst="line">
            <a:avLst/>
          </a:prstGeom>
          <a:ln w="139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0" y="3852784"/>
            <a:ext cx="9016736" cy="0"/>
          </a:xfrm>
          <a:prstGeom prst="line">
            <a:avLst/>
          </a:prstGeom>
          <a:ln w="139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stCxn id="42" idx="0"/>
          </p:cNvCxnSpPr>
          <p:nvPr/>
        </p:nvCxnSpPr>
        <p:spPr>
          <a:xfrm flipH="1">
            <a:off x="0" y="4233719"/>
            <a:ext cx="5949197" cy="0"/>
          </a:xfrm>
          <a:prstGeom prst="line">
            <a:avLst/>
          </a:prstGeom>
          <a:ln w="139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 Placeholder 32"/>
          <p:cNvSpPr txBox="1">
            <a:spLocks/>
          </p:cNvSpPr>
          <p:nvPr/>
        </p:nvSpPr>
        <p:spPr>
          <a:xfrm>
            <a:off x="4862317" y="2598224"/>
            <a:ext cx="1755636" cy="4592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 Placeholder 33"/>
          <p:cNvSpPr txBox="1">
            <a:spLocks/>
          </p:cNvSpPr>
          <p:nvPr/>
        </p:nvSpPr>
        <p:spPr>
          <a:xfrm>
            <a:off x="4862319" y="2336619"/>
            <a:ext cx="1356000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 Placeholder 32"/>
          <p:cNvSpPr txBox="1">
            <a:spLocks/>
          </p:cNvSpPr>
          <p:nvPr/>
        </p:nvSpPr>
        <p:spPr>
          <a:xfrm>
            <a:off x="8186052" y="2950186"/>
            <a:ext cx="1755636" cy="4592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Text Placeholder 33"/>
          <p:cNvSpPr txBox="1">
            <a:spLocks/>
          </p:cNvSpPr>
          <p:nvPr/>
        </p:nvSpPr>
        <p:spPr>
          <a:xfrm>
            <a:off x="8186053" y="2688581"/>
            <a:ext cx="1356000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 Placeholder 32"/>
          <p:cNvSpPr txBox="1">
            <a:spLocks/>
          </p:cNvSpPr>
          <p:nvPr/>
        </p:nvSpPr>
        <p:spPr>
          <a:xfrm>
            <a:off x="6636441" y="4585577"/>
            <a:ext cx="1755636" cy="4592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 Placeholder 33"/>
          <p:cNvSpPr txBox="1">
            <a:spLocks/>
          </p:cNvSpPr>
          <p:nvPr/>
        </p:nvSpPr>
        <p:spPr>
          <a:xfrm>
            <a:off x="6636442" y="4323972"/>
            <a:ext cx="1356000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 Placeholder 32"/>
          <p:cNvSpPr txBox="1">
            <a:spLocks/>
          </p:cNvSpPr>
          <p:nvPr/>
        </p:nvSpPr>
        <p:spPr>
          <a:xfrm>
            <a:off x="9790437" y="4199513"/>
            <a:ext cx="1755636" cy="4592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3"/>
          <p:cNvSpPr txBox="1">
            <a:spLocks/>
          </p:cNvSpPr>
          <p:nvPr/>
        </p:nvSpPr>
        <p:spPr>
          <a:xfrm>
            <a:off x="9790437" y="3937908"/>
            <a:ext cx="1356000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Oval 74"/>
          <p:cNvSpPr/>
          <p:nvPr/>
        </p:nvSpPr>
        <p:spPr>
          <a:xfrm>
            <a:off x="2391610" y="4605750"/>
            <a:ext cx="854924" cy="854924"/>
          </a:xfrm>
          <a:prstGeom prst="ellipse">
            <a:avLst/>
          </a:prstGeom>
          <a:solidFill>
            <a:schemeClr val="bg1"/>
          </a:solidFill>
          <a:ln w="1397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6" name="Straight Connector 75"/>
          <p:cNvCxnSpPr>
            <a:stCxn id="75" idx="0"/>
          </p:cNvCxnSpPr>
          <p:nvPr/>
        </p:nvCxnSpPr>
        <p:spPr>
          <a:xfrm flipH="1">
            <a:off x="0" y="4605750"/>
            <a:ext cx="2819072" cy="0"/>
          </a:xfrm>
          <a:prstGeom prst="line">
            <a:avLst/>
          </a:prstGeom>
          <a:ln w="139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 Placeholder 32"/>
          <p:cNvSpPr txBox="1">
            <a:spLocks/>
          </p:cNvSpPr>
          <p:nvPr/>
        </p:nvSpPr>
        <p:spPr>
          <a:xfrm>
            <a:off x="3506316" y="4957608"/>
            <a:ext cx="1755636" cy="4592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3"/>
          <p:cNvSpPr txBox="1">
            <a:spLocks/>
          </p:cNvSpPr>
          <p:nvPr/>
        </p:nvSpPr>
        <p:spPr>
          <a:xfrm>
            <a:off x="3506317" y="4696002"/>
            <a:ext cx="1356000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68735" y="327278"/>
            <a:ext cx="1872208" cy="426842"/>
          </a:xfrm>
          <a:prstGeom prst="rect">
            <a:avLst/>
          </a:prstGeom>
          <a:noFill/>
          <a:ln w="12700">
            <a:solidFill>
              <a:srgbClr val="2AA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52711" y="0"/>
            <a:ext cx="1944216" cy="67412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148"/>
          <p:cNvSpPr txBox="1"/>
          <p:nvPr/>
        </p:nvSpPr>
        <p:spPr>
          <a:xfrm>
            <a:off x="495077" y="217072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541939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 animBg="1"/>
      <p:bldP spid="77" grpId="0"/>
      <p:bldP spid="78" grpId="0"/>
      <p:bldP spid="22" grpId="0" animBg="1"/>
      <p:bldP spid="23" grpId="0" animBg="1"/>
      <p:bldP spid="2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2050906" y="4819369"/>
            <a:ext cx="8756941" cy="37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reeform 6"/>
          <p:cNvSpPr>
            <a:spLocks/>
          </p:cNvSpPr>
          <p:nvPr/>
        </p:nvSpPr>
        <p:spPr bwMode="auto">
          <a:xfrm>
            <a:off x="2228680" y="4733946"/>
            <a:ext cx="700116" cy="8542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8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Freeform 6"/>
          <p:cNvSpPr>
            <a:spLocks/>
          </p:cNvSpPr>
          <p:nvPr/>
        </p:nvSpPr>
        <p:spPr bwMode="auto">
          <a:xfrm>
            <a:off x="2928796" y="4608911"/>
            <a:ext cx="700116" cy="210460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8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6"/>
          <p:cNvSpPr>
            <a:spLocks/>
          </p:cNvSpPr>
          <p:nvPr/>
        </p:nvSpPr>
        <p:spPr bwMode="auto">
          <a:xfrm>
            <a:off x="3628912" y="4520651"/>
            <a:ext cx="700116" cy="29871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8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Freeform 6"/>
          <p:cNvSpPr>
            <a:spLocks/>
          </p:cNvSpPr>
          <p:nvPr/>
        </p:nvSpPr>
        <p:spPr bwMode="auto">
          <a:xfrm>
            <a:off x="4329028" y="4366196"/>
            <a:ext cx="700116" cy="453173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8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Freeform 6"/>
          <p:cNvSpPr>
            <a:spLocks/>
          </p:cNvSpPr>
          <p:nvPr/>
        </p:nvSpPr>
        <p:spPr bwMode="auto">
          <a:xfrm>
            <a:off x="5029144" y="4233805"/>
            <a:ext cx="700116" cy="585564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8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Freeform 6"/>
          <p:cNvSpPr>
            <a:spLocks/>
          </p:cNvSpPr>
          <p:nvPr/>
        </p:nvSpPr>
        <p:spPr bwMode="auto">
          <a:xfrm>
            <a:off x="5729260" y="4086705"/>
            <a:ext cx="700116" cy="732664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8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reeform 6"/>
          <p:cNvSpPr>
            <a:spLocks/>
          </p:cNvSpPr>
          <p:nvPr/>
        </p:nvSpPr>
        <p:spPr bwMode="auto">
          <a:xfrm>
            <a:off x="6429376" y="3983734"/>
            <a:ext cx="700116" cy="835634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8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reeform 6"/>
          <p:cNvSpPr>
            <a:spLocks/>
          </p:cNvSpPr>
          <p:nvPr/>
        </p:nvSpPr>
        <p:spPr bwMode="auto">
          <a:xfrm>
            <a:off x="7129492" y="3748376"/>
            <a:ext cx="700116" cy="1070994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8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Freeform 6"/>
          <p:cNvSpPr>
            <a:spLocks/>
          </p:cNvSpPr>
          <p:nvPr/>
        </p:nvSpPr>
        <p:spPr bwMode="auto">
          <a:xfrm>
            <a:off x="7829608" y="3515178"/>
            <a:ext cx="700116" cy="1304190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8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Freeform 6"/>
          <p:cNvSpPr>
            <a:spLocks/>
          </p:cNvSpPr>
          <p:nvPr/>
        </p:nvSpPr>
        <p:spPr bwMode="auto">
          <a:xfrm>
            <a:off x="8529725" y="3204106"/>
            <a:ext cx="700116" cy="1615264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8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Freeform 6"/>
          <p:cNvSpPr>
            <a:spLocks/>
          </p:cNvSpPr>
          <p:nvPr/>
        </p:nvSpPr>
        <p:spPr bwMode="auto">
          <a:xfrm>
            <a:off x="9229841" y="2880486"/>
            <a:ext cx="700116" cy="193888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8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Freeform 6"/>
          <p:cNvSpPr>
            <a:spLocks/>
          </p:cNvSpPr>
          <p:nvPr/>
        </p:nvSpPr>
        <p:spPr bwMode="auto">
          <a:xfrm>
            <a:off x="9929957" y="2571575"/>
            <a:ext cx="700116" cy="224779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8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2368800" y="4045387"/>
            <a:ext cx="419871" cy="419872"/>
            <a:chOff x="1513298" y="2362415"/>
            <a:chExt cx="648000" cy="648000"/>
          </a:xfrm>
          <a:solidFill>
            <a:schemeClr val="accent1"/>
          </a:solidFill>
        </p:grpSpPr>
        <p:sp>
          <p:nvSpPr>
            <p:cNvPr id="105" name="Teardrop 104"/>
            <p:cNvSpPr/>
            <p:nvPr/>
          </p:nvSpPr>
          <p:spPr>
            <a:xfrm rot="8100000">
              <a:off x="1513298" y="2362415"/>
              <a:ext cx="648000" cy="6480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>
                <a:lnSpc>
                  <a:spcPct val="120000"/>
                </a:lnSpc>
              </a:pPr>
              <a:endPara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1660404" y="2511065"/>
              <a:ext cx="353778" cy="399000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1K</a:t>
              </a:r>
              <a:endPara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3" name="Teardrop 102"/>
          <p:cNvSpPr/>
          <p:nvPr/>
        </p:nvSpPr>
        <p:spPr>
          <a:xfrm rot="8100000">
            <a:off x="10070079" y="1864036"/>
            <a:ext cx="419871" cy="419872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0073064" y="1935871"/>
            <a:ext cx="413896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AU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9K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Text Placeholder 32"/>
          <p:cNvSpPr txBox="1">
            <a:spLocks/>
          </p:cNvSpPr>
          <p:nvPr/>
        </p:nvSpPr>
        <p:spPr>
          <a:xfrm>
            <a:off x="2621734" y="5347085"/>
            <a:ext cx="688200" cy="338554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2064365" y="5256076"/>
            <a:ext cx="460723" cy="46072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sz="11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 Placeholder 32"/>
          <p:cNvSpPr txBox="1">
            <a:spLocks/>
          </p:cNvSpPr>
          <p:nvPr/>
        </p:nvSpPr>
        <p:spPr>
          <a:xfrm>
            <a:off x="4118625" y="5347085"/>
            <a:ext cx="688200" cy="338554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3561255" y="5256076"/>
            <a:ext cx="460723" cy="46072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11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Text Placeholder 32"/>
          <p:cNvSpPr txBox="1">
            <a:spLocks/>
          </p:cNvSpPr>
          <p:nvPr/>
        </p:nvSpPr>
        <p:spPr>
          <a:xfrm>
            <a:off x="5615516" y="5347085"/>
            <a:ext cx="688200" cy="338554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5058145" y="5256076"/>
            <a:ext cx="460723" cy="46072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11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 Placeholder 32"/>
          <p:cNvSpPr txBox="1">
            <a:spLocks/>
          </p:cNvSpPr>
          <p:nvPr/>
        </p:nvSpPr>
        <p:spPr>
          <a:xfrm>
            <a:off x="7112406" y="5347085"/>
            <a:ext cx="688200" cy="338554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Oval 95"/>
          <p:cNvSpPr>
            <a:spLocks noChangeAspect="1"/>
          </p:cNvSpPr>
          <p:nvPr/>
        </p:nvSpPr>
        <p:spPr>
          <a:xfrm>
            <a:off x="6555037" y="5256076"/>
            <a:ext cx="460723" cy="46072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11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2"/>
          <p:cNvSpPr txBox="1">
            <a:spLocks/>
          </p:cNvSpPr>
          <p:nvPr/>
        </p:nvSpPr>
        <p:spPr>
          <a:xfrm>
            <a:off x="8609298" y="5347085"/>
            <a:ext cx="688200" cy="338554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Oval 90"/>
          <p:cNvSpPr>
            <a:spLocks noChangeAspect="1"/>
          </p:cNvSpPr>
          <p:nvPr/>
        </p:nvSpPr>
        <p:spPr>
          <a:xfrm>
            <a:off x="8051929" y="5256076"/>
            <a:ext cx="460723" cy="46072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sz="11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 Placeholder 32"/>
          <p:cNvSpPr txBox="1">
            <a:spLocks/>
          </p:cNvSpPr>
          <p:nvPr/>
        </p:nvSpPr>
        <p:spPr>
          <a:xfrm>
            <a:off x="10106190" y="5347085"/>
            <a:ext cx="688200" cy="338554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Oval 82"/>
          <p:cNvSpPr>
            <a:spLocks noChangeAspect="1"/>
          </p:cNvSpPr>
          <p:nvPr/>
        </p:nvSpPr>
        <p:spPr>
          <a:xfrm>
            <a:off x="9548819" y="5256076"/>
            <a:ext cx="460723" cy="46072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11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 Placeholder 32"/>
          <p:cNvSpPr txBox="1">
            <a:spLocks/>
          </p:cNvSpPr>
          <p:nvPr/>
        </p:nvSpPr>
        <p:spPr>
          <a:xfrm>
            <a:off x="2347033" y="3161407"/>
            <a:ext cx="3904567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 Placeholder 33"/>
          <p:cNvSpPr txBox="1">
            <a:spLocks/>
          </p:cNvSpPr>
          <p:nvPr/>
        </p:nvSpPr>
        <p:spPr>
          <a:xfrm>
            <a:off x="2347035" y="2370554"/>
            <a:ext cx="3904565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2281841" y="1970160"/>
            <a:ext cx="1256754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68735" y="327278"/>
            <a:ext cx="1872208" cy="426842"/>
          </a:xfrm>
          <a:prstGeom prst="rect">
            <a:avLst/>
          </a:prstGeom>
          <a:noFill/>
          <a:ln w="12700">
            <a:solidFill>
              <a:srgbClr val="2AA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452711" y="0"/>
            <a:ext cx="1944216" cy="67412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148"/>
          <p:cNvSpPr txBox="1"/>
          <p:nvPr/>
        </p:nvSpPr>
        <p:spPr>
          <a:xfrm>
            <a:off x="495077" y="217072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81265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103" grpId="0" animBg="1"/>
      <p:bldP spid="104" grpId="0"/>
      <p:bldP spid="101" grpId="0"/>
      <p:bldP spid="102" grpId="0" animBg="1"/>
      <p:bldP spid="99" grpId="0"/>
      <p:bldP spid="100" grpId="0" animBg="1"/>
      <p:bldP spid="97" grpId="0"/>
      <p:bldP spid="98" grpId="0" animBg="1"/>
      <p:bldP spid="95" grpId="0"/>
      <p:bldP spid="96" grpId="0" animBg="1"/>
      <p:bldP spid="87" grpId="0"/>
      <p:bldP spid="91" grpId="0" animBg="1"/>
      <p:bldP spid="79" grpId="0"/>
      <p:bldP spid="83" grpId="0" animBg="1"/>
      <p:bldP spid="67" grpId="0"/>
      <p:bldP spid="68" grpId="0"/>
      <p:bldP spid="69" grpId="0"/>
      <p:bldP spid="35" grpId="0" animBg="1"/>
      <p:bldP spid="36" grpId="0" animBg="1"/>
      <p:bldP spid="3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96727" y="3472309"/>
            <a:ext cx="715485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dirty="0" smtClean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  <a:endParaRPr lang="zh-CN" altLang="en-US" sz="6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1497435" y="4480421"/>
            <a:ext cx="53534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动态简洁</a:t>
            </a:r>
            <a:r>
              <a:rPr lang="en-US" altLang="zh-CN" sz="18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zh-CN" altLang="en-US" sz="18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精美大气</a:t>
            </a:r>
            <a:r>
              <a:rPr lang="en-US" altLang="zh-CN" sz="18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zh-CN" altLang="en-US" sz="18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可以编辑</a:t>
            </a:r>
            <a:r>
              <a:rPr lang="en-US" altLang="zh-CN" sz="18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zh-CN" altLang="en-US" sz="18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</a:t>
            </a:r>
            <a:endParaRPr lang="zh-CN" altLang="en-US" sz="18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06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9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4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80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11" grpId="0"/>
      <p:bldP spid="11" grpId="1"/>
      <p:bldP spid="12" grpId="0"/>
      <p:bldP spid="12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022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808755" y="2151140"/>
            <a:ext cx="2474026" cy="2474983"/>
            <a:chOff x="1714285" y="2039505"/>
            <a:chExt cx="2346735" cy="2347189"/>
          </a:xfrm>
        </p:grpSpPr>
        <p:sp>
          <p:nvSpPr>
            <p:cNvPr id="2" name="任意多边形 1"/>
            <p:cNvSpPr/>
            <p:nvPr/>
          </p:nvSpPr>
          <p:spPr>
            <a:xfrm rot="13500000" flipH="1">
              <a:off x="1714058" y="2039732"/>
              <a:ext cx="2347189" cy="2346735"/>
            </a:xfrm>
            <a:custGeom>
              <a:avLst/>
              <a:gdLst>
                <a:gd name="connsiteX0" fmla="*/ 650363 w 4518605"/>
                <a:gd name="connsiteY0" fmla="*/ 3854920 h 4518605"/>
                <a:gd name="connsiteX1" fmla="*/ 657342 w 4518605"/>
                <a:gd name="connsiteY1" fmla="*/ 3861263 h 4518605"/>
                <a:gd name="connsiteX2" fmla="*/ 663685 w 4518605"/>
                <a:gd name="connsiteY2" fmla="*/ 3868242 h 4518605"/>
                <a:gd name="connsiteX3" fmla="*/ 664321 w 4518605"/>
                <a:gd name="connsiteY3" fmla="*/ 3867606 h 4518605"/>
                <a:gd name="connsiteX4" fmla="*/ 811278 w 4518605"/>
                <a:gd name="connsiteY4" fmla="*/ 4001169 h 4518605"/>
                <a:gd name="connsiteX5" fmla="*/ 2252641 w 4518605"/>
                <a:gd name="connsiteY5" fmla="*/ 4518605 h 4518605"/>
                <a:gd name="connsiteX6" fmla="*/ 4518605 w 4518605"/>
                <a:gd name="connsiteY6" fmla="*/ 2252641 h 4518605"/>
                <a:gd name="connsiteX7" fmla="*/ 4341017 w 4518605"/>
                <a:gd name="connsiteY7" fmla="*/ 234852 h 4518605"/>
                <a:gd name="connsiteX8" fmla="*/ 4376100 w 4518605"/>
                <a:gd name="connsiteY8" fmla="*/ 155826 h 4518605"/>
                <a:gd name="connsiteX9" fmla="*/ 4410691 w 4518605"/>
                <a:gd name="connsiteY9" fmla="*/ 121235 h 4518605"/>
                <a:gd name="connsiteX10" fmla="*/ 4386735 w 4518605"/>
                <a:gd name="connsiteY10" fmla="*/ 131870 h 4518605"/>
                <a:gd name="connsiteX11" fmla="*/ 4397370 w 4518605"/>
                <a:gd name="connsiteY11" fmla="*/ 107914 h 4518605"/>
                <a:gd name="connsiteX12" fmla="*/ 4362779 w 4518605"/>
                <a:gd name="connsiteY12" fmla="*/ 142505 h 4518605"/>
                <a:gd name="connsiteX13" fmla="*/ 4283753 w 4518605"/>
                <a:gd name="connsiteY13" fmla="*/ 177588 h 4518605"/>
                <a:gd name="connsiteX14" fmla="*/ 2265964 w 4518605"/>
                <a:gd name="connsiteY14" fmla="*/ 0 h 4518605"/>
                <a:gd name="connsiteX15" fmla="*/ 0 w 4518605"/>
                <a:gd name="connsiteY15" fmla="*/ 2265964 h 4518605"/>
                <a:gd name="connsiteX16" fmla="*/ 517436 w 4518605"/>
                <a:gd name="connsiteY16" fmla="*/ 3707327 h 4518605"/>
                <a:gd name="connsiteX17" fmla="*/ 650999 w 4518605"/>
                <a:gd name="connsiteY17" fmla="*/ 3854284 h 4518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18605" h="4518605">
                  <a:moveTo>
                    <a:pt x="650363" y="3854920"/>
                  </a:moveTo>
                  <a:lnTo>
                    <a:pt x="657342" y="3861263"/>
                  </a:lnTo>
                  <a:lnTo>
                    <a:pt x="663685" y="3868242"/>
                  </a:lnTo>
                  <a:lnTo>
                    <a:pt x="664321" y="3867606"/>
                  </a:lnTo>
                  <a:lnTo>
                    <a:pt x="811278" y="4001169"/>
                  </a:lnTo>
                  <a:cubicBezTo>
                    <a:pt x="1202970" y="4324422"/>
                    <a:pt x="1705128" y="4518605"/>
                    <a:pt x="2252641" y="4518605"/>
                  </a:cubicBezTo>
                  <a:cubicBezTo>
                    <a:pt x="3504098" y="4518605"/>
                    <a:pt x="4518605" y="3504098"/>
                    <a:pt x="4518605" y="2252641"/>
                  </a:cubicBezTo>
                  <a:cubicBezTo>
                    <a:pt x="4518605" y="1544527"/>
                    <a:pt x="4104232" y="871931"/>
                    <a:pt x="4341017" y="234852"/>
                  </a:cubicBezTo>
                  <a:lnTo>
                    <a:pt x="4376100" y="155826"/>
                  </a:lnTo>
                  <a:lnTo>
                    <a:pt x="4410691" y="121235"/>
                  </a:lnTo>
                  <a:lnTo>
                    <a:pt x="4386735" y="131870"/>
                  </a:lnTo>
                  <a:lnTo>
                    <a:pt x="4397370" y="107914"/>
                  </a:lnTo>
                  <a:lnTo>
                    <a:pt x="4362779" y="142505"/>
                  </a:lnTo>
                  <a:lnTo>
                    <a:pt x="4283753" y="177588"/>
                  </a:lnTo>
                  <a:cubicBezTo>
                    <a:pt x="3646674" y="414373"/>
                    <a:pt x="2974078" y="0"/>
                    <a:pt x="2265964" y="0"/>
                  </a:cubicBezTo>
                  <a:cubicBezTo>
                    <a:pt x="1014507" y="0"/>
                    <a:pt x="0" y="1014507"/>
                    <a:pt x="0" y="2265964"/>
                  </a:cubicBezTo>
                  <a:cubicBezTo>
                    <a:pt x="0" y="2813477"/>
                    <a:pt x="194183" y="3315635"/>
                    <a:pt x="517436" y="3707327"/>
                  </a:cubicBezTo>
                  <a:lnTo>
                    <a:pt x="650999" y="3854284"/>
                  </a:lnTo>
                  <a:close/>
                </a:path>
              </a:pathLst>
            </a:custGeom>
            <a:solidFill>
              <a:srgbClr val="2AA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/>
            </a:p>
          </p:txBody>
        </p:sp>
        <p:sp>
          <p:nvSpPr>
            <p:cNvPr id="8212" name="文本框 5"/>
            <p:cNvSpPr txBox="1">
              <a:spLocks noChangeArrowheads="1"/>
            </p:cNvSpPr>
            <p:nvPr/>
          </p:nvSpPr>
          <p:spPr bwMode="auto">
            <a:xfrm>
              <a:off x="2259793" y="2186816"/>
              <a:ext cx="1196959" cy="2011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3182" dirty="0">
                  <a:solidFill>
                    <a:schemeClr val="bg1"/>
                  </a:solidFill>
                  <a:latin typeface="Agency FB" panose="020B0503020202020204" pitchFamily="34" charset="0"/>
                </a:rPr>
                <a:t>01</a:t>
              </a:r>
              <a:endParaRPr lang="zh-CN" altLang="en-US" sz="13182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4" name="椭圆 13"/>
          <p:cNvSpPr/>
          <p:nvPr/>
        </p:nvSpPr>
        <p:spPr>
          <a:xfrm rot="10800000">
            <a:off x="963032" y="4317825"/>
            <a:ext cx="488874" cy="488874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4361709" y="2576632"/>
            <a:ext cx="7147264" cy="1585651"/>
            <a:chOff x="277329" y="1093495"/>
            <a:chExt cx="5427948" cy="1503579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410834" y="2206380"/>
              <a:ext cx="5294443" cy="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/>
          </p:nvSpPr>
          <p:spPr>
            <a:xfrm>
              <a:off x="277329" y="1418946"/>
              <a:ext cx="5141865" cy="85565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4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4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26916" y="1093495"/>
              <a:ext cx="5141865" cy="39533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109" dirty="0">
                  <a:solidFill>
                    <a:srgbClr val="2AA3FF"/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rPr>
                <a:t>YOUR TITLE HERE</a:t>
              </a:r>
              <a:endParaRPr lang="zh-CN" altLang="en-US" sz="2109" dirty="0">
                <a:solidFill>
                  <a:srgbClr val="2AA3FF"/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77329" y="2317510"/>
              <a:ext cx="5427948" cy="27956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200" dirty="0">
                  <a:solidFill>
                    <a:srgbClr val="2AA3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US" altLang="zh-CN" sz="1200" dirty="0">
                <a:solidFill>
                  <a:srgbClr val="2AA3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椭圆 25"/>
          <p:cNvSpPr/>
          <p:nvPr/>
        </p:nvSpPr>
        <p:spPr>
          <a:xfrm>
            <a:off x="1967568" y="4351311"/>
            <a:ext cx="155702" cy="15737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30" name="椭圆 29"/>
          <p:cNvSpPr/>
          <p:nvPr/>
        </p:nvSpPr>
        <p:spPr>
          <a:xfrm>
            <a:off x="3921387" y="4600769"/>
            <a:ext cx="256157" cy="256157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32" name="椭圆 31"/>
          <p:cNvSpPr/>
          <p:nvPr/>
        </p:nvSpPr>
        <p:spPr>
          <a:xfrm>
            <a:off x="4288042" y="4302757"/>
            <a:ext cx="160726" cy="160726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36" name="椭圆 35"/>
          <p:cNvSpPr/>
          <p:nvPr/>
        </p:nvSpPr>
        <p:spPr>
          <a:xfrm rot="11047877">
            <a:off x="3278484" y="5081272"/>
            <a:ext cx="408511" cy="40851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41" name="椭圆 40"/>
          <p:cNvSpPr/>
          <p:nvPr/>
        </p:nvSpPr>
        <p:spPr>
          <a:xfrm rot="11047877">
            <a:off x="2456441" y="4664390"/>
            <a:ext cx="179141" cy="179143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43" name="椭圆 42"/>
          <p:cNvSpPr/>
          <p:nvPr/>
        </p:nvSpPr>
        <p:spPr>
          <a:xfrm>
            <a:off x="1391635" y="2507988"/>
            <a:ext cx="363306" cy="36330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15" name="椭圆 14"/>
          <p:cNvSpPr/>
          <p:nvPr/>
        </p:nvSpPr>
        <p:spPr>
          <a:xfrm rot="10800000">
            <a:off x="1433489" y="3497455"/>
            <a:ext cx="557517" cy="555843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48" name="椭圆 47"/>
          <p:cNvSpPr/>
          <p:nvPr/>
        </p:nvSpPr>
        <p:spPr>
          <a:xfrm>
            <a:off x="11530738" y="3227905"/>
            <a:ext cx="162399" cy="160726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49" name="椭圆 48"/>
          <p:cNvSpPr/>
          <p:nvPr/>
        </p:nvSpPr>
        <p:spPr>
          <a:xfrm>
            <a:off x="11748387" y="3388630"/>
            <a:ext cx="256156" cy="256157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50" name="椭圆 49"/>
          <p:cNvSpPr/>
          <p:nvPr/>
        </p:nvSpPr>
        <p:spPr>
          <a:xfrm>
            <a:off x="2178519" y="5504850"/>
            <a:ext cx="160726" cy="160726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</p:spTree>
    <p:extLst>
      <p:ext uri="{BB962C8B-B14F-4D97-AF65-F5344CB8AC3E}">
        <p14:creationId xmlns:p14="http://schemas.microsoft.com/office/powerpoint/2010/main" val="2119912953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1" animBg="1"/>
      <p:bldP spid="14" grpId="0" animBg="1"/>
      <p:bldP spid="26" grpId="0" animBg="1"/>
      <p:bldP spid="30" grpId="0" animBg="1"/>
      <p:bldP spid="32" grpId="0" animBg="1"/>
      <p:bldP spid="36" grpId="0" animBg="1"/>
      <p:bldP spid="41" grpId="0" animBg="1"/>
      <p:bldP spid="43" grpId="0" animBg="1"/>
      <p:bldP spid="15" grpId="0" animBg="1"/>
      <p:bldP spid="48" grpId="0" animBg="1"/>
      <p:bldP spid="49" grpId="0" animBg="1"/>
      <p:bldP spid="5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/>
          </p:cNvSpPr>
          <p:nvPr/>
        </p:nvSpPr>
        <p:spPr bwMode="auto">
          <a:xfrm>
            <a:off x="-9524" y="2321591"/>
            <a:ext cx="65058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grpSp>
        <p:nvGrpSpPr>
          <p:cNvPr id="18" name="组合 19"/>
          <p:cNvGrpSpPr>
            <a:grpSpLocks/>
          </p:cNvGrpSpPr>
          <p:nvPr/>
        </p:nvGrpSpPr>
        <p:grpSpPr bwMode="auto">
          <a:xfrm>
            <a:off x="1769566" y="5388046"/>
            <a:ext cx="9319618" cy="1282406"/>
            <a:chOff x="1160463" y="2796138"/>
            <a:chExt cx="9421420" cy="911830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575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2036887" y="3793040"/>
            <a:ext cx="2709932" cy="816924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6"/>
          <p:cNvSpPr txBox="1"/>
          <p:nvPr/>
        </p:nvSpPr>
        <p:spPr>
          <a:xfrm>
            <a:off x="2036887" y="3472309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6492877" y="2321591"/>
            <a:ext cx="6365874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68735" y="327278"/>
            <a:ext cx="1872208" cy="426842"/>
          </a:xfrm>
          <a:prstGeom prst="rect">
            <a:avLst/>
          </a:prstGeom>
          <a:noFill/>
          <a:ln w="12700">
            <a:solidFill>
              <a:srgbClr val="2AA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52711" y="0"/>
            <a:ext cx="1944216" cy="67412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48"/>
          <p:cNvSpPr txBox="1"/>
          <p:nvPr/>
        </p:nvSpPr>
        <p:spPr>
          <a:xfrm>
            <a:off x="495077" y="217072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962980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5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9" grpId="0" animBg="1"/>
      <p:bldP spid="10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ounded Rectangle 49"/>
          <p:cNvSpPr/>
          <p:nvPr/>
        </p:nvSpPr>
        <p:spPr>
          <a:xfrm>
            <a:off x="4147673" y="3947280"/>
            <a:ext cx="2191712" cy="2087438"/>
          </a:xfrm>
          <a:prstGeom prst="roundRect">
            <a:avLst>
              <a:gd name="adj" fmla="val 627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 flipH="1">
            <a:off x="4581888" y="4759486"/>
            <a:ext cx="1339928" cy="23621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 Placeholder 32"/>
          <p:cNvSpPr txBox="1">
            <a:spLocks/>
          </p:cNvSpPr>
          <p:nvPr/>
        </p:nvSpPr>
        <p:spPr>
          <a:xfrm flipH="1">
            <a:off x="4427143" y="5022913"/>
            <a:ext cx="1632771" cy="738664"/>
          </a:xfrm>
          <a:prstGeom prst="rect">
            <a:avLst/>
          </a:prstGeom>
        </p:spPr>
        <p:txBody>
          <a:bodyPr lIns="0" tIns="0" rIns="0" bIns="0" anchor="t" anchorCtr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483871" y="3947280"/>
            <a:ext cx="2191712" cy="2087438"/>
          </a:xfrm>
          <a:prstGeom prst="roundRect">
            <a:avLst>
              <a:gd name="adj" fmla="val 627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 flipH="1">
            <a:off x="1918086" y="4759486"/>
            <a:ext cx="1339928" cy="23621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 Placeholder 32"/>
          <p:cNvSpPr txBox="1">
            <a:spLocks/>
          </p:cNvSpPr>
          <p:nvPr/>
        </p:nvSpPr>
        <p:spPr>
          <a:xfrm flipH="1">
            <a:off x="1763340" y="5022913"/>
            <a:ext cx="1632771" cy="738664"/>
          </a:xfrm>
          <a:prstGeom prst="rect">
            <a:avLst/>
          </a:prstGeom>
        </p:spPr>
        <p:txBody>
          <a:bodyPr lIns="0" tIns="0" rIns="0" bIns="0" anchor="t" anchorCtr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6808079" y="3947280"/>
            <a:ext cx="2191712" cy="2087438"/>
          </a:xfrm>
          <a:prstGeom prst="roundRect">
            <a:avLst>
              <a:gd name="adj" fmla="val 627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 flipH="1">
            <a:off x="7242294" y="4759486"/>
            <a:ext cx="1339928" cy="23621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 Placeholder 32"/>
          <p:cNvSpPr txBox="1">
            <a:spLocks/>
          </p:cNvSpPr>
          <p:nvPr/>
        </p:nvSpPr>
        <p:spPr>
          <a:xfrm flipH="1">
            <a:off x="7087548" y="5022913"/>
            <a:ext cx="1632771" cy="738664"/>
          </a:xfrm>
          <a:prstGeom prst="rect">
            <a:avLst/>
          </a:prstGeom>
        </p:spPr>
        <p:txBody>
          <a:bodyPr lIns="0" tIns="0" rIns="0" bIns="0" anchor="t" anchorCtr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9468484" y="3947280"/>
            <a:ext cx="2191712" cy="2087438"/>
          </a:xfrm>
          <a:prstGeom prst="roundRect">
            <a:avLst>
              <a:gd name="adj" fmla="val 627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 flipH="1">
            <a:off x="9902699" y="4759486"/>
            <a:ext cx="1339928" cy="23621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 Placeholder 32"/>
          <p:cNvSpPr txBox="1">
            <a:spLocks/>
          </p:cNvSpPr>
          <p:nvPr/>
        </p:nvSpPr>
        <p:spPr>
          <a:xfrm flipH="1">
            <a:off x="9747954" y="5022913"/>
            <a:ext cx="1632771" cy="738664"/>
          </a:xfrm>
          <a:prstGeom prst="rect">
            <a:avLst/>
          </a:prstGeom>
        </p:spPr>
        <p:txBody>
          <a:bodyPr lIns="0" tIns="0" rIns="0" bIns="0" anchor="t" anchorCtr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2577874" y="2615647"/>
            <a:ext cx="7963221" cy="993577"/>
            <a:chOff x="2230582" y="2535381"/>
            <a:chExt cx="7550728" cy="942110"/>
          </a:xfrm>
        </p:grpSpPr>
        <p:cxnSp>
          <p:nvCxnSpPr>
            <p:cNvPr id="70" name="Straight Connector 69"/>
            <p:cNvCxnSpPr/>
            <p:nvPr/>
          </p:nvCxnSpPr>
          <p:spPr>
            <a:xfrm flipV="1">
              <a:off x="2230582" y="3006436"/>
              <a:ext cx="0" cy="471055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flipV="1">
              <a:off x="4752110" y="3006436"/>
              <a:ext cx="0" cy="471055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V="1">
              <a:off x="7273637" y="3006436"/>
              <a:ext cx="0" cy="471055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V="1">
              <a:off x="9781310" y="3006436"/>
              <a:ext cx="0" cy="471055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2230582" y="3006436"/>
              <a:ext cx="7550728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V="1">
              <a:off x="5887747" y="2535381"/>
              <a:ext cx="0" cy="471055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Oval 19"/>
          <p:cNvSpPr>
            <a:spLocks noChangeArrowheads="1"/>
          </p:cNvSpPr>
          <p:nvPr/>
        </p:nvSpPr>
        <p:spPr bwMode="auto">
          <a:xfrm>
            <a:off x="5909169" y="1618190"/>
            <a:ext cx="1050375" cy="104749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Oval 19"/>
          <p:cNvSpPr>
            <a:spLocks noChangeArrowheads="1"/>
          </p:cNvSpPr>
          <p:nvPr/>
        </p:nvSpPr>
        <p:spPr bwMode="auto">
          <a:xfrm>
            <a:off x="2054539" y="3423532"/>
            <a:ext cx="1050375" cy="104749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Oval 19"/>
          <p:cNvSpPr>
            <a:spLocks noChangeArrowheads="1"/>
          </p:cNvSpPr>
          <p:nvPr/>
        </p:nvSpPr>
        <p:spPr bwMode="auto">
          <a:xfrm>
            <a:off x="4716696" y="3423532"/>
            <a:ext cx="1050375" cy="104749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Oval 19"/>
          <p:cNvSpPr>
            <a:spLocks noChangeArrowheads="1"/>
          </p:cNvSpPr>
          <p:nvPr/>
        </p:nvSpPr>
        <p:spPr bwMode="auto">
          <a:xfrm>
            <a:off x="7378854" y="3423532"/>
            <a:ext cx="1050375" cy="104749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Oval 19"/>
          <p:cNvSpPr>
            <a:spLocks noChangeArrowheads="1"/>
          </p:cNvSpPr>
          <p:nvPr/>
        </p:nvSpPr>
        <p:spPr bwMode="auto">
          <a:xfrm>
            <a:off x="10041011" y="3423532"/>
            <a:ext cx="1050375" cy="104749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68735" y="327278"/>
            <a:ext cx="1872208" cy="426842"/>
          </a:xfrm>
          <a:prstGeom prst="rect">
            <a:avLst/>
          </a:prstGeom>
          <a:noFill/>
          <a:ln w="12700">
            <a:solidFill>
              <a:srgbClr val="2AA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452711" y="0"/>
            <a:ext cx="1944216" cy="67412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148"/>
          <p:cNvSpPr txBox="1"/>
          <p:nvPr/>
        </p:nvSpPr>
        <p:spPr>
          <a:xfrm>
            <a:off x="495077" y="217072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400389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8" grpId="0"/>
      <p:bldP spid="59" grpId="0"/>
      <p:bldP spid="60" grpId="0" animBg="1"/>
      <p:bldP spid="61" grpId="0"/>
      <p:bldP spid="62" grpId="0"/>
      <p:bldP spid="63" grpId="0" animBg="1"/>
      <p:bldP spid="64" grpId="0"/>
      <p:bldP spid="65" grpId="0"/>
      <p:bldP spid="66" grpId="0" animBg="1"/>
      <p:bldP spid="67" grpId="0"/>
      <p:bldP spid="68" grpId="0"/>
      <p:bldP spid="76" grpId="0" animBg="1"/>
      <p:bldP spid="77" grpId="0" animBg="1"/>
      <p:bldP spid="78" grpId="0" animBg="1"/>
      <p:bldP spid="79" grpId="0" animBg="1"/>
      <p:bldP spid="80" grpId="0" animBg="1"/>
      <p:bldP spid="26" grpId="0" animBg="1"/>
      <p:bldP spid="27" grpId="0" animBg="1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7009" y="1279108"/>
            <a:ext cx="5258739" cy="577272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5883287" y="4466671"/>
            <a:ext cx="3149742" cy="2585163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9290567" y="4466671"/>
            <a:ext cx="3149742" cy="2585163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561" name="组合 38"/>
          <p:cNvGrpSpPr>
            <a:grpSpLocks/>
          </p:cNvGrpSpPr>
          <p:nvPr/>
        </p:nvGrpSpPr>
        <p:grpSpPr bwMode="auto">
          <a:xfrm>
            <a:off x="5908692" y="2886363"/>
            <a:ext cx="992815" cy="992816"/>
            <a:chOff x="0" y="0"/>
            <a:chExt cx="941070" cy="941070"/>
          </a:xfrm>
          <a:solidFill>
            <a:schemeClr val="accent1"/>
          </a:solidFill>
        </p:grpSpPr>
        <p:sp>
          <p:nvSpPr>
            <p:cNvPr id="23562" name="圆角矩形 4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563" name="Freeform 10"/>
            <p:cNvSpPr>
              <a:spLocks noEditPoints="1"/>
            </p:cNvSpPr>
            <p:nvPr/>
          </p:nvSpPr>
          <p:spPr bwMode="auto">
            <a:xfrm>
              <a:off x="174430" y="206113"/>
              <a:ext cx="628568" cy="528844"/>
            </a:xfrm>
            <a:custGeom>
              <a:avLst/>
              <a:gdLst>
                <a:gd name="T0" fmla="*/ 1050 w 1051"/>
                <a:gd name="T1" fmla="*/ 533 h 884"/>
                <a:gd name="T2" fmla="*/ 1048 w 1051"/>
                <a:gd name="T3" fmla="*/ 520 h 884"/>
                <a:gd name="T4" fmla="*/ 1046 w 1051"/>
                <a:gd name="T5" fmla="*/ 505 h 884"/>
                <a:gd name="T6" fmla="*/ 1042 w 1051"/>
                <a:gd name="T7" fmla="*/ 489 h 884"/>
                <a:gd name="T8" fmla="*/ 1040 w 1051"/>
                <a:gd name="T9" fmla="*/ 479 h 884"/>
                <a:gd name="T10" fmla="*/ 1034 w 1051"/>
                <a:gd name="T11" fmla="*/ 460 h 884"/>
                <a:gd name="T12" fmla="*/ 1034 w 1051"/>
                <a:gd name="T13" fmla="*/ 459 h 884"/>
                <a:gd name="T14" fmla="*/ 894 w 1051"/>
                <a:gd name="T15" fmla="*/ 287 h 884"/>
                <a:gd name="T16" fmla="*/ 889 w 1051"/>
                <a:gd name="T17" fmla="*/ 284 h 884"/>
                <a:gd name="T18" fmla="*/ 873 w 1051"/>
                <a:gd name="T19" fmla="*/ 275 h 884"/>
                <a:gd name="T20" fmla="*/ 863 w 1051"/>
                <a:gd name="T21" fmla="*/ 271 h 884"/>
                <a:gd name="T22" fmla="*/ 848 w 1051"/>
                <a:gd name="T23" fmla="*/ 264 h 884"/>
                <a:gd name="T24" fmla="*/ 837 w 1051"/>
                <a:gd name="T25" fmla="*/ 260 h 884"/>
                <a:gd name="T26" fmla="*/ 821 w 1051"/>
                <a:gd name="T27" fmla="*/ 255 h 884"/>
                <a:gd name="T28" fmla="*/ 819 w 1051"/>
                <a:gd name="T29" fmla="*/ 254 h 884"/>
                <a:gd name="T30" fmla="*/ 511 w 1051"/>
                <a:gd name="T31" fmla="*/ 0 h 884"/>
                <a:gd name="T32" fmla="*/ 196 w 1051"/>
                <a:gd name="T33" fmla="*/ 315 h 884"/>
                <a:gd name="T34" fmla="*/ 197 w 1051"/>
                <a:gd name="T35" fmla="*/ 330 h 884"/>
                <a:gd name="T36" fmla="*/ 0 w 1051"/>
                <a:gd name="T37" fmla="*/ 600 h 884"/>
                <a:gd name="T38" fmla="*/ 283 w 1051"/>
                <a:gd name="T39" fmla="*/ 884 h 884"/>
                <a:gd name="T40" fmla="*/ 730 w 1051"/>
                <a:gd name="T41" fmla="*/ 884 h 884"/>
                <a:gd name="T42" fmla="*/ 1051 w 1051"/>
                <a:gd name="T43" fmla="*/ 562 h 884"/>
                <a:gd name="T44" fmla="*/ 1050 w 1051"/>
                <a:gd name="T45" fmla="*/ 533 h 884"/>
                <a:gd name="T46" fmla="*/ 730 w 1051"/>
                <a:gd name="T47" fmla="*/ 825 h 884"/>
                <a:gd name="T48" fmla="*/ 283 w 1051"/>
                <a:gd name="T49" fmla="*/ 825 h 884"/>
                <a:gd name="T50" fmla="*/ 59 w 1051"/>
                <a:gd name="T51" fmla="*/ 600 h 884"/>
                <a:gd name="T52" fmla="*/ 205 w 1051"/>
                <a:gd name="T53" fmla="*/ 389 h 884"/>
                <a:gd name="T54" fmla="*/ 265 w 1051"/>
                <a:gd name="T55" fmla="*/ 512 h 884"/>
                <a:gd name="T56" fmla="*/ 288 w 1051"/>
                <a:gd name="T57" fmla="*/ 523 h 884"/>
                <a:gd name="T58" fmla="*/ 307 w 1051"/>
                <a:gd name="T59" fmla="*/ 516 h 884"/>
                <a:gd name="T60" fmla="*/ 311 w 1051"/>
                <a:gd name="T61" fmla="*/ 475 h 884"/>
                <a:gd name="T62" fmla="*/ 257 w 1051"/>
                <a:gd name="T63" fmla="*/ 348 h 884"/>
                <a:gd name="T64" fmla="*/ 257 w 1051"/>
                <a:gd name="T65" fmla="*/ 348 h 884"/>
                <a:gd name="T66" fmla="*/ 255 w 1051"/>
                <a:gd name="T67" fmla="*/ 331 h 884"/>
                <a:gd name="T68" fmla="*/ 255 w 1051"/>
                <a:gd name="T69" fmla="*/ 315 h 884"/>
                <a:gd name="T70" fmla="*/ 511 w 1051"/>
                <a:gd name="T71" fmla="*/ 59 h 884"/>
                <a:gd name="T72" fmla="*/ 756 w 1051"/>
                <a:gd name="T73" fmla="*/ 243 h 884"/>
                <a:gd name="T74" fmla="*/ 730 w 1051"/>
                <a:gd name="T75" fmla="*/ 241 h 884"/>
                <a:gd name="T76" fmla="*/ 532 w 1051"/>
                <a:gd name="T77" fmla="*/ 310 h 884"/>
                <a:gd name="T78" fmla="*/ 527 w 1051"/>
                <a:gd name="T79" fmla="*/ 351 h 884"/>
                <a:gd name="T80" fmla="*/ 568 w 1051"/>
                <a:gd name="T81" fmla="*/ 356 h 884"/>
                <a:gd name="T82" fmla="*/ 730 w 1051"/>
                <a:gd name="T83" fmla="*/ 300 h 884"/>
                <a:gd name="T84" fmla="*/ 792 w 1051"/>
                <a:gd name="T85" fmla="*/ 307 h 884"/>
                <a:gd name="T86" fmla="*/ 846 w 1051"/>
                <a:gd name="T87" fmla="*/ 327 h 884"/>
                <a:gd name="T88" fmla="*/ 851 w 1051"/>
                <a:gd name="T89" fmla="*/ 330 h 884"/>
                <a:gd name="T90" fmla="*/ 866 w 1051"/>
                <a:gd name="T91" fmla="*/ 338 h 884"/>
                <a:gd name="T92" fmla="*/ 871 w 1051"/>
                <a:gd name="T93" fmla="*/ 341 h 884"/>
                <a:gd name="T94" fmla="*/ 886 w 1051"/>
                <a:gd name="T95" fmla="*/ 352 h 884"/>
                <a:gd name="T96" fmla="*/ 888 w 1051"/>
                <a:gd name="T97" fmla="*/ 353 h 884"/>
                <a:gd name="T98" fmla="*/ 977 w 1051"/>
                <a:gd name="T99" fmla="*/ 473 h 884"/>
                <a:gd name="T100" fmla="*/ 978 w 1051"/>
                <a:gd name="T101" fmla="*/ 476 h 884"/>
                <a:gd name="T102" fmla="*/ 983 w 1051"/>
                <a:gd name="T103" fmla="*/ 493 h 884"/>
                <a:gd name="T104" fmla="*/ 985 w 1051"/>
                <a:gd name="T105" fmla="*/ 500 h 884"/>
                <a:gd name="T106" fmla="*/ 988 w 1051"/>
                <a:gd name="T107" fmla="*/ 515 h 884"/>
                <a:gd name="T108" fmla="*/ 990 w 1051"/>
                <a:gd name="T109" fmla="*/ 527 h 884"/>
                <a:gd name="T110" fmla="*/ 991 w 1051"/>
                <a:gd name="T111" fmla="*/ 538 h 884"/>
                <a:gd name="T112" fmla="*/ 993 w 1051"/>
                <a:gd name="T113" fmla="*/ 562 h 884"/>
                <a:gd name="T114" fmla="*/ 730 w 1051"/>
                <a:gd name="T115" fmla="*/ 825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1" h="884">
                  <a:moveTo>
                    <a:pt x="1050" y="533"/>
                  </a:moveTo>
                  <a:cubicBezTo>
                    <a:pt x="1049" y="529"/>
                    <a:pt x="1049" y="525"/>
                    <a:pt x="1048" y="520"/>
                  </a:cubicBezTo>
                  <a:cubicBezTo>
                    <a:pt x="1048" y="515"/>
                    <a:pt x="1047" y="510"/>
                    <a:pt x="1046" y="505"/>
                  </a:cubicBezTo>
                  <a:cubicBezTo>
                    <a:pt x="1045" y="500"/>
                    <a:pt x="1044" y="494"/>
                    <a:pt x="1042" y="489"/>
                  </a:cubicBezTo>
                  <a:cubicBezTo>
                    <a:pt x="1042" y="485"/>
                    <a:pt x="1041" y="482"/>
                    <a:pt x="1040" y="479"/>
                  </a:cubicBezTo>
                  <a:cubicBezTo>
                    <a:pt x="1038" y="473"/>
                    <a:pt x="1036" y="466"/>
                    <a:pt x="1034" y="460"/>
                  </a:cubicBezTo>
                  <a:cubicBezTo>
                    <a:pt x="1034" y="459"/>
                    <a:pt x="1034" y="459"/>
                    <a:pt x="1034" y="459"/>
                  </a:cubicBezTo>
                  <a:cubicBezTo>
                    <a:pt x="1009" y="386"/>
                    <a:pt x="959" y="326"/>
                    <a:pt x="894" y="287"/>
                  </a:cubicBezTo>
                  <a:cubicBezTo>
                    <a:pt x="893" y="286"/>
                    <a:pt x="891" y="285"/>
                    <a:pt x="889" y="284"/>
                  </a:cubicBezTo>
                  <a:cubicBezTo>
                    <a:pt x="884" y="281"/>
                    <a:pt x="878" y="278"/>
                    <a:pt x="873" y="275"/>
                  </a:cubicBezTo>
                  <a:cubicBezTo>
                    <a:pt x="870" y="274"/>
                    <a:pt x="867" y="272"/>
                    <a:pt x="863" y="271"/>
                  </a:cubicBezTo>
                  <a:cubicBezTo>
                    <a:pt x="858" y="268"/>
                    <a:pt x="853" y="266"/>
                    <a:pt x="848" y="264"/>
                  </a:cubicBezTo>
                  <a:cubicBezTo>
                    <a:pt x="844" y="262"/>
                    <a:pt x="840" y="261"/>
                    <a:pt x="837" y="260"/>
                  </a:cubicBezTo>
                  <a:cubicBezTo>
                    <a:pt x="831" y="258"/>
                    <a:pt x="826" y="256"/>
                    <a:pt x="821" y="255"/>
                  </a:cubicBezTo>
                  <a:cubicBezTo>
                    <a:pt x="820" y="254"/>
                    <a:pt x="819" y="254"/>
                    <a:pt x="819" y="254"/>
                  </a:cubicBezTo>
                  <a:cubicBezTo>
                    <a:pt x="790" y="108"/>
                    <a:pt x="661" y="0"/>
                    <a:pt x="511" y="0"/>
                  </a:cubicBezTo>
                  <a:cubicBezTo>
                    <a:pt x="337" y="0"/>
                    <a:pt x="196" y="141"/>
                    <a:pt x="196" y="315"/>
                  </a:cubicBezTo>
                  <a:cubicBezTo>
                    <a:pt x="196" y="320"/>
                    <a:pt x="196" y="325"/>
                    <a:pt x="197" y="330"/>
                  </a:cubicBezTo>
                  <a:cubicBezTo>
                    <a:pt x="81" y="367"/>
                    <a:pt x="0" y="477"/>
                    <a:pt x="0" y="600"/>
                  </a:cubicBezTo>
                  <a:cubicBezTo>
                    <a:pt x="0" y="756"/>
                    <a:pt x="127" y="884"/>
                    <a:pt x="283" y="884"/>
                  </a:cubicBezTo>
                  <a:cubicBezTo>
                    <a:pt x="730" y="884"/>
                    <a:pt x="730" y="884"/>
                    <a:pt x="730" y="884"/>
                  </a:cubicBezTo>
                  <a:cubicBezTo>
                    <a:pt x="907" y="884"/>
                    <a:pt x="1051" y="739"/>
                    <a:pt x="1051" y="562"/>
                  </a:cubicBezTo>
                  <a:cubicBezTo>
                    <a:pt x="1051" y="552"/>
                    <a:pt x="1051" y="543"/>
                    <a:pt x="1050" y="533"/>
                  </a:cubicBezTo>
                  <a:close/>
                  <a:moveTo>
                    <a:pt x="730" y="825"/>
                  </a:moveTo>
                  <a:cubicBezTo>
                    <a:pt x="283" y="825"/>
                    <a:pt x="283" y="825"/>
                    <a:pt x="283" y="825"/>
                  </a:cubicBezTo>
                  <a:cubicBezTo>
                    <a:pt x="159" y="825"/>
                    <a:pt x="59" y="724"/>
                    <a:pt x="59" y="600"/>
                  </a:cubicBezTo>
                  <a:cubicBezTo>
                    <a:pt x="59" y="506"/>
                    <a:pt x="119" y="421"/>
                    <a:pt x="205" y="389"/>
                  </a:cubicBezTo>
                  <a:cubicBezTo>
                    <a:pt x="216" y="434"/>
                    <a:pt x="236" y="476"/>
                    <a:pt x="265" y="512"/>
                  </a:cubicBezTo>
                  <a:cubicBezTo>
                    <a:pt x="271" y="519"/>
                    <a:pt x="280" y="523"/>
                    <a:pt x="288" y="523"/>
                  </a:cubicBezTo>
                  <a:cubicBezTo>
                    <a:pt x="295" y="523"/>
                    <a:pt x="301" y="520"/>
                    <a:pt x="307" y="516"/>
                  </a:cubicBezTo>
                  <a:cubicBezTo>
                    <a:pt x="319" y="506"/>
                    <a:pt x="321" y="487"/>
                    <a:pt x="311" y="475"/>
                  </a:cubicBezTo>
                  <a:cubicBezTo>
                    <a:pt x="281" y="438"/>
                    <a:pt x="263" y="395"/>
                    <a:pt x="257" y="348"/>
                  </a:cubicBezTo>
                  <a:cubicBezTo>
                    <a:pt x="257" y="348"/>
                    <a:pt x="257" y="348"/>
                    <a:pt x="257" y="348"/>
                  </a:cubicBezTo>
                  <a:cubicBezTo>
                    <a:pt x="256" y="342"/>
                    <a:pt x="256" y="336"/>
                    <a:pt x="255" y="331"/>
                  </a:cubicBezTo>
                  <a:cubicBezTo>
                    <a:pt x="255" y="326"/>
                    <a:pt x="255" y="320"/>
                    <a:pt x="255" y="315"/>
                  </a:cubicBezTo>
                  <a:cubicBezTo>
                    <a:pt x="255" y="174"/>
                    <a:pt x="369" y="59"/>
                    <a:pt x="511" y="59"/>
                  </a:cubicBezTo>
                  <a:cubicBezTo>
                    <a:pt x="625" y="59"/>
                    <a:pt x="724" y="136"/>
                    <a:pt x="756" y="243"/>
                  </a:cubicBezTo>
                  <a:cubicBezTo>
                    <a:pt x="747" y="242"/>
                    <a:pt x="739" y="241"/>
                    <a:pt x="730" y="241"/>
                  </a:cubicBezTo>
                  <a:cubicBezTo>
                    <a:pt x="657" y="241"/>
                    <a:pt x="589" y="265"/>
                    <a:pt x="532" y="310"/>
                  </a:cubicBezTo>
                  <a:cubicBezTo>
                    <a:pt x="519" y="320"/>
                    <a:pt x="517" y="338"/>
                    <a:pt x="527" y="351"/>
                  </a:cubicBezTo>
                  <a:cubicBezTo>
                    <a:pt x="537" y="364"/>
                    <a:pt x="555" y="366"/>
                    <a:pt x="568" y="356"/>
                  </a:cubicBezTo>
                  <a:cubicBezTo>
                    <a:pt x="615" y="319"/>
                    <a:pt x="671" y="300"/>
                    <a:pt x="730" y="300"/>
                  </a:cubicBezTo>
                  <a:cubicBezTo>
                    <a:pt x="751" y="300"/>
                    <a:pt x="772" y="303"/>
                    <a:pt x="792" y="307"/>
                  </a:cubicBezTo>
                  <a:cubicBezTo>
                    <a:pt x="811" y="312"/>
                    <a:pt x="829" y="319"/>
                    <a:pt x="846" y="327"/>
                  </a:cubicBezTo>
                  <a:cubicBezTo>
                    <a:pt x="848" y="328"/>
                    <a:pt x="849" y="329"/>
                    <a:pt x="851" y="330"/>
                  </a:cubicBezTo>
                  <a:cubicBezTo>
                    <a:pt x="856" y="332"/>
                    <a:pt x="861" y="335"/>
                    <a:pt x="866" y="338"/>
                  </a:cubicBezTo>
                  <a:cubicBezTo>
                    <a:pt x="868" y="339"/>
                    <a:pt x="869" y="340"/>
                    <a:pt x="871" y="341"/>
                  </a:cubicBezTo>
                  <a:cubicBezTo>
                    <a:pt x="876" y="344"/>
                    <a:pt x="881" y="348"/>
                    <a:pt x="886" y="352"/>
                  </a:cubicBezTo>
                  <a:cubicBezTo>
                    <a:pt x="887" y="352"/>
                    <a:pt x="888" y="353"/>
                    <a:pt x="888" y="353"/>
                  </a:cubicBezTo>
                  <a:cubicBezTo>
                    <a:pt x="928" y="384"/>
                    <a:pt x="959" y="425"/>
                    <a:pt x="977" y="473"/>
                  </a:cubicBezTo>
                  <a:cubicBezTo>
                    <a:pt x="977" y="474"/>
                    <a:pt x="977" y="475"/>
                    <a:pt x="978" y="476"/>
                  </a:cubicBezTo>
                  <a:cubicBezTo>
                    <a:pt x="980" y="481"/>
                    <a:pt x="981" y="487"/>
                    <a:pt x="983" y="493"/>
                  </a:cubicBezTo>
                  <a:cubicBezTo>
                    <a:pt x="984" y="495"/>
                    <a:pt x="984" y="498"/>
                    <a:pt x="985" y="500"/>
                  </a:cubicBezTo>
                  <a:cubicBezTo>
                    <a:pt x="986" y="505"/>
                    <a:pt x="987" y="510"/>
                    <a:pt x="988" y="515"/>
                  </a:cubicBezTo>
                  <a:cubicBezTo>
                    <a:pt x="989" y="519"/>
                    <a:pt x="989" y="523"/>
                    <a:pt x="990" y="527"/>
                  </a:cubicBezTo>
                  <a:cubicBezTo>
                    <a:pt x="990" y="530"/>
                    <a:pt x="991" y="534"/>
                    <a:pt x="991" y="538"/>
                  </a:cubicBezTo>
                  <a:cubicBezTo>
                    <a:pt x="992" y="546"/>
                    <a:pt x="993" y="554"/>
                    <a:pt x="993" y="562"/>
                  </a:cubicBezTo>
                  <a:cubicBezTo>
                    <a:pt x="993" y="707"/>
                    <a:pt x="875" y="825"/>
                    <a:pt x="730" y="8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23564" name="组合 40"/>
          <p:cNvGrpSpPr>
            <a:grpSpLocks/>
          </p:cNvGrpSpPr>
          <p:nvPr/>
        </p:nvGrpSpPr>
        <p:grpSpPr bwMode="auto">
          <a:xfrm>
            <a:off x="8990938" y="2886363"/>
            <a:ext cx="992816" cy="992816"/>
            <a:chOff x="0" y="0"/>
            <a:chExt cx="941070" cy="941070"/>
          </a:xfrm>
          <a:solidFill>
            <a:schemeClr val="accent3"/>
          </a:solidFill>
        </p:grpSpPr>
        <p:sp>
          <p:nvSpPr>
            <p:cNvPr id="23565" name="圆角矩形 19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566" name="Freeform 11"/>
            <p:cNvSpPr>
              <a:spLocks noEditPoints="1"/>
            </p:cNvSpPr>
            <p:nvPr/>
          </p:nvSpPr>
          <p:spPr bwMode="auto">
            <a:xfrm>
              <a:off x="162294" y="129606"/>
              <a:ext cx="616481" cy="664833"/>
            </a:xfrm>
            <a:custGeom>
              <a:avLst/>
              <a:gdLst>
                <a:gd name="T0" fmla="*/ 1027 w 1031"/>
                <a:gd name="T1" fmla="*/ 227 h 1107"/>
                <a:gd name="T2" fmla="*/ 1023 w 1031"/>
                <a:gd name="T3" fmla="*/ 205 h 1107"/>
                <a:gd name="T4" fmla="*/ 655 w 1031"/>
                <a:gd name="T5" fmla="*/ 7 h 1107"/>
                <a:gd name="T6" fmla="*/ 376 w 1031"/>
                <a:gd name="T7" fmla="*/ 7 h 1107"/>
                <a:gd name="T8" fmla="*/ 8 w 1031"/>
                <a:gd name="T9" fmla="*/ 205 h 1107"/>
                <a:gd name="T10" fmla="*/ 3 w 1031"/>
                <a:gd name="T11" fmla="*/ 227 h 1107"/>
                <a:gd name="T12" fmla="*/ 3 w 1031"/>
                <a:gd name="T13" fmla="*/ 592 h 1107"/>
                <a:gd name="T14" fmla="*/ 8 w 1031"/>
                <a:gd name="T15" fmla="*/ 614 h 1107"/>
                <a:gd name="T16" fmla="*/ 137 w 1031"/>
                <a:gd name="T17" fmla="*/ 876 h 1107"/>
                <a:gd name="T18" fmla="*/ 501 w 1031"/>
                <a:gd name="T19" fmla="*/ 1103 h 1107"/>
                <a:gd name="T20" fmla="*/ 530 w 1031"/>
                <a:gd name="T21" fmla="*/ 1103 h 1107"/>
                <a:gd name="T22" fmla="*/ 894 w 1031"/>
                <a:gd name="T23" fmla="*/ 876 h 1107"/>
                <a:gd name="T24" fmla="*/ 1023 w 1031"/>
                <a:gd name="T25" fmla="*/ 614 h 1107"/>
                <a:gd name="T26" fmla="*/ 1027 w 1031"/>
                <a:gd name="T27" fmla="*/ 592 h 1107"/>
                <a:gd name="T28" fmla="*/ 515 w 1031"/>
                <a:gd name="T29" fmla="*/ 594 h 1107"/>
                <a:gd name="T30" fmla="*/ 515 w 1031"/>
                <a:gd name="T31" fmla="*/ 225 h 1107"/>
                <a:gd name="T32" fmla="*/ 515 w 1031"/>
                <a:gd name="T33" fmla="*/ 594 h 1107"/>
                <a:gd name="T34" fmla="*/ 993 w 1031"/>
                <a:gd name="T35" fmla="*/ 222 h 1107"/>
                <a:gd name="T36" fmla="*/ 537 w 1031"/>
                <a:gd name="T37" fmla="*/ 204 h 1107"/>
                <a:gd name="T38" fmla="*/ 360 w 1031"/>
                <a:gd name="T39" fmla="*/ 35 h 1107"/>
                <a:gd name="T40" fmla="*/ 170 w 1031"/>
                <a:gd name="T41" fmla="*/ 390 h 1107"/>
                <a:gd name="T42" fmla="*/ 360 w 1031"/>
                <a:gd name="T43" fmla="*/ 35 h 1107"/>
                <a:gd name="T44" fmla="*/ 493 w 1031"/>
                <a:gd name="T45" fmla="*/ 615 h 1107"/>
                <a:gd name="T46" fmla="*/ 37 w 1031"/>
                <a:gd name="T47" fmla="*/ 597 h 1107"/>
                <a:gd name="T48" fmla="*/ 835 w 1031"/>
                <a:gd name="T49" fmla="*/ 859 h 1107"/>
                <a:gd name="T50" fmla="*/ 196 w 1031"/>
                <a:gd name="T51" fmla="*/ 859 h 1107"/>
                <a:gd name="T52" fmla="*/ 349 w 1031"/>
                <a:gd name="T53" fmla="*/ 828 h 1107"/>
                <a:gd name="T54" fmla="*/ 515 w 1031"/>
                <a:gd name="T55" fmla="*/ 658 h 1107"/>
                <a:gd name="T56" fmla="*/ 681 w 1031"/>
                <a:gd name="T57" fmla="*/ 828 h 1107"/>
                <a:gd name="T58" fmla="*/ 835 w 1031"/>
                <a:gd name="T59" fmla="*/ 859 h 1107"/>
                <a:gd name="T60" fmla="*/ 537 w 1031"/>
                <a:gd name="T61" fmla="*/ 615 h 1107"/>
                <a:gd name="T62" fmla="*/ 993 w 1031"/>
                <a:gd name="T63" fmla="*/ 597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1" h="1107">
                  <a:moveTo>
                    <a:pt x="883" y="409"/>
                  </a:moveTo>
                  <a:cubicBezTo>
                    <a:pt x="1027" y="227"/>
                    <a:pt x="1027" y="227"/>
                    <a:pt x="1027" y="227"/>
                  </a:cubicBezTo>
                  <a:cubicBezTo>
                    <a:pt x="1030" y="224"/>
                    <a:pt x="1031" y="219"/>
                    <a:pt x="1030" y="215"/>
                  </a:cubicBezTo>
                  <a:cubicBezTo>
                    <a:pt x="1029" y="211"/>
                    <a:pt x="1026" y="207"/>
                    <a:pt x="1023" y="205"/>
                  </a:cubicBezTo>
                  <a:cubicBezTo>
                    <a:pt x="674" y="4"/>
                    <a:pt x="674" y="4"/>
                    <a:pt x="674" y="4"/>
                  </a:cubicBezTo>
                  <a:cubicBezTo>
                    <a:pt x="667" y="0"/>
                    <a:pt x="659" y="1"/>
                    <a:pt x="655" y="7"/>
                  </a:cubicBezTo>
                  <a:cubicBezTo>
                    <a:pt x="515" y="184"/>
                    <a:pt x="515" y="184"/>
                    <a:pt x="515" y="184"/>
                  </a:cubicBezTo>
                  <a:cubicBezTo>
                    <a:pt x="376" y="7"/>
                    <a:pt x="376" y="7"/>
                    <a:pt x="376" y="7"/>
                  </a:cubicBezTo>
                  <a:cubicBezTo>
                    <a:pt x="371" y="1"/>
                    <a:pt x="363" y="0"/>
                    <a:pt x="357" y="4"/>
                  </a:cubicBezTo>
                  <a:cubicBezTo>
                    <a:pt x="8" y="205"/>
                    <a:pt x="8" y="205"/>
                    <a:pt x="8" y="205"/>
                  </a:cubicBezTo>
                  <a:cubicBezTo>
                    <a:pt x="4" y="207"/>
                    <a:pt x="1" y="211"/>
                    <a:pt x="1" y="215"/>
                  </a:cubicBezTo>
                  <a:cubicBezTo>
                    <a:pt x="0" y="219"/>
                    <a:pt x="1" y="224"/>
                    <a:pt x="3" y="227"/>
                  </a:cubicBezTo>
                  <a:cubicBezTo>
                    <a:pt x="147" y="409"/>
                    <a:pt x="147" y="409"/>
                    <a:pt x="147" y="409"/>
                  </a:cubicBezTo>
                  <a:cubicBezTo>
                    <a:pt x="3" y="592"/>
                    <a:pt x="3" y="592"/>
                    <a:pt x="3" y="592"/>
                  </a:cubicBezTo>
                  <a:cubicBezTo>
                    <a:pt x="1" y="595"/>
                    <a:pt x="0" y="600"/>
                    <a:pt x="1" y="604"/>
                  </a:cubicBezTo>
                  <a:cubicBezTo>
                    <a:pt x="1" y="608"/>
                    <a:pt x="4" y="612"/>
                    <a:pt x="8" y="614"/>
                  </a:cubicBezTo>
                  <a:cubicBezTo>
                    <a:pt x="137" y="688"/>
                    <a:pt x="137" y="688"/>
                    <a:pt x="137" y="688"/>
                  </a:cubicBezTo>
                  <a:cubicBezTo>
                    <a:pt x="137" y="876"/>
                    <a:pt x="137" y="876"/>
                    <a:pt x="137" y="876"/>
                  </a:cubicBezTo>
                  <a:cubicBezTo>
                    <a:pt x="137" y="886"/>
                    <a:pt x="142" y="896"/>
                    <a:pt x="151" y="901"/>
                  </a:cubicBezTo>
                  <a:cubicBezTo>
                    <a:pt x="501" y="1103"/>
                    <a:pt x="501" y="1103"/>
                    <a:pt x="501" y="1103"/>
                  </a:cubicBezTo>
                  <a:cubicBezTo>
                    <a:pt x="505" y="1105"/>
                    <a:pt x="510" y="1107"/>
                    <a:pt x="515" y="1107"/>
                  </a:cubicBezTo>
                  <a:cubicBezTo>
                    <a:pt x="520" y="1107"/>
                    <a:pt x="525" y="1105"/>
                    <a:pt x="530" y="1103"/>
                  </a:cubicBezTo>
                  <a:cubicBezTo>
                    <a:pt x="879" y="901"/>
                    <a:pt x="879" y="901"/>
                    <a:pt x="879" y="901"/>
                  </a:cubicBezTo>
                  <a:cubicBezTo>
                    <a:pt x="888" y="896"/>
                    <a:pt x="894" y="886"/>
                    <a:pt x="894" y="876"/>
                  </a:cubicBezTo>
                  <a:cubicBezTo>
                    <a:pt x="894" y="688"/>
                    <a:pt x="894" y="688"/>
                    <a:pt x="894" y="688"/>
                  </a:cubicBezTo>
                  <a:cubicBezTo>
                    <a:pt x="1023" y="614"/>
                    <a:pt x="1023" y="614"/>
                    <a:pt x="1023" y="614"/>
                  </a:cubicBezTo>
                  <a:cubicBezTo>
                    <a:pt x="1026" y="612"/>
                    <a:pt x="1029" y="608"/>
                    <a:pt x="1030" y="604"/>
                  </a:cubicBezTo>
                  <a:cubicBezTo>
                    <a:pt x="1031" y="600"/>
                    <a:pt x="1030" y="595"/>
                    <a:pt x="1027" y="592"/>
                  </a:cubicBezTo>
                  <a:lnTo>
                    <a:pt x="883" y="409"/>
                  </a:lnTo>
                  <a:close/>
                  <a:moveTo>
                    <a:pt x="515" y="594"/>
                  </a:moveTo>
                  <a:cubicBezTo>
                    <a:pt x="196" y="409"/>
                    <a:pt x="196" y="409"/>
                    <a:pt x="196" y="409"/>
                  </a:cubicBezTo>
                  <a:cubicBezTo>
                    <a:pt x="515" y="225"/>
                    <a:pt x="515" y="225"/>
                    <a:pt x="515" y="225"/>
                  </a:cubicBezTo>
                  <a:cubicBezTo>
                    <a:pt x="835" y="409"/>
                    <a:pt x="835" y="409"/>
                    <a:pt x="835" y="409"/>
                  </a:cubicBezTo>
                  <a:lnTo>
                    <a:pt x="515" y="594"/>
                  </a:lnTo>
                  <a:close/>
                  <a:moveTo>
                    <a:pt x="670" y="35"/>
                  </a:moveTo>
                  <a:cubicBezTo>
                    <a:pt x="993" y="222"/>
                    <a:pt x="993" y="222"/>
                    <a:pt x="993" y="222"/>
                  </a:cubicBezTo>
                  <a:cubicBezTo>
                    <a:pt x="861" y="390"/>
                    <a:pt x="861" y="390"/>
                    <a:pt x="861" y="390"/>
                  </a:cubicBezTo>
                  <a:cubicBezTo>
                    <a:pt x="537" y="204"/>
                    <a:pt x="537" y="204"/>
                    <a:pt x="537" y="204"/>
                  </a:cubicBezTo>
                  <a:lnTo>
                    <a:pt x="670" y="35"/>
                  </a:lnTo>
                  <a:close/>
                  <a:moveTo>
                    <a:pt x="360" y="35"/>
                  </a:moveTo>
                  <a:cubicBezTo>
                    <a:pt x="493" y="204"/>
                    <a:pt x="493" y="204"/>
                    <a:pt x="493" y="204"/>
                  </a:cubicBezTo>
                  <a:cubicBezTo>
                    <a:pt x="170" y="390"/>
                    <a:pt x="170" y="390"/>
                    <a:pt x="170" y="390"/>
                  </a:cubicBezTo>
                  <a:cubicBezTo>
                    <a:pt x="37" y="222"/>
                    <a:pt x="37" y="222"/>
                    <a:pt x="37" y="222"/>
                  </a:cubicBezTo>
                  <a:lnTo>
                    <a:pt x="360" y="35"/>
                  </a:lnTo>
                  <a:close/>
                  <a:moveTo>
                    <a:pt x="170" y="428"/>
                  </a:moveTo>
                  <a:cubicBezTo>
                    <a:pt x="493" y="615"/>
                    <a:pt x="493" y="615"/>
                    <a:pt x="493" y="615"/>
                  </a:cubicBezTo>
                  <a:cubicBezTo>
                    <a:pt x="360" y="783"/>
                    <a:pt x="360" y="783"/>
                    <a:pt x="360" y="783"/>
                  </a:cubicBezTo>
                  <a:cubicBezTo>
                    <a:pt x="37" y="597"/>
                    <a:pt x="37" y="597"/>
                    <a:pt x="37" y="597"/>
                  </a:cubicBezTo>
                  <a:lnTo>
                    <a:pt x="170" y="428"/>
                  </a:lnTo>
                  <a:close/>
                  <a:moveTo>
                    <a:pt x="835" y="859"/>
                  </a:moveTo>
                  <a:cubicBezTo>
                    <a:pt x="515" y="1043"/>
                    <a:pt x="515" y="1043"/>
                    <a:pt x="515" y="1043"/>
                  </a:cubicBezTo>
                  <a:cubicBezTo>
                    <a:pt x="196" y="859"/>
                    <a:pt x="196" y="859"/>
                    <a:pt x="196" y="859"/>
                  </a:cubicBezTo>
                  <a:cubicBezTo>
                    <a:pt x="196" y="739"/>
                    <a:pt x="196" y="739"/>
                    <a:pt x="196" y="739"/>
                  </a:cubicBezTo>
                  <a:cubicBezTo>
                    <a:pt x="349" y="828"/>
                    <a:pt x="349" y="828"/>
                    <a:pt x="349" y="828"/>
                  </a:cubicBezTo>
                  <a:cubicBezTo>
                    <a:pt x="362" y="835"/>
                    <a:pt x="378" y="832"/>
                    <a:pt x="387" y="821"/>
                  </a:cubicBezTo>
                  <a:cubicBezTo>
                    <a:pt x="515" y="658"/>
                    <a:pt x="515" y="658"/>
                    <a:pt x="515" y="658"/>
                  </a:cubicBezTo>
                  <a:cubicBezTo>
                    <a:pt x="643" y="821"/>
                    <a:pt x="643" y="821"/>
                    <a:pt x="643" y="821"/>
                  </a:cubicBezTo>
                  <a:cubicBezTo>
                    <a:pt x="652" y="832"/>
                    <a:pt x="668" y="835"/>
                    <a:pt x="681" y="828"/>
                  </a:cubicBezTo>
                  <a:cubicBezTo>
                    <a:pt x="835" y="739"/>
                    <a:pt x="835" y="739"/>
                    <a:pt x="835" y="739"/>
                  </a:cubicBezTo>
                  <a:lnTo>
                    <a:pt x="835" y="859"/>
                  </a:lnTo>
                  <a:close/>
                  <a:moveTo>
                    <a:pt x="670" y="783"/>
                  </a:moveTo>
                  <a:cubicBezTo>
                    <a:pt x="537" y="615"/>
                    <a:pt x="537" y="615"/>
                    <a:pt x="537" y="615"/>
                  </a:cubicBezTo>
                  <a:cubicBezTo>
                    <a:pt x="861" y="428"/>
                    <a:pt x="861" y="428"/>
                    <a:pt x="861" y="428"/>
                  </a:cubicBezTo>
                  <a:cubicBezTo>
                    <a:pt x="993" y="597"/>
                    <a:pt x="993" y="597"/>
                    <a:pt x="993" y="597"/>
                  </a:cubicBezTo>
                  <a:lnTo>
                    <a:pt x="670" y="7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23567" name="组合 39"/>
          <p:cNvGrpSpPr>
            <a:grpSpLocks/>
          </p:cNvGrpSpPr>
          <p:nvPr/>
        </p:nvGrpSpPr>
        <p:grpSpPr bwMode="auto">
          <a:xfrm>
            <a:off x="7448979" y="2886363"/>
            <a:ext cx="992815" cy="992816"/>
            <a:chOff x="0" y="0"/>
            <a:chExt cx="941070" cy="941070"/>
          </a:xfrm>
          <a:solidFill>
            <a:schemeClr val="accent2"/>
          </a:solidFill>
        </p:grpSpPr>
        <p:sp>
          <p:nvSpPr>
            <p:cNvPr id="23568" name="圆角矩形 18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pic>
          <p:nvPicPr>
            <p:cNvPr id="23569" name="组合 25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730" y="152602"/>
              <a:ext cx="645958" cy="6215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570" name="组合 41"/>
          <p:cNvGrpSpPr>
            <a:grpSpLocks/>
          </p:cNvGrpSpPr>
          <p:nvPr/>
        </p:nvGrpSpPr>
        <p:grpSpPr bwMode="auto">
          <a:xfrm>
            <a:off x="10531225" y="2886363"/>
            <a:ext cx="992816" cy="992816"/>
            <a:chOff x="0" y="0"/>
            <a:chExt cx="941070" cy="941070"/>
          </a:xfrm>
          <a:solidFill>
            <a:schemeClr val="accent4"/>
          </a:solidFill>
        </p:grpSpPr>
        <p:sp>
          <p:nvSpPr>
            <p:cNvPr id="23571" name="圆角矩形 20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pic>
          <p:nvPicPr>
            <p:cNvPr id="23572" name="组合 30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161" y="207448"/>
              <a:ext cx="560643" cy="5545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574" name="矩形 36"/>
          <p:cNvSpPr>
            <a:spLocks noChangeArrowheads="1"/>
          </p:cNvSpPr>
          <p:nvPr/>
        </p:nvSpPr>
        <p:spPr bwMode="auto">
          <a:xfrm>
            <a:off x="5869346" y="1406349"/>
            <a:ext cx="596062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68735" y="327278"/>
            <a:ext cx="1872208" cy="426842"/>
          </a:xfrm>
          <a:prstGeom prst="rect">
            <a:avLst/>
          </a:prstGeom>
          <a:noFill/>
          <a:ln w="12700">
            <a:solidFill>
              <a:srgbClr val="2AA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452711" y="0"/>
            <a:ext cx="1944216" cy="67412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48"/>
          <p:cNvSpPr txBox="1"/>
          <p:nvPr/>
        </p:nvSpPr>
        <p:spPr>
          <a:xfrm>
            <a:off x="495077" y="217072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966723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 animBg="1"/>
      <p:bldP spid="28" grpId="0" animBg="1"/>
      <p:bldP spid="23574" grpId="0"/>
      <p:bldP spid="18" grpId="0" animBg="1"/>
      <p:bldP spid="19" grpId="0" animBg="1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val 42"/>
          <p:cNvSpPr/>
          <p:nvPr/>
        </p:nvSpPr>
        <p:spPr>
          <a:xfrm>
            <a:off x="2451344" y="3732446"/>
            <a:ext cx="492265" cy="492265"/>
          </a:xfrm>
          <a:prstGeom prst="ellipse">
            <a:avLst/>
          </a:prstGeom>
          <a:solidFill>
            <a:schemeClr val="tx1">
              <a:lumMod val="95000"/>
              <a:lumOff val="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1691889" y="3732446"/>
            <a:ext cx="492265" cy="492265"/>
          </a:xfrm>
          <a:prstGeom prst="ellipse">
            <a:avLst/>
          </a:prstGeom>
          <a:solidFill>
            <a:schemeClr val="tx1">
              <a:lumMod val="95000"/>
              <a:lumOff val="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3709363" y="3732446"/>
            <a:ext cx="492265" cy="492265"/>
          </a:xfrm>
          <a:prstGeom prst="ellipse">
            <a:avLst/>
          </a:prstGeom>
          <a:solidFill>
            <a:schemeClr val="tx1">
              <a:lumMod val="95000"/>
              <a:lumOff val="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5865124" y="3732446"/>
            <a:ext cx="492265" cy="492265"/>
          </a:xfrm>
          <a:prstGeom prst="ellipse">
            <a:avLst/>
          </a:prstGeom>
          <a:solidFill>
            <a:schemeClr val="tx1">
              <a:lumMod val="95000"/>
              <a:lumOff val="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8923780" y="3732446"/>
            <a:ext cx="492265" cy="492265"/>
          </a:xfrm>
          <a:prstGeom prst="ellipse">
            <a:avLst/>
          </a:prstGeom>
          <a:solidFill>
            <a:schemeClr val="tx1">
              <a:lumMod val="95000"/>
              <a:lumOff val="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10166047" y="3732446"/>
            <a:ext cx="492265" cy="492265"/>
          </a:xfrm>
          <a:prstGeom prst="ellipse">
            <a:avLst/>
          </a:prstGeom>
          <a:solidFill>
            <a:schemeClr val="tx1">
              <a:lumMod val="95000"/>
              <a:lumOff val="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1820272" y="3856818"/>
            <a:ext cx="996993" cy="243523"/>
          </a:xfrm>
          <a:prstGeom prst="roundRect">
            <a:avLst>
              <a:gd name="adj" fmla="val 50000"/>
            </a:avLst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1" name="Group 50"/>
          <p:cNvGrpSpPr>
            <a:grpSpLocks noChangeAspect="1"/>
          </p:cNvGrpSpPr>
          <p:nvPr/>
        </p:nvGrpSpPr>
        <p:grpSpPr>
          <a:xfrm>
            <a:off x="1596322" y="2627255"/>
            <a:ext cx="683400" cy="683400"/>
            <a:chOff x="1505266" y="2538788"/>
            <a:chExt cx="486611" cy="486611"/>
          </a:xfrm>
        </p:grpSpPr>
        <p:sp>
          <p:nvSpPr>
            <p:cNvPr id="54" name="Teardrop 53"/>
            <p:cNvSpPr/>
            <p:nvPr/>
          </p:nvSpPr>
          <p:spPr>
            <a:xfrm rot="8100000">
              <a:off x="1505266" y="2538788"/>
              <a:ext cx="486611" cy="486611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547682" y="2727802"/>
              <a:ext cx="401776" cy="1321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Text Placeholder 32"/>
          <p:cNvSpPr txBox="1">
            <a:spLocks/>
          </p:cNvSpPr>
          <p:nvPr/>
        </p:nvSpPr>
        <p:spPr>
          <a:xfrm>
            <a:off x="2372592" y="2043329"/>
            <a:ext cx="1904658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 Placeholder 33"/>
          <p:cNvSpPr txBox="1">
            <a:spLocks/>
          </p:cNvSpPr>
          <p:nvPr/>
        </p:nvSpPr>
        <p:spPr>
          <a:xfrm>
            <a:off x="2372592" y="1784037"/>
            <a:ext cx="1904658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7" name="Group 56"/>
          <p:cNvGrpSpPr>
            <a:grpSpLocks noChangeAspect="1"/>
          </p:cNvGrpSpPr>
          <p:nvPr/>
        </p:nvGrpSpPr>
        <p:grpSpPr>
          <a:xfrm>
            <a:off x="3607067" y="2627255"/>
            <a:ext cx="683400" cy="683400"/>
            <a:chOff x="1505266" y="2538788"/>
            <a:chExt cx="486611" cy="486611"/>
          </a:xfrm>
        </p:grpSpPr>
        <p:sp>
          <p:nvSpPr>
            <p:cNvPr id="60" name="Teardrop 59"/>
            <p:cNvSpPr/>
            <p:nvPr/>
          </p:nvSpPr>
          <p:spPr>
            <a:xfrm rot="8100000">
              <a:off x="1505266" y="2538788"/>
              <a:ext cx="486611" cy="486611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547682" y="2714137"/>
              <a:ext cx="401776" cy="1321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Text Placeholder 32"/>
          <p:cNvSpPr txBox="1">
            <a:spLocks/>
          </p:cNvSpPr>
          <p:nvPr/>
        </p:nvSpPr>
        <p:spPr>
          <a:xfrm>
            <a:off x="4524717" y="2043329"/>
            <a:ext cx="1904658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 Placeholder 33"/>
          <p:cNvSpPr txBox="1">
            <a:spLocks/>
          </p:cNvSpPr>
          <p:nvPr/>
        </p:nvSpPr>
        <p:spPr>
          <a:xfrm>
            <a:off x="4524717" y="1784037"/>
            <a:ext cx="1904658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3" name="Group 62"/>
          <p:cNvGrpSpPr>
            <a:grpSpLocks noChangeAspect="1"/>
          </p:cNvGrpSpPr>
          <p:nvPr/>
        </p:nvGrpSpPr>
        <p:grpSpPr>
          <a:xfrm>
            <a:off x="8828212" y="2627255"/>
            <a:ext cx="683400" cy="683400"/>
            <a:chOff x="1505266" y="2538788"/>
            <a:chExt cx="486611" cy="486611"/>
          </a:xfrm>
        </p:grpSpPr>
        <p:sp>
          <p:nvSpPr>
            <p:cNvPr id="66" name="Teardrop 65"/>
            <p:cNvSpPr/>
            <p:nvPr/>
          </p:nvSpPr>
          <p:spPr>
            <a:xfrm rot="8100000">
              <a:off x="1505266" y="2538788"/>
              <a:ext cx="486611" cy="486611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547682" y="2727802"/>
              <a:ext cx="401776" cy="1321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Text Placeholder 32"/>
          <p:cNvSpPr txBox="1">
            <a:spLocks/>
          </p:cNvSpPr>
          <p:nvPr/>
        </p:nvSpPr>
        <p:spPr>
          <a:xfrm>
            <a:off x="8387803" y="2043329"/>
            <a:ext cx="1904658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直接复制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 Placeholder 33"/>
          <p:cNvSpPr txBox="1">
            <a:spLocks/>
          </p:cNvSpPr>
          <p:nvPr/>
        </p:nvSpPr>
        <p:spPr>
          <a:xfrm>
            <a:off x="8387803" y="1784037"/>
            <a:ext cx="1904658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9" name="Group 68"/>
          <p:cNvGrpSpPr>
            <a:grpSpLocks noChangeAspect="1"/>
          </p:cNvGrpSpPr>
          <p:nvPr/>
        </p:nvGrpSpPr>
        <p:grpSpPr>
          <a:xfrm rot="10800000">
            <a:off x="2335942" y="4635707"/>
            <a:ext cx="683400" cy="683400"/>
            <a:chOff x="1505266" y="2538788"/>
            <a:chExt cx="486611" cy="486611"/>
          </a:xfrm>
        </p:grpSpPr>
        <p:sp>
          <p:nvSpPr>
            <p:cNvPr id="72" name="Teardrop 71"/>
            <p:cNvSpPr/>
            <p:nvPr/>
          </p:nvSpPr>
          <p:spPr>
            <a:xfrm rot="8100000">
              <a:off x="1505266" y="2538788"/>
              <a:ext cx="486611" cy="486611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 rot="10800000">
              <a:off x="1547684" y="2720779"/>
              <a:ext cx="401776" cy="1321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0" name="Text Placeholder 32"/>
          <p:cNvSpPr txBox="1">
            <a:spLocks/>
          </p:cNvSpPr>
          <p:nvPr/>
        </p:nvSpPr>
        <p:spPr>
          <a:xfrm>
            <a:off x="1914650" y="5835979"/>
            <a:ext cx="1904658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 Placeholder 33"/>
          <p:cNvSpPr txBox="1">
            <a:spLocks/>
          </p:cNvSpPr>
          <p:nvPr/>
        </p:nvSpPr>
        <p:spPr>
          <a:xfrm>
            <a:off x="1914650" y="5576687"/>
            <a:ext cx="1904658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5" name="Group 74"/>
          <p:cNvGrpSpPr>
            <a:grpSpLocks noChangeAspect="1"/>
          </p:cNvGrpSpPr>
          <p:nvPr/>
        </p:nvGrpSpPr>
        <p:grpSpPr>
          <a:xfrm rot="10800000">
            <a:off x="5769557" y="4635707"/>
            <a:ext cx="683400" cy="683400"/>
            <a:chOff x="1505266" y="2538788"/>
            <a:chExt cx="486611" cy="486611"/>
          </a:xfrm>
        </p:grpSpPr>
        <p:sp>
          <p:nvSpPr>
            <p:cNvPr id="102" name="Teardrop 101"/>
            <p:cNvSpPr/>
            <p:nvPr/>
          </p:nvSpPr>
          <p:spPr>
            <a:xfrm rot="8100000">
              <a:off x="1505266" y="2538788"/>
              <a:ext cx="486611" cy="486611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 rot="10800000">
              <a:off x="1547684" y="2722238"/>
              <a:ext cx="401776" cy="1321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6" name="Text Placeholder 32"/>
          <p:cNvSpPr txBox="1">
            <a:spLocks/>
          </p:cNvSpPr>
          <p:nvPr/>
        </p:nvSpPr>
        <p:spPr>
          <a:xfrm>
            <a:off x="5323981" y="5835979"/>
            <a:ext cx="1904658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Text Placeholder 33"/>
          <p:cNvSpPr txBox="1">
            <a:spLocks/>
          </p:cNvSpPr>
          <p:nvPr/>
        </p:nvSpPr>
        <p:spPr>
          <a:xfrm>
            <a:off x="5323981" y="5576687"/>
            <a:ext cx="1904658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5" name="Group 104"/>
          <p:cNvGrpSpPr>
            <a:grpSpLocks noChangeAspect="1"/>
          </p:cNvGrpSpPr>
          <p:nvPr/>
        </p:nvGrpSpPr>
        <p:grpSpPr>
          <a:xfrm rot="10800000">
            <a:off x="10070479" y="4635707"/>
            <a:ext cx="683400" cy="683400"/>
            <a:chOff x="1505266" y="2538788"/>
            <a:chExt cx="486611" cy="486611"/>
          </a:xfrm>
        </p:grpSpPr>
        <p:sp>
          <p:nvSpPr>
            <p:cNvPr id="108" name="Teardrop 107"/>
            <p:cNvSpPr/>
            <p:nvPr/>
          </p:nvSpPr>
          <p:spPr>
            <a:xfrm rot="8100000">
              <a:off x="1505266" y="2538788"/>
              <a:ext cx="486611" cy="486611"/>
            </a:xfrm>
            <a:prstGeom prst="teardrop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 rot="10800000">
              <a:off x="1547684" y="2735334"/>
              <a:ext cx="401776" cy="1321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6" name="Text Placeholder 32"/>
          <p:cNvSpPr txBox="1">
            <a:spLocks/>
          </p:cNvSpPr>
          <p:nvPr/>
        </p:nvSpPr>
        <p:spPr>
          <a:xfrm>
            <a:off x="9634496" y="5835979"/>
            <a:ext cx="1904658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7" name="Text Placeholder 33"/>
          <p:cNvSpPr txBox="1">
            <a:spLocks/>
          </p:cNvSpPr>
          <p:nvPr/>
        </p:nvSpPr>
        <p:spPr>
          <a:xfrm>
            <a:off x="9634496" y="5576687"/>
            <a:ext cx="1904658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0" name="Group 109"/>
          <p:cNvGrpSpPr/>
          <p:nvPr/>
        </p:nvGrpSpPr>
        <p:grpSpPr>
          <a:xfrm>
            <a:off x="2577259" y="3856818"/>
            <a:ext cx="1494495" cy="243523"/>
            <a:chOff x="2443423" y="3747743"/>
            <a:chExt cx="1417080" cy="230909"/>
          </a:xfrm>
        </p:grpSpPr>
        <p:sp>
          <p:nvSpPr>
            <p:cNvPr id="112" name="Rounded Rectangle 111"/>
            <p:cNvSpPr/>
            <p:nvPr/>
          </p:nvSpPr>
          <p:spPr>
            <a:xfrm>
              <a:off x="2443423" y="3747743"/>
              <a:ext cx="1417080" cy="230909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Oval 112"/>
            <p:cNvSpPr>
              <a:spLocks noChangeAspect="1"/>
            </p:cNvSpPr>
            <p:nvPr/>
          </p:nvSpPr>
          <p:spPr>
            <a:xfrm>
              <a:off x="2517813" y="3823597"/>
              <a:ext cx="79200" cy="79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4" name="Oval 113"/>
          <p:cNvSpPr>
            <a:spLocks noChangeAspect="1"/>
          </p:cNvSpPr>
          <p:nvPr/>
        </p:nvSpPr>
        <p:spPr>
          <a:xfrm>
            <a:off x="1896258" y="3936815"/>
            <a:ext cx="83527" cy="8352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5" name="Group 114"/>
          <p:cNvGrpSpPr/>
          <p:nvPr/>
        </p:nvGrpSpPr>
        <p:grpSpPr>
          <a:xfrm>
            <a:off x="3835093" y="3856818"/>
            <a:ext cx="2399150" cy="243523"/>
            <a:chOff x="3636102" y="3747743"/>
            <a:chExt cx="2274874" cy="230909"/>
          </a:xfrm>
        </p:grpSpPr>
        <p:sp>
          <p:nvSpPr>
            <p:cNvPr id="116" name="Rounded Rectangle 115"/>
            <p:cNvSpPr/>
            <p:nvPr/>
          </p:nvSpPr>
          <p:spPr>
            <a:xfrm>
              <a:off x="3636102" y="3747743"/>
              <a:ext cx="2274874" cy="230909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3710667" y="3823597"/>
              <a:ext cx="79200" cy="79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5990649" y="3856818"/>
            <a:ext cx="3302251" cy="243523"/>
            <a:chOff x="5679999" y="3747743"/>
            <a:chExt cx="3131195" cy="230909"/>
          </a:xfrm>
        </p:grpSpPr>
        <p:sp>
          <p:nvSpPr>
            <p:cNvPr id="119" name="Rounded Rectangle 118"/>
            <p:cNvSpPr/>
            <p:nvPr/>
          </p:nvSpPr>
          <p:spPr>
            <a:xfrm>
              <a:off x="5679999" y="3747743"/>
              <a:ext cx="3131195" cy="230909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Oval 119"/>
            <p:cNvSpPr>
              <a:spLocks noChangeAspect="1"/>
            </p:cNvSpPr>
            <p:nvPr/>
          </p:nvSpPr>
          <p:spPr>
            <a:xfrm>
              <a:off x="5751310" y="3823597"/>
              <a:ext cx="79200" cy="79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9040671" y="3856818"/>
            <a:ext cx="1494495" cy="243523"/>
            <a:chOff x="8572032" y="3747743"/>
            <a:chExt cx="1417080" cy="230909"/>
          </a:xfrm>
        </p:grpSpPr>
        <p:sp>
          <p:nvSpPr>
            <p:cNvPr id="122" name="Rounded Rectangle 121"/>
            <p:cNvSpPr/>
            <p:nvPr/>
          </p:nvSpPr>
          <p:spPr>
            <a:xfrm>
              <a:off x="8572032" y="3747743"/>
              <a:ext cx="1417080" cy="230909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Oval 122"/>
            <p:cNvSpPr>
              <a:spLocks noChangeAspect="1"/>
            </p:cNvSpPr>
            <p:nvPr/>
          </p:nvSpPr>
          <p:spPr>
            <a:xfrm>
              <a:off x="8654977" y="3823597"/>
              <a:ext cx="79200" cy="79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10288176" y="3427186"/>
            <a:ext cx="1396012" cy="850528"/>
            <a:chOff x="9754915" y="3340366"/>
            <a:chExt cx="1323699" cy="806471"/>
          </a:xfrm>
          <a:solidFill>
            <a:schemeClr val="accent6">
              <a:alpha val="90000"/>
            </a:schemeClr>
          </a:solidFill>
        </p:grpSpPr>
        <p:grpSp>
          <p:nvGrpSpPr>
            <p:cNvPr id="125" name="Group 124"/>
            <p:cNvGrpSpPr/>
            <p:nvPr/>
          </p:nvGrpSpPr>
          <p:grpSpPr>
            <a:xfrm>
              <a:off x="9754915" y="3340366"/>
              <a:ext cx="1323699" cy="806471"/>
              <a:chOff x="9754915" y="3120910"/>
              <a:chExt cx="1323699" cy="806471"/>
            </a:xfrm>
            <a:grpFill/>
          </p:grpSpPr>
          <p:sp>
            <p:nvSpPr>
              <p:cNvPr id="127" name="Rounded Rectangle 126"/>
              <p:cNvSpPr/>
              <p:nvPr/>
            </p:nvSpPr>
            <p:spPr>
              <a:xfrm>
                <a:off x="9754915" y="3528287"/>
                <a:ext cx="1253401" cy="23090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8" name="Rounded Rectangle 127"/>
              <p:cNvSpPr/>
              <p:nvPr/>
            </p:nvSpPr>
            <p:spPr>
              <a:xfrm rot="18900000">
                <a:off x="10388589" y="3696472"/>
                <a:ext cx="690025" cy="23090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9" name="Rounded Rectangle 128"/>
              <p:cNvSpPr/>
              <p:nvPr/>
            </p:nvSpPr>
            <p:spPr>
              <a:xfrm rot="2700000">
                <a:off x="10388588" y="3350468"/>
                <a:ext cx="690025" cy="23090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6" name="Oval 125"/>
            <p:cNvSpPr>
              <a:spLocks noChangeAspect="1"/>
            </p:cNvSpPr>
            <p:nvPr/>
          </p:nvSpPr>
          <p:spPr>
            <a:xfrm>
              <a:off x="9832895" y="3823597"/>
              <a:ext cx="79200" cy="79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2" name="矩形 61"/>
          <p:cNvSpPr/>
          <p:nvPr/>
        </p:nvSpPr>
        <p:spPr>
          <a:xfrm>
            <a:off x="668735" y="327278"/>
            <a:ext cx="1872208" cy="426842"/>
          </a:xfrm>
          <a:prstGeom prst="rect">
            <a:avLst/>
          </a:prstGeom>
          <a:noFill/>
          <a:ln w="12700">
            <a:solidFill>
              <a:srgbClr val="2AA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452711" y="0"/>
            <a:ext cx="1944216" cy="67412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TextBox 148"/>
          <p:cNvSpPr txBox="1"/>
          <p:nvPr/>
        </p:nvSpPr>
        <p:spPr>
          <a:xfrm>
            <a:off x="495077" y="217072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180863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2" grpId="0"/>
      <p:bldP spid="53" grpId="0"/>
      <p:bldP spid="58" grpId="0"/>
      <p:bldP spid="59" grpId="0"/>
      <p:bldP spid="64" grpId="0"/>
      <p:bldP spid="65" grpId="0"/>
      <p:bldP spid="70" grpId="0"/>
      <p:bldP spid="71" grpId="0"/>
      <p:bldP spid="76" grpId="0"/>
      <p:bldP spid="101" grpId="0"/>
      <p:bldP spid="106" grpId="0"/>
      <p:bldP spid="107" grpId="0"/>
      <p:bldP spid="62" grpId="0" animBg="1"/>
      <p:bldP spid="68" grpId="0" animBg="1"/>
      <p:bldP spid="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53" y="0"/>
            <a:ext cx="12858044" cy="361632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360" r="236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sp>
        <p:nvSpPr>
          <p:cNvPr id="9" name="椭圆 8"/>
          <p:cNvSpPr/>
          <p:nvPr/>
        </p:nvSpPr>
        <p:spPr>
          <a:xfrm>
            <a:off x="1701365" y="2303733"/>
            <a:ext cx="2303733" cy="2303733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5398053" y="2303733"/>
            <a:ext cx="2303733" cy="2303733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9094740" y="2303733"/>
            <a:ext cx="2303733" cy="2303733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3"/>
          <p:cNvGrpSpPr>
            <a:grpSpLocks/>
          </p:cNvGrpSpPr>
          <p:nvPr/>
        </p:nvGrpSpPr>
        <p:grpSpPr bwMode="auto">
          <a:xfrm>
            <a:off x="1417864" y="5074017"/>
            <a:ext cx="2779263" cy="1274386"/>
            <a:chOff x="1008574" y="3608487"/>
            <a:chExt cx="1975983" cy="905941"/>
          </a:xfrm>
        </p:grpSpPr>
        <p:sp>
          <p:nvSpPr>
            <p:cNvPr id="12" name="矩形 11"/>
            <p:cNvSpPr/>
            <p:nvPr/>
          </p:nvSpPr>
          <p:spPr>
            <a:xfrm>
              <a:off x="1241878" y="3608487"/>
              <a:ext cx="1444219" cy="2406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3811" name="文本框 66"/>
            <p:cNvSpPr txBox="1">
              <a:spLocks noChangeArrowheads="1"/>
            </p:cNvSpPr>
            <p:nvPr/>
          </p:nvSpPr>
          <p:spPr bwMode="auto">
            <a:xfrm>
              <a:off x="1008574" y="3923685"/>
              <a:ext cx="1975983" cy="5907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</p:grpSp>
      <p:grpSp>
        <p:nvGrpSpPr>
          <p:cNvPr id="4" name="组合 5"/>
          <p:cNvGrpSpPr>
            <a:grpSpLocks/>
          </p:cNvGrpSpPr>
          <p:nvPr/>
        </p:nvGrpSpPr>
        <p:grpSpPr bwMode="auto">
          <a:xfrm>
            <a:off x="5141335" y="5074017"/>
            <a:ext cx="2800207" cy="1274386"/>
            <a:chOff x="3656524" y="3608487"/>
            <a:chExt cx="1990874" cy="905941"/>
          </a:xfrm>
        </p:grpSpPr>
        <p:sp>
          <p:nvSpPr>
            <p:cNvPr id="13" name="矩形 12"/>
            <p:cNvSpPr/>
            <p:nvPr/>
          </p:nvSpPr>
          <p:spPr>
            <a:xfrm>
              <a:off x="3927919" y="3608487"/>
              <a:ext cx="1444219" cy="2406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3809" name="文本框 66"/>
            <p:cNvSpPr txBox="1">
              <a:spLocks noChangeArrowheads="1"/>
            </p:cNvSpPr>
            <p:nvPr/>
          </p:nvSpPr>
          <p:spPr bwMode="auto">
            <a:xfrm>
              <a:off x="3656524" y="3923685"/>
              <a:ext cx="1990874" cy="5907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</p:grpSp>
      <p:grpSp>
        <p:nvGrpSpPr>
          <p:cNvPr id="6" name="组合 6"/>
          <p:cNvGrpSpPr>
            <a:grpSpLocks/>
          </p:cNvGrpSpPr>
          <p:nvPr/>
        </p:nvGrpSpPr>
        <p:grpSpPr bwMode="auto">
          <a:xfrm>
            <a:off x="8717485" y="5074017"/>
            <a:ext cx="2824458" cy="1274386"/>
            <a:chOff x="6199699" y="3608487"/>
            <a:chExt cx="2008115" cy="905941"/>
          </a:xfrm>
        </p:grpSpPr>
        <p:sp>
          <p:nvSpPr>
            <p:cNvPr id="14" name="矩形 13"/>
            <p:cNvSpPr/>
            <p:nvPr/>
          </p:nvSpPr>
          <p:spPr>
            <a:xfrm>
              <a:off x="6499662" y="3608487"/>
              <a:ext cx="1444218" cy="2406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3807" name="文本框 66"/>
            <p:cNvSpPr txBox="1">
              <a:spLocks noChangeArrowheads="1"/>
            </p:cNvSpPr>
            <p:nvPr/>
          </p:nvSpPr>
          <p:spPr bwMode="auto">
            <a:xfrm>
              <a:off x="6199699" y="3923685"/>
              <a:ext cx="2008115" cy="5907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668735" y="327278"/>
            <a:ext cx="1872208" cy="426842"/>
          </a:xfrm>
          <a:prstGeom prst="rect">
            <a:avLst/>
          </a:prstGeom>
          <a:noFill/>
          <a:ln w="12700">
            <a:solidFill>
              <a:srgbClr val="2AA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452711" y="0"/>
            <a:ext cx="1944216" cy="67412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48"/>
          <p:cNvSpPr txBox="1"/>
          <p:nvPr/>
        </p:nvSpPr>
        <p:spPr>
          <a:xfrm>
            <a:off x="495077" y="217072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501125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doors dir="vert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5" grpId="0" animBg="1"/>
      <p:bldP spid="16" grpId="0" animBg="1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808755" y="2151140"/>
            <a:ext cx="2474026" cy="2474983"/>
            <a:chOff x="1714285" y="2039505"/>
            <a:chExt cx="2346735" cy="2347189"/>
          </a:xfrm>
        </p:grpSpPr>
        <p:sp>
          <p:nvSpPr>
            <p:cNvPr id="2" name="任意多边形 1"/>
            <p:cNvSpPr/>
            <p:nvPr/>
          </p:nvSpPr>
          <p:spPr>
            <a:xfrm rot="13500000" flipH="1">
              <a:off x="1714058" y="2039732"/>
              <a:ext cx="2347189" cy="2346735"/>
            </a:xfrm>
            <a:custGeom>
              <a:avLst/>
              <a:gdLst>
                <a:gd name="connsiteX0" fmla="*/ 650363 w 4518605"/>
                <a:gd name="connsiteY0" fmla="*/ 3854920 h 4518605"/>
                <a:gd name="connsiteX1" fmla="*/ 657342 w 4518605"/>
                <a:gd name="connsiteY1" fmla="*/ 3861263 h 4518605"/>
                <a:gd name="connsiteX2" fmla="*/ 663685 w 4518605"/>
                <a:gd name="connsiteY2" fmla="*/ 3868242 h 4518605"/>
                <a:gd name="connsiteX3" fmla="*/ 664321 w 4518605"/>
                <a:gd name="connsiteY3" fmla="*/ 3867606 h 4518605"/>
                <a:gd name="connsiteX4" fmla="*/ 811278 w 4518605"/>
                <a:gd name="connsiteY4" fmla="*/ 4001169 h 4518605"/>
                <a:gd name="connsiteX5" fmla="*/ 2252641 w 4518605"/>
                <a:gd name="connsiteY5" fmla="*/ 4518605 h 4518605"/>
                <a:gd name="connsiteX6" fmla="*/ 4518605 w 4518605"/>
                <a:gd name="connsiteY6" fmla="*/ 2252641 h 4518605"/>
                <a:gd name="connsiteX7" fmla="*/ 4341017 w 4518605"/>
                <a:gd name="connsiteY7" fmla="*/ 234852 h 4518605"/>
                <a:gd name="connsiteX8" fmla="*/ 4376100 w 4518605"/>
                <a:gd name="connsiteY8" fmla="*/ 155826 h 4518605"/>
                <a:gd name="connsiteX9" fmla="*/ 4410691 w 4518605"/>
                <a:gd name="connsiteY9" fmla="*/ 121235 h 4518605"/>
                <a:gd name="connsiteX10" fmla="*/ 4386735 w 4518605"/>
                <a:gd name="connsiteY10" fmla="*/ 131870 h 4518605"/>
                <a:gd name="connsiteX11" fmla="*/ 4397370 w 4518605"/>
                <a:gd name="connsiteY11" fmla="*/ 107914 h 4518605"/>
                <a:gd name="connsiteX12" fmla="*/ 4362779 w 4518605"/>
                <a:gd name="connsiteY12" fmla="*/ 142505 h 4518605"/>
                <a:gd name="connsiteX13" fmla="*/ 4283753 w 4518605"/>
                <a:gd name="connsiteY13" fmla="*/ 177588 h 4518605"/>
                <a:gd name="connsiteX14" fmla="*/ 2265964 w 4518605"/>
                <a:gd name="connsiteY14" fmla="*/ 0 h 4518605"/>
                <a:gd name="connsiteX15" fmla="*/ 0 w 4518605"/>
                <a:gd name="connsiteY15" fmla="*/ 2265964 h 4518605"/>
                <a:gd name="connsiteX16" fmla="*/ 517436 w 4518605"/>
                <a:gd name="connsiteY16" fmla="*/ 3707327 h 4518605"/>
                <a:gd name="connsiteX17" fmla="*/ 650999 w 4518605"/>
                <a:gd name="connsiteY17" fmla="*/ 3854284 h 4518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18605" h="4518605">
                  <a:moveTo>
                    <a:pt x="650363" y="3854920"/>
                  </a:moveTo>
                  <a:lnTo>
                    <a:pt x="657342" y="3861263"/>
                  </a:lnTo>
                  <a:lnTo>
                    <a:pt x="663685" y="3868242"/>
                  </a:lnTo>
                  <a:lnTo>
                    <a:pt x="664321" y="3867606"/>
                  </a:lnTo>
                  <a:lnTo>
                    <a:pt x="811278" y="4001169"/>
                  </a:lnTo>
                  <a:cubicBezTo>
                    <a:pt x="1202970" y="4324422"/>
                    <a:pt x="1705128" y="4518605"/>
                    <a:pt x="2252641" y="4518605"/>
                  </a:cubicBezTo>
                  <a:cubicBezTo>
                    <a:pt x="3504098" y="4518605"/>
                    <a:pt x="4518605" y="3504098"/>
                    <a:pt x="4518605" y="2252641"/>
                  </a:cubicBezTo>
                  <a:cubicBezTo>
                    <a:pt x="4518605" y="1544527"/>
                    <a:pt x="4104232" y="871931"/>
                    <a:pt x="4341017" y="234852"/>
                  </a:cubicBezTo>
                  <a:lnTo>
                    <a:pt x="4376100" y="155826"/>
                  </a:lnTo>
                  <a:lnTo>
                    <a:pt x="4410691" y="121235"/>
                  </a:lnTo>
                  <a:lnTo>
                    <a:pt x="4386735" y="131870"/>
                  </a:lnTo>
                  <a:lnTo>
                    <a:pt x="4397370" y="107914"/>
                  </a:lnTo>
                  <a:lnTo>
                    <a:pt x="4362779" y="142505"/>
                  </a:lnTo>
                  <a:lnTo>
                    <a:pt x="4283753" y="177588"/>
                  </a:lnTo>
                  <a:cubicBezTo>
                    <a:pt x="3646674" y="414373"/>
                    <a:pt x="2974078" y="0"/>
                    <a:pt x="2265964" y="0"/>
                  </a:cubicBezTo>
                  <a:cubicBezTo>
                    <a:pt x="1014507" y="0"/>
                    <a:pt x="0" y="1014507"/>
                    <a:pt x="0" y="2265964"/>
                  </a:cubicBezTo>
                  <a:cubicBezTo>
                    <a:pt x="0" y="2813477"/>
                    <a:pt x="194183" y="3315635"/>
                    <a:pt x="517436" y="3707327"/>
                  </a:cubicBezTo>
                  <a:lnTo>
                    <a:pt x="650999" y="3854284"/>
                  </a:lnTo>
                  <a:close/>
                </a:path>
              </a:pathLst>
            </a:custGeom>
            <a:solidFill>
              <a:srgbClr val="2AA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/>
            </a:p>
          </p:txBody>
        </p:sp>
        <p:sp>
          <p:nvSpPr>
            <p:cNvPr id="8212" name="文本框 5"/>
            <p:cNvSpPr txBox="1">
              <a:spLocks noChangeArrowheads="1"/>
            </p:cNvSpPr>
            <p:nvPr/>
          </p:nvSpPr>
          <p:spPr bwMode="auto">
            <a:xfrm>
              <a:off x="2110021" y="2186816"/>
              <a:ext cx="1496503" cy="2011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3182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02</a:t>
              </a:r>
              <a:endParaRPr lang="zh-CN" altLang="en-US" sz="13182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4" name="椭圆 13"/>
          <p:cNvSpPr/>
          <p:nvPr/>
        </p:nvSpPr>
        <p:spPr>
          <a:xfrm rot="10800000">
            <a:off x="963032" y="4317825"/>
            <a:ext cx="488874" cy="488874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4361709" y="2576632"/>
            <a:ext cx="7147264" cy="1585651"/>
            <a:chOff x="277329" y="1093495"/>
            <a:chExt cx="5427948" cy="1503579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410834" y="2206380"/>
              <a:ext cx="5294443" cy="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/>
          </p:nvSpPr>
          <p:spPr>
            <a:xfrm>
              <a:off x="277329" y="1418946"/>
              <a:ext cx="5141865" cy="85565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4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4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26916" y="1093495"/>
              <a:ext cx="5141865" cy="39533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109" dirty="0">
                  <a:solidFill>
                    <a:srgbClr val="2AA3FF"/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rPr>
                <a:t>YOUR TITLE HERE</a:t>
              </a:r>
              <a:endParaRPr lang="zh-CN" altLang="en-US" sz="2109" dirty="0">
                <a:solidFill>
                  <a:srgbClr val="2AA3FF"/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77329" y="2317510"/>
              <a:ext cx="5427948" cy="27956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200" dirty="0">
                  <a:solidFill>
                    <a:srgbClr val="2AA3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US" altLang="zh-CN" sz="1200" dirty="0">
                <a:solidFill>
                  <a:srgbClr val="2AA3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椭圆 25"/>
          <p:cNvSpPr/>
          <p:nvPr/>
        </p:nvSpPr>
        <p:spPr>
          <a:xfrm>
            <a:off x="1967568" y="4351311"/>
            <a:ext cx="155702" cy="15737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30" name="椭圆 29"/>
          <p:cNvSpPr/>
          <p:nvPr/>
        </p:nvSpPr>
        <p:spPr>
          <a:xfrm>
            <a:off x="3921387" y="4600769"/>
            <a:ext cx="256157" cy="256157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32" name="椭圆 31"/>
          <p:cNvSpPr/>
          <p:nvPr/>
        </p:nvSpPr>
        <p:spPr>
          <a:xfrm>
            <a:off x="4288042" y="4302757"/>
            <a:ext cx="160726" cy="160726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36" name="椭圆 35"/>
          <p:cNvSpPr/>
          <p:nvPr/>
        </p:nvSpPr>
        <p:spPr>
          <a:xfrm rot="11047877">
            <a:off x="3278484" y="5081272"/>
            <a:ext cx="408511" cy="40851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41" name="椭圆 40"/>
          <p:cNvSpPr/>
          <p:nvPr/>
        </p:nvSpPr>
        <p:spPr>
          <a:xfrm rot="11047877">
            <a:off x="2456441" y="4664390"/>
            <a:ext cx="179141" cy="179143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43" name="椭圆 42"/>
          <p:cNvSpPr/>
          <p:nvPr/>
        </p:nvSpPr>
        <p:spPr>
          <a:xfrm>
            <a:off x="1391635" y="2507988"/>
            <a:ext cx="363306" cy="36330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15" name="椭圆 14"/>
          <p:cNvSpPr/>
          <p:nvPr/>
        </p:nvSpPr>
        <p:spPr>
          <a:xfrm rot="10800000">
            <a:off x="1433489" y="3497455"/>
            <a:ext cx="557517" cy="555843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48" name="椭圆 47"/>
          <p:cNvSpPr/>
          <p:nvPr/>
        </p:nvSpPr>
        <p:spPr>
          <a:xfrm>
            <a:off x="11530738" y="3227905"/>
            <a:ext cx="162399" cy="160726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49" name="椭圆 48"/>
          <p:cNvSpPr/>
          <p:nvPr/>
        </p:nvSpPr>
        <p:spPr>
          <a:xfrm>
            <a:off x="11748387" y="3388630"/>
            <a:ext cx="256156" cy="256157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  <p:sp>
        <p:nvSpPr>
          <p:cNvPr id="50" name="椭圆 49"/>
          <p:cNvSpPr/>
          <p:nvPr/>
        </p:nvSpPr>
        <p:spPr>
          <a:xfrm>
            <a:off x="2178519" y="5504850"/>
            <a:ext cx="160726" cy="160726"/>
          </a:xfrm>
          <a:prstGeom prst="ellipse">
            <a:avLst/>
          </a:prstGeom>
          <a:solidFill>
            <a:srgbClr val="2AA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/>
          </a:p>
        </p:txBody>
      </p:sp>
    </p:spTree>
    <p:extLst>
      <p:ext uri="{BB962C8B-B14F-4D97-AF65-F5344CB8AC3E}">
        <p14:creationId xmlns:p14="http://schemas.microsoft.com/office/powerpoint/2010/main" val="198097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4" grpId="0" animBg="1"/>
      <p:bldP spid="26" grpId="0" animBg="1"/>
      <p:bldP spid="30" grpId="0" animBg="1"/>
      <p:bldP spid="32" grpId="0" animBg="1"/>
      <p:bldP spid="36" grpId="0" animBg="1"/>
      <p:bldP spid="41" grpId="0" animBg="1"/>
      <p:bldP spid="43" grpId="0" animBg="1"/>
      <p:bldP spid="15" grpId="0" animBg="1"/>
      <p:bldP spid="48" grpId="0" animBg="1"/>
      <p:bldP spid="49" grpId="0" animBg="1"/>
      <p:bldP spid="5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16"/>
</p:tagLst>
</file>

<file path=ppt/theme/theme1.xml><?xml version="1.0" encoding="utf-8"?>
<a:theme xmlns:a="http://schemas.openxmlformats.org/drawingml/2006/main" name="第一PPT，www.1ppt.com">
  <a:themeElements>
    <a:clrScheme name="自定义 12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89EFF"/>
      </a:accent1>
      <a:accent2>
        <a:srgbClr val="D9D9D9"/>
      </a:accent2>
      <a:accent3>
        <a:srgbClr val="189EFF"/>
      </a:accent3>
      <a:accent4>
        <a:srgbClr val="D9D9D9"/>
      </a:accent4>
      <a:accent5>
        <a:srgbClr val="189EFF"/>
      </a:accent5>
      <a:accent6>
        <a:srgbClr val="D9D9D9"/>
      </a:accent6>
      <a:hlink>
        <a:srgbClr val="189EFF"/>
      </a:hlink>
      <a:folHlink>
        <a:srgbClr val="D9D9D9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4532</Words>
  <Application>Microsoft Office PowerPoint</Application>
  <PresentationFormat>自定义</PresentationFormat>
  <Paragraphs>334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母婴孕妇</dc:title>
  <dc:creator/>
  <cp:keywords>第一PPT www.1ppt.com</cp:keywords>
  <cp:lastModifiedBy/>
  <cp:revision>1</cp:revision>
  <dcterms:created xsi:type="dcterms:W3CDTF">2016-09-18T08:21:54Z</dcterms:created>
  <dcterms:modified xsi:type="dcterms:W3CDTF">2017-07-07T05:34:13Z</dcterms:modified>
</cp:coreProperties>
</file>