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  <p:sldMasterId id="2147483685" r:id="rId2"/>
  </p:sldMasterIdLst>
  <p:notesMasterIdLst>
    <p:notesMasterId r:id="rId5"/>
  </p:notesMasterIdLst>
  <p:sldIdLst>
    <p:sldId id="2791" r:id="rId3"/>
    <p:sldId id="2806" r:id="rId4"/>
  </p:sldIdLst>
  <p:sldSz cx="12858750" cy="7232650"/>
  <p:notesSz cx="6858000" cy="9144000"/>
  <p:custDataLst>
    <p:tags r:id="rId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3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0C74B"/>
    <a:srgbClr val="015835"/>
    <a:srgbClr val="198FCD"/>
    <a:srgbClr val="0069B7"/>
    <a:srgbClr val="FFC000"/>
    <a:srgbClr val="9D9DA8"/>
    <a:srgbClr val="232641"/>
    <a:srgbClr val="339CA0"/>
    <a:srgbClr val="39A097"/>
    <a:srgbClr val="70C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1" autoAdjust="0"/>
    <p:restoredTop sz="92986" autoAdjust="0"/>
  </p:normalViewPr>
  <p:slideViewPr>
    <p:cSldViewPr>
      <p:cViewPr varScale="1">
        <p:scale>
          <a:sx n="62" d="100"/>
          <a:sy n="62" d="100"/>
        </p:scale>
        <p:origin x="-78" y="-1098"/>
      </p:cViewPr>
      <p:guideLst>
        <p:guide orient="horz" pos="373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629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3BED4874-415F-4462-8CBD-90FA9588F106}" type="datetimeFigureOut">
              <a:rPr lang="zh-CN" altLang="en-US" smtClean="0"/>
              <a:t>2017/7/5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/>
          <a:p>
            <a:fld id="{8C92ADDF-ABC6-4EEC-846D-A1AE2D41067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7153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57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1259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44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34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2911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6020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100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68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03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034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211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721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timing>
    <p:tnLst>
      <p:par>
        <p:cTn id="1" dur="indefinite" restart="never" nodeType="tmRoot"/>
      </p:par>
    </p:tnLst>
  </p:timing>
  <p:txStyles>
    <p:titleStyle>
      <a:lvl1pPr algn="l" defTabSz="914476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20" indent="-228620" algn="l" defTabSz="91447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5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9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333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571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809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048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286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524" indent="-228620" algn="l" defTabSz="91447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3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7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714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953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191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429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667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906" algn="l" defTabSz="914476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19852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354" y="3925830"/>
            <a:ext cx="12877446" cy="3306820"/>
          </a:xfrm>
          <a:custGeom>
            <a:avLst/>
            <a:gdLst>
              <a:gd name="T0" fmla="*/ 5378 w 5687"/>
              <a:gd name="T1" fmla="*/ 0 h 1468"/>
              <a:gd name="T2" fmla="*/ 5477 w 5687"/>
              <a:gd name="T3" fmla="*/ 2 h 1468"/>
              <a:gd name="T4" fmla="*/ 5579 w 5687"/>
              <a:gd name="T5" fmla="*/ 9 h 1468"/>
              <a:gd name="T6" fmla="*/ 5687 w 5687"/>
              <a:gd name="T7" fmla="*/ 22 h 1468"/>
              <a:gd name="T8" fmla="*/ 5687 w 5687"/>
              <a:gd name="T9" fmla="*/ 1468 h 1468"/>
              <a:gd name="T10" fmla="*/ 0 w 5687"/>
              <a:gd name="T11" fmla="*/ 1468 h 1468"/>
              <a:gd name="T12" fmla="*/ 0 w 5687"/>
              <a:gd name="T13" fmla="*/ 704 h 1468"/>
              <a:gd name="T14" fmla="*/ 14 w 5687"/>
              <a:gd name="T15" fmla="*/ 717 h 1468"/>
              <a:gd name="T16" fmla="*/ 32 w 5687"/>
              <a:gd name="T17" fmla="*/ 734 h 1468"/>
              <a:gd name="T18" fmla="*/ 56 w 5687"/>
              <a:gd name="T19" fmla="*/ 755 h 1468"/>
              <a:gd name="T20" fmla="*/ 85 w 5687"/>
              <a:gd name="T21" fmla="*/ 777 h 1468"/>
              <a:gd name="T22" fmla="*/ 120 w 5687"/>
              <a:gd name="T23" fmla="*/ 803 h 1468"/>
              <a:gd name="T24" fmla="*/ 160 w 5687"/>
              <a:gd name="T25" fmla="*/ 833 h 1468"/>
              <a:gd name="T26" fmla="*/ 203 w 5687"/>
              <a:gd name="T27" fmla="*/ 864 h 1468"/>
              <a:gd name="T28" fmla="*/ 254 w 5687"/>
              <a:gd name="T29" fmla="*/ 895 h 1468"/>
              <a:gd name="T30" fmla="*/ 309 w 5687"/>
              <a:gd name="T31" fmla="*/ 928 h 1468"/>
              <a:gd name="T32" fmla="*/ 370 w 5687"/>
              <a:gd name="T33" fmla="*/ 963 h 1468"/>
              <a:gd name="T34" fmla="*/ 434 w 5687"/>
              <a:gd name="T35" fmla="*/ 996 h 1468"/>
              <a:gd name="T36" fmla="*/ 506 w 5687"/>
              <a:gd name="T37" fmla="*/ 1031 h 1468"/>
              <a:gd name="T38" fmla="*/ 580 w 5687"/>
              <a:gd name="T39" fmla="*/ 1062 h 1468"/>
              <a:gd name="T40" fmla="*/ 662 w 5687"/>
              <a:gd name="T41" fmla="*/ 1093 h 1468"/>
              <a:gd name="T42" fmla="*/ 747 w 5687"/>
              <a:gd name="T43" fmla="*/ 1124 h 1468"/>
              <a:gd name="T44" fmla="*/ 839 w 5687"/>
              <a:gd name="T45" fmla="*/ 1150 h 1468"/>
              <a:gd name="T46" fmla="*/ 934 w 5687"/>
              <a:gd name="T47" fmla="*/ 1176 h 1468"/>
              <a:gd name="T48" fmla="*/ 1035 w 5687"/>
              <a:gd name="T49" fmla="*/ 1197 h 1468"/>
              <a:gd name="T50" fmla="*/ 1141 w 5687"/>
              <a:gd name="T51" fmla="*/ 1215 h 1468"/>
              <a:gd name="T52" fmla="*/ 1252 w 5687"/>
              <a:gd name="T53" fmla="*/ 1230 h 1468"/>
              <a:gd name="T54" fmla="*/ 1368 w 5687"/>
              <a:gd name="T55" fmla="*/ 1239 h 1468"/>
              <a:gd name="T56" fmla="*/ 1490 w 5687"/>
              <a:gd name="T57" fmla="*/ 1244 h 1468"/>
              <a:gd name="T58" fmla="*/ 1617 w 5687"/>
              <a:gd name="T59" fmla="*/ 1242 h 1468"/>
              <a:gd name="T60" fmla="*/ 1747 w 5687"/>
              <a:gd name="T61" fmla="*/ 1237 h 1468"/>
              <a:gd name="T62" fmla="*/ 1884 w 5687"/>
              <a:gd name="T63" fmla="*/ 1223 h 1468"/>
              <a:gd name="T64" fmla="*/ 2025 w 5687"/>
              <a:gd name="T65" fmla="*/ 1204 h 1468"/>
              <a:gd name="T66" fmla="*/ 2171 w 5687"/>
              <a:gd name="T67" fmla="*/ 1176 h 1468"/>
              <a:gd name="T68" fmla="*/ 2322 w 5687"/>
              <a:gd name="T69" fmla="*/ 1143 h 1468"/>
              <a:gd name="T70" fmla="*/ 2476 w 5687"/>
              <a:gd name="T71" fmla="*/ 1100 h 1468"/>
              <a:gd name="T72" fmla="*/ 2638 w 5687"/>
              <a:gd name="T73" fmla="*/ 1050 h 1468"/>
              <a:gd name="T74" fmla="*/ 2839 w 5687"/>
              <a:gd name="T75" fmla="*/ 979 h 1468"/>
              <a:gd name="T76" fmla="*/ 3028 w 5687"/>
              <a:gd name="T77" fmla="*/ 907 h 1468"/>
              <a:gd name="T78" fmla="*/ 3207 w 5687"/>
              <a:gd name="T79" fmla="*/ 838 h 1468"/>
              <a:gd name="T80" fmla="*/ 3374 w 5687"/>
              <a:gd name="T81" fmla="*/ 769 h 1468"/>
              <a:gd name="T82" fmla="*/ 3532 w 5687"/>
              <a:gd name="T83" fmla="*/ 701 h 1468"/>
              <a:gd name="T84" fmla="*/ 3679 w 5687"/>
              <a:gd name="T85" fmla="*/ 635 h 1468"/>
              <a:gd name="T86" fmla="*/ 3820 w 5687"/>
              <a:gd name="T87" fmla="*/ 571 h 1468"/>
              <a:gd name="T88" fmla="*/ 3952 w 5687"/>
              <a:gd name="T89" fmla="*/ 508 h 1468"/>
              <a:gd name="T90" fmla="*/ 4077 w 5687"/>
              <a:gd name="T91" fmla="*/ 448 h 1468"/>
              <a:gd name="T92" fmla="*/ 4195 w 5687"/>
              <a:gd name="T93" fmla="*/ 390 h 1468"/>
              <a:gd name="T94" fmla="*/ 4308 w 5687"/>
              <a:gd name="T95" fmla="*/ 337 h 1468"/>
              <a:gd name="T96" fmla="*/ 4416 w 5687"/>
              <a:gd name="T97" fmla="*/ 284 h 1468"/>
              <a:gd name="T98" fmla="*/ 4520 w 5687"/>
              <a:gd name="T99" fmla="*/ 236 h 1468"/>
              <a:gd name="T100" fmla="*/ 4621 w 5687"/>
              <a:gd name="T101" fmla="*/ 191 h 1468"/>
              <a:gd name="T102" fmla="*/ 4718 w 5687"/>
              <a:gd name="T103" fmla="*/ 151 h 1468"/>
              <a:gd name="T104" fmla="*/ 4813 w 5687"/>
              <a:gd name="T105" fmla="*/ 114 h 1468"/>
              <a:gd name="T106" fmla="*/ 4905 w 5687"/>
              <a:gd name="T107" fmla="*/ 83 h 1468"/>
              <a:gd name="T108" fmla="*/ 4999 w 5687"/>
              <a:gd name="T109" fmla="*/ 55 h 1468"/>
              <a:gd name="T110" fmla="*/ 5091 w 5687"/>
              <a:gd name="T111" fmla="*/ 33 h 1468"/>
              <a:gd name="T112" fmla="*/ 5185 w 5687"/>
              <a:gd name="T113" fmla="*/ 17 h 1468"/>
              <a:gd name="T114" fmla="*/ 5280 w 5687"/>
              <a:gd name="T115" fmla="*/ 5 h 1468"/>
              <a:gd name="T116" fmla="*/ 5378 w 5687"/>
              <a:gd name="T117" fmla="*/ 0 h 14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687" h="1468">
                <a:moveTo>
                  <a:pt x="5378" y="0"/>
                </a:moveTo>
                <a:lnTo>
                  <a:pt x="5477" y="2"/>
                </a:lnTo>
                <a:lnTo>
                  <a:pt x="5579" y="9"/>
                </a:lnTo>
                <a:lnTo>
                  <a:pt x="5687" y="22"/>
                </a:lnTo>
                <a:lnTo>
                  <a:pt x="5687" y="1468"/>
                </a:lnTo>
                <a:lnTo>
                  <a:pt x="0" y="1468"/>
                </a:lnTo>
                <a:lnTo>
                  <a:pt x="0" y="704"/>
                </a:lnTo>
                <a:lnTo>
                  <a:pt x="14" y="717"/>
                </a:lnTo>
                <a:lnTo>
                  <a:pt x="32" y="734"/>
                </a:lnTo>
                <a:lnTo>
                  <a:pt x="56" y="755"/>
                </a:lnTo>
                <a:lnTo>
                  <a:pt x="85" y="777"/>
                </a:lnTo>
                <a:lnTo>
                  <a:pt x="120" y="803"/>
                </a:lnTo>
                <a:lnTo>
                  <a:pt x="160" y="833"/>
                </a:lnTo>
                <a:lnTo>
                  <a:pt x="203" y="864"/>
                </a:lnTo>
                <a:lnTo>
                  <a:pt x="254" y="895"/>
                </a:lnTo>
                <a:lnTo>
                  <a:pt x="309" y="928"/>
                </a:lnTo>
                <a:lnTo>
                  <a:pt x="370" y="963"/>
                </a:lnTo>
                <a:lnTo>
                  <a:pt x="434" y="996"/>
                </a:lnTo>
                <a:lnTo>
                  <a:pt x="506" y="1031"/>
                </a:lnTo>
                <a:lnTo>
                  <a:pt x="580" y="1062"/>
                </a:lnTo>
                <a:lnTo>
                  <a:pt x="662" y="1093"/>
                </a:lnTo>
                <a:lnTo>
                  <a:pt x="747" y="1124"/>
                </a:lnTo>
                <a:lnTo>
                  <a:pt x="839" y="1150"/>
                </a:lnTo>
                <a:lnTo>
                  <a:pt x="934" y="1176"/>
                </a:lnTo>
                <a:lnTo>
                  <a:pt x="1035" y="1197"/>
                </a:lnTo>
                <a:lnTo>
                  <a:pt x="1141" y="1215"/>
                </a:lnTo>
                <a:lnTo>
                  <a:pt x="1252" y="1230"/>
                </a:lnTo>
                <a:lnTo>
                  <a:pt x="1368" y="1239"/>
                </a:lnTo>
                <a:lnTo>
                  <a:pt x="1490" y="1244"/>
                </a:lnTo>
                <a:lnTo>
                  <a:pt x="1617" y="1242"/>
                </a:lnTo>
                <a:lnTo>
                  <a:pt x="1747" y="1237"/>
                </a:lnTo>
                <a:lnTo>
                  <a:pt x="1884" y="1223"/>
                </a:lnTo>
                <a:lnTo>
                  <a:pt x="2025" y="1204"/>
                </a:lnTo>
                <a:lnTo>
                  <a:pt x="2171" y="1176"/>
                </a:lnTo>
                <a:lnTo>
                  <a:pt x="2322" y="1143"/>
                </a:lnTo>
                <a:lnTo>
                  <a:pt x="2476" y="1100"/>
                </a:lnTo>
                <a:lnTo>
                  <a:pt x="2638" y="1050"/>
                </a:lnTo>
                <a:lnTo>
                  <a:pt x="2839" y="979"/>
                </a:lnTo>
                <a:lnTo>
                  <a:pt x="3028" y="907"/>
                </a:lnTo>
                <a:lnTo>
                  <a:pt x="3207" y="838"/>
                </a:lnTo>
                <a:lnTo>
                  <a:pt x="3374" y="769"/>
                </a:lnTo>
                <a:lnTo>
                  <a:pt x="3532" y="701"/>
                </a:lnTo>
                <a:lnTo>
                  <a:pt x="3679" y="635"/>
                </a:lnTo>
                <a:lnTo>
                  <a:pt x="3820" y="571"/>
                </a:lnTo>
                <a:lnTo>
                  <a:pt x="3952" y="508"/>
                </a:lnTo>
                <a:lnTo>
                  <a:pt x="4077" y="448"/>
                </a:lnTo>
                <a:lnTo>
                  <a:pt x="4195" y="390"/>
                </a:lnTo>
                <a:lnTo>
                  <a:pt x="4308" y="337"/>
                </a:lnTo>
                <a:lnTo>
                  <a:pt x="4416" y="284"/>
                </a:lnTo>
                <a:lnTo>
                  <a:pt x="4520" y="236"/>
                </a:lnTo>
                <a:lnTo>
                  <a:pt x="4621" y="191"/>
                </a:lnTo>
                <a:lnTo>
                  <a:pt x="4718" y="151"/>
                </a:lnTo>
                <a:lnTo>
                  <a:pt x="4813" y="114"/>
                </a:lnTo>
                <a:lnTo>
                  <a:pt x="4905" y="83"/>
                </a:lnTo>
                <a:lnTo>
                  <a:pt x="4999" y="55"/>
                </a:lnTo>
                <a:lnTo>
                  <a:pt x="5091" y="33"/>
                </a:lnTo>
                <a:lnTo>
                  <a:pt x="5185" y="17"/>
                </a:lnTo>
                <a:lnTo>
                  <a:pt x="5280" y="5"/>
                </a:lnTo>
                <a:lnTo>
                  <a:pt x="5378" y="0"/>
                </a:lnTo>
                <a:close/>
              </a:path>
            </a:pathLst>
          </a:custGeom>
          <a:solidFill>
            <a:srgbClr val="90C74B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354" y="3867262"/>
            <a:ext cx="12877446" cy="3018487"/>
          </a:xfrm>
          <a:custGeom>
            <a:avLst/>
            <a:gdLst>
              <a:gd name="T0" fmla="*/ 5511 w 5687"/>
              <a:gd name="T1" fmla="*/ 3 h 1340"/>
              <a:gd name="T2" fmla="*/ 5687 w 5687"/>
              <a:gd name="T3" fmla="*/ 26 h 1340"/>
              <a:gd name="T4" fmla="*/ 5600 w 5687"/>
              <a:gd name="T5" fmla="*/ 42 h 1340"/>
              <a:gd name="T6" fmla="*/ 5424 w 5687"/>
              <a:gd name="T7" fmla="*/ 43 h 1340"/>
              <a:gd name="T8" fmla="*/ 5277 w 5687"/>
              <a:gd name="T9" fmla="*/ 61 h 1340"/>
              <a:gd name="T10" fmla="*/ 5013 w 5687"/>
              <a:gd name="T11" fmla="*/ 125 h 1340"/>
              <a:gd name="T12" fmla="*/ 4749 w 5687"/>
              <a:gd name="T13" fmla="*/ 222 h 1340"/>
              <a:gd name="T14" fmla="*/ 4466 w 5687"/>
              <a:gd name="T15" fmla="*/ 352 h 1340"/>
              <a:gd name="T16" fmla="*/ 4056 w 5687"/>
              <a:gd name="T17" fmla="*/ 553 h 1340"/>
              <a:gd name="T18" fmla="*/ 3664 w 5687"/>
              <a:gd name="T19" fmla="*/ 744 h 1340"/>
              <a:gd name="T20" fmla="*/ 3249 w 5687"/>
              <a:gd name="T21" fmla="*/ 928 h 1340"/>
              <a:gd name="T22" fmla="*/ 2954 w 5687"/>
              <a:gd name="T23" fmla="*/ 1045 h 1340"/>
              <a:gd name="T24" fmla="*/ 2646 w 5687"/>
              <a:gd name="T25" fmla="*/ 1150 h 1340"/>
              <a:gd name="T26" fmla="*/ 2323 w 5687"/>
              <a:gd name="T27" fmla="*/ 1239 h 1340"/>
              <a:gd name="T28" fmla="*/ 2037 w 5687"/>
              <a:gd name="T29" fmla="*/ 1296 h 1340"/>
              <a:gd name="T30" fmla="*/ 1785 w 5687"/>
              <a:gd name="T31" fmla="*/ 1327 h 1340"/>
              <a:gd name="T32" fmla="*/ 1525 w 5687"/>
              <a:gd name="T33" fmla="*/ 1340 h 1340"/>
              <a:gd name="T34" fmla="*/ 1212 w 5687"/>
              <a:gd name="T35" fmla="*/ 1322 h 1340"/>
              <a:gd name="T36" fmla="*/ 953 w 5687"/>
              <a:gd name="T37" fmla="*/ 1281 h 1340"/>
              <a:gd name="T38" fmla="*/ 700 w 5687"/>
              <a:gd name="T39" fmla="*/ 1208 h 1340"/>
              <a:gd name="T40" fmla="*/ 502 w 5687"/>
              <a:gd name="T41" fmla="*/ 1130 h 1340"/>
              <a:gd name="T42" fmla="*/ 269 w 5687"/>
              <a:gd name="T43" fmla="*/ 1012 h 1340"/>
              <a:gd name="T44" fmla="*/ 54 w 5687"/>
              <a:gd name="T45" fmla="*/ 868 h 1340"/>
              <a:gd name="T46" fmla="*/ 0 w 5687"/>
              <a:gd name="T47" fmla="*/ 153 h 1340"/>
              <a:gd name="T48" fmla="*/ 137 w 5687"/>
              <a:gd name="T49" fmla="*/ 330 h 1340"/>
              <a:gd name="T50" fmla="*/ 292 w 5687"/>
              <a:gd name="T51" fmla="*/ 493 h 1340"/>
              <a:gd name="T52" fmla="*/ 476 w 5687"/>
              <a:gd name="T53" fmla="*/ 651 h 1340"/>
              <a:gd name="T54" fmla="*/ 695 w 5687"/>
              <a:gd name="T55" fmla="*/ 791 h 1340"/>
              <a:gd name="T56" fmla="*/ 931 w 5687"/>
              <a:gd name="T57" fmla="*/ 902 h 1340"/>
              <a:gd name="T58" fmla="*/ 1183 w 5687"/>
              <a:gd name="T59" fmla="*/ 979 h 1340"/>
              <a:gd name="T60" fmla="*/ 1322 w 5687"/>
              <a:gd name="T61" fmla="*/ 1006 h 1340"/>
              <a:gd name="T62" fmla="*/ 1625 w 5687"/>
              <a:gd name="T63" fmla="*/ 1036 h 1340"/>
              <a:gd name="T64" fmla="*/ 1928 w 5687"/>
              <a:gd name="T65" fmla="*/ 1031 h 1340"/>
              <a:gd name="T66" fmla="*/ 2230 w 5687"/>
              <a:gd name="T67" fmla="*/ 998 h 1340"/>
              <a:gd name="T68" fmla="*/ 2487 w 5687"/>
              <a:gd name="T69" fmla="*/ 949 h 1340"/>
              <a:gd name="T70" fmla="*/ 2797 w 5687"/>
              <a:gd name="T71" fmla="*/ 871 h 1340"/>
              <a:gd name="T72" fmla="*/ 3188 w 5687"/>
              <a:gd name="T73" fmla="*/ 748 h 1340"/>
              <a:gd name="T74" fmla="*/ 3653 w 5687"/>
              <a:gd name="T75" fmla="*/ 573 h 1340"/>
              <a:gd name="T76" fmla="*/ 4100 w 5687"/>
              <a:gd name="T77" fmla="*/ 389 h 1340"/>
              <a:gd name="T78" fmla="*/ 4528 w 5687"/>
              <a:gd name="T79" fmla="*/ 213 h 1340"/>
              <a:gd name="T80" fmla="*/ 4843 w 5687"/>
              <a:gd name="T81" fmla="*/ 99 h 1340"/>
              <a:gd name="T82" fmla="*/ 5082 w 5687"/>
              <a:gd name="T83" fmla="*/ 38 h 1340"/>
              <a:gd name="T84" fmla="*/ 5320 w 5687"/>
              <a:gd name="T85" fmla="*/ 5 h 1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687" h="1340">
                <a:moveTo>
                  <a:pt x="5423" y="0"/>
                </a:moveTo>
                <a:lnTo>
                  <a:pt x="5511" y="3"/>
                </a:lnTo>
                <a:lnTo>
                  <a:pt x="5600" y="10"/>
                </a:lnTo>
                <a:lnTo>
                  <a:pt x="5687" y="26"/>
                </a:lnTo>
                <a:lnTo>
                  <a:pt x="5687" y="50"/>
                </a:lnTo>
                <a:lnTo>
                  <a:pt x="5600" y="42"/>
                </a:lnTo>
                <a:lnTo>
                  <a:pt x="5513" y="38"/>
                </a:lnTo>
                <a:lnTo>
                  <a:pt x="5424" y="43"/>
                </a:lnTo>
                <a:lnTo>
                  <a:pt x="5409" y="43"/>
                </a:lnTo>
                <a:lnTo>
                  <a:pt x="5277" y="61"/>
                </a:lnTo>
                <a:lnTo>
                  <a:pt x="5145" y="88"/>
                </a:lnTo>
                <a:lnTo>
                  <a:pt x="5013" y="125"/>
                </a:lnTo>
                <a:lnTo>
                  <a:pt x="4881" y="170"/>
                </a:lnTo>
                <a:lnTo>
                  <a:pt x="4749" y="222"/>
                </a:lnTo>
                <a:lnTo>
                  <a:pt x="4608" y="284"/>
                </a:lnTo>
                <a:lnTo>
                  <a:pt x="4466" y="352"/>
                </a:lnTo>
                <a:lnTo>
                  <a:pt x="4247" y="458"/>
                </a:lnTo>
                <a:lnTo>
                  <a:pt x="4056" y="553"/>
                </a:lnTo>
                <a:lnTo>
                  <a:pt x="3862" y="649"/>
                </a:lnTo>
                <a:lnTo>
                  <a:pt x="3664" y="744"/>
                </a:lnTo>
                <a:lnTo>
                  <a:pt x="3459" y="838"/>
                </a:lnTo>
                <a:lnTo>
                  <a:pt x="3249" y="928"/>
                </a:lnTo>
                <a:lnTo>
                  <a:pt x="3103" y="987"/>
                </a:lnTo>
                <a:lnTo>
                  <a:pt x="2954" y="1045"/>
                </a:lnTo>
                <a:lnTo>
                  <a:pt x="2803" y="1100"/>
                </a:lnTo>
                <a:lnTo>
                  <a:pt x="2646" y="1150"/>
                </a:lnTo>
                <a:lnTo>
                  <a:pt x="2487" y="1197"/>
                </a:lnTo>
                <a:lnTo>
                  <a:pt x="2323" y="1239"/>
                </a:lnTo>
                <a:lnTo>
                  <a:pt x="2183" y="1270"/>
                </a:lnTo>
                <a:lnTo>
                  <a:pt x="2037" y="1296"/>
                </a:lnTo>
                <a:lnTo>
                  <a:pt x="1891" y="1317"/>
                </a:lnTo>
                <a:lnTo>
                  <a:pt x="1785" y="1327"/>
                </a:lnTo>
                <a:lnTo>
                  <a:pt x="1679" y="1334"/>
                </a:lnTo>
                <a:lnTo>
                  <a:pt x="1525" y="1340"/>
                </a:lnTo>
                <a:lnTo>
                  <a:pt x="1370" y="1336"/>
                </a:lnTo>
                <a:lnTo>
                  <a:pt x="1212" y="1322"/>
                </a:lnTo>
                <a:lnTo>
                  <a:pt x="1084" y="1305"/>
                </a:lnTo>
                <a:lnTo>
                  <a:pt x="953" y="1281"/>
                </a:lnTo>
                <a:lnTo>
                  <a:pt x="827" y="1248"/>
                </a:lnTo>
                <a:lnTo>
                  <a:pt x="700" y="1208"/>
                </a:lnTo>
                <a:lnTo>
                  <a:pt x="575" y="1161"/>
                </a:lnTo>
                <a:lnTo>
                  <a:pt x="502" y="1130"/>
                </a:lnTo>
                <a:lnTo>
                  <a:pt x="384" y="1074"/>
                </a:lnTo>
                <a:lnTo>
                  <a:pt x="269" y="1012"/>
                </a:lnTo>
                <a:lnTo>
                  <a:pt x="160" y="942"/>
                </a:lnTo>
                <a:lnTo>
                  <a:pt x="54" y="868"/>
                </a:lnTo>
                <a:lnTo>
                  <a:pt x="0" y="826"/>
                </a:lnTo>
                <a:lnTo>
                  <a:pt x="0" y="153"/>
                </a:lnTo>
                <a:lnTo>
                  <a:pt x="68" y="243"/>
                </a:lnTo>
                <a:lnTo>
                  <a:pt x="137" y="330"/>
                </a:lnTo>
                <a:lnTo>
                  <a:pt x="212" y="413"/>
                </a:lnTo>
                <a:lnTo>
                  <a:pt x="292" y="493"/>
                </a:lnTo>
                <a:lnTo>
                  <a:pt x="375" y="569"/>
                </a:lnTo>
                <a:lnTo>
                  <a:pt x="476" y="651"/>
                </a:lnTo>
                <a:lnTo>
                  <a:pt x="584" y="725"/>
                </a:lnTo>
                <a:lnTo>
                  <a:pt x="695" y="791"/>
                </a:lnTo>
                <a:lnTo>
                  <a:pt x="811" y="850"/>
                </a:lnTo>
                <a:lnTo>
                  <a:pt x="931" y="902"/>
                </a:lnTo>
                <a:lnTo>
                  <a:pt x="1056" y="944"/>
                </a:lnTo>
                <a:lnTo>
                  <a:pt x="1183" y="979"/>
                </a:lnTo>
                <a:lnTo>
                  <a:pt x="1289" y="1001"/>
                </a:lnTo>
                <a:lnTo>
                  <a:pt x="1322" y="1006"/>
                </a:lnTo>
                <a:lnTo>
                  <a:pt x="1473" y="1025"/>
                </a:lnTo>
                <a:lnTo>
                  <a:pt x="1625" y="1036"/>
                </a:lnTo>
                <a:lnTo>
                  <a:pt x="1776" y="1038"/>
                </a:lnTo>
                <a:lnTo>
                  <a:pt x="1928" y="1031"/>
                </a:lnTo>
                <a:lnTo>
                  <a:pt x="2079" y="1017"/>
                </a:lnTo>
                <a:lnTo>
                  <a:pt x="2230" y="998"/>
                </a:lnTo>
                <a:lnTo>
                  <a:pt x="2377" y="972"/>
                </a:lnTo>
                <a:lnTo>
                  <a:pt x="2487" y="949"/>
                </a:lnTo>
                <a:lnTo>
                  <a:pt x="2596" y="923"/>
                </a:lnTo>
                <a:lnTo>
                  <a:pt x="2797" y="871"/>
                </a:lnTo>
                <a:lnTo>
                  <a:pt x="2995" y="810"/>
                </a:lnTo>
                <a:lnTo>
                  <a:pt x="3188" y="748"/>
                </a:lnTo>
                <a:lnTo>
                  <a:pt x="3424" y="663"/>
                </a:lnTo>
                <a:lnTo>
                  <a:pt x="3653" y="573"/>
                </a:lnTo>
                <a:lnTo>
                  <a:pt x="3879" y="481"/>
                </a:lnTo>
                <a:lnTo>
                  <a:pt x="4100" y="389"/>
                </a:lnTo>
                <a:lnTo>
                  <a:pt x="4331" y="293"/>
                </a:lnTo>
                <a:lnTo>
                  <a:pt x="4528" y="213"/>
                </a:lnTo>
                <a:lnTo>
                  <a:pt x="4723" y="139"/>
                </a:lnTo>
                <a:lnTo>
                  <a:pt x="4843" y="99"/>
                </a:lnTo>
                <a:lnTo>
                  <a:pt x="4963" y="66"/>
                </a:lnTo>
                <a:lnTo>
                  <a:pt x="5082" y="38"/>
                </a:lnTo>
                <a:lnTo>
                  <a:pt x="5202" y="17"/>
                </a:lnTo>
                <a:lnTo>
                  <a:pt x="5320" y="5"/>
                </a:lnTo>
                <a:lnTo>
                  <a:pt x="5423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8469080" y="4565569"/>
            <a:ext cx="4408720" cy="1700716"/>
          </a:xfrm>
          <a:custGeom>
            <a:avLst/>
            <a:gdLst>
              <a:gd name="T0" fmla="*/ 1750 w 1947"/>
              <a:gd name="T1" fmla="*/ 0 h 755"/>
              <a:gd name="T2" fmla="*/ 1813 w 1947"/>
              <a:gd name="T3" fmla="*/ 2 h 755"/>
              <a:gd name="T4" fmla="*/ 1879 w 1947"/>
              <a:gd name="T5" fmla="*/ 6 h 755"/>
              <a:gd name="T6" fmla="*/ 1947 w 1947"/>
              <a:gd name="T7" fmla="*/ 13 h 755"/>
              <a:gd name="T8" fmla="*/ 1947 w 1947"/>
              <a:gd name="T9" fmla="*/ 179 h 755"/>
              <a:gd name="T10" fmla="*/ 1855 w 1947"/>
              <a:gd name="T11" fmla="*/ 162 h 755"/>
              <a:gd name="T12" fmla="*/ 1759 w 1947"/>
              <a:gd name="T13" fmla="*/ 150 h 755"/>
              <a:gd name="T14" fmla="*/ 1646 w 1947"/>
              <a:gd name="T15" fmla="*/ 145 h 755"/>
              <a:gd name="T16" fmla="*/ 1530 w 1947"/>
              <a:gd name="T17" fmla="*/ 145 h 755"/>
              <a:gd name="T18" fmla="*/ 1415 w 1947"/>
              <a:gd name="T19" fmla="*/ 153 h 755"/>
              <a:gd name="T20" fmla="*/ 1299 w 1947"/>
              <a:gd name="T21" fmla="*/ 169 h 755"/>
              <a:gd name="T22" fmla="*/ 1181 w 1947"/>
              <a:gd name="T23" fmla="*/ 190 h 755"/>
              <a:gd name="T24" fmla="*/ 1047 w 1947"/>
              <a:gd name="T25" fmla="*/ 223 h 755"/>
              <a:gd name="T26" fmla="*/ 912 w 1947"/>
              <a:gd name="T27" fmla="*/ 263 h 755"/>
              <a:gd name="T28" fmla="*/ 776 w 1947"/>
              <a:gd name="T29" fmla="*/ 309 h 755"/>
              <a:gd name="T30" fmla="*/ 643 w 1947"/>
              <a:gd name="T31" fmla="*/ 363 h 755"/>
              <a:gd name="T32" fmla="*/ 509 w 1947"/>
              <a:gd name="T33" fmla="*/ 426 h 755"/>
              <a:gd name="T34" fmla="*/ 379 w 1947"/>
              <a:gd name="T35" fmla="*/ 495 h 755"/>
              <a:gd name="T36" fmla="*/ 250 w 1947"/>
              <a:gd name="T37" fmla="*/ 573 h 755"/>
              <a:gd name="T38" fmla="*/ 123 w 1947"/>
              <a:gd name="T39" fmla="*/ 660 h 755"/>
              <a:gd name="T40" fmla="*/ 0 w 1947"/>
              <a:gd name="T41" fmla="*/ 755 h 755"/>
              <a:gd name="T42" fmla="*/ 117 w 1947"/>
              <a:gd name="T43" fmla="*/ 650 h 755"/>
              <a:gd name="T44" fmla="*/ 236 w 1947"/>
              <a:gd name="T45" fmla="*/ 554 h 755"/>
              <a:gd name="T46" fmla="*/ 360 w 1947"/>
              <a:gd name="T47" fmla="*/ 464 h 755"/>
              <a:gd name="T48" fmla="*/ 486 w 1947"/>
              <a:gd name="T49" fmla="*/ 382 h 755"/>
              <a:gd name="T50" fmla="*/ 617 w 1947"/>
              <a:gd name="T51" fmla="*/ 309 h 755"/>
              <a:gd name="T52" fmla="*/ 749 w 1947"/>
              <a:gd name="T53" fmla="*/ 243 h 755"/>
              <a:gd name="T54" fmla="*/ 882 w 1947"/>
              <a:gd name="T55" fmla="*/ 184 h 755"/>
              <a:gd name="T56" fmla="*/ 1016 w 1947"/>
              <a:gd name="T57" fmla="*/ 134 h 755"/>
              <a:gd name="T58" fmla="*/ 1153 w 1947"/>
              <a:gd name="T59" fmla="*/ 89 h 755"/>
              <a:gd name="T60" fmla="*/ 1301 w 1947"/>
              <a:gd name="T61" fmla="*/ 51 h 755"/>
              <a:gd name="T62" fmla="*/ 1450 w 1947"/>
              <a:gd name="T63" fmla="*/ 23 h 755"/>
              <a:gd name="T64" fmla="*/ 1599 w 1947"/>
              <a:gd name="T65" fmla="*/ 6 h 755"/>
              <a:gd name="T66" fmla="*/ 1750 w 1947"/>
              <a:gd name="T67" fmla="*/ 0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947" h="755">
                <a:moveTo>
                  <a:pt x="1750" y="0"/>
                </a:moveTo>
                <a:lnTo>
                  <a:pt x="1813" y="2"/>
                </a:lnTo>
                <a:lnTo>
                  <a:pt x="1879" y="6"/>
                </a:lnTo>
                <a:lnTo>
                  <a:pt x="1947" y="13"/>
                </a:lnTo>
                <a:lnTo>
                  <a:pt x="1947" y="179"/>
                </a:lnTo>
                <a:lnTo>
                  <a:pt x="1855" y="162"/>
                </a:lnTo>
                <a:lnTo>
                  <a:pt x="1759" y="150"/>
                </a:lnTo>
                <a:lnTo>
                  <a:pt x="1646" y="145"/>
                </a:lnTo>
                <a:lnTo>
                  <a:pt x="1530" y="145"/>
                </a:lnTo>
                <a:lnTo>
                  <a:pt x="1415" y="153"/>
                </a:lnTo>
                <a:lnTo>
                  <a:pt x="1299" y="169"/>
                </a:lnTo>
                <a:lnTo>
                  <a:pt x="1181" y="190"/>
                </a:lnTo>
                <a:lnTo>
                  <a:pt x="1047" y="223"/>
                </a:lnTo>
                <a:lnTo>
                  <a:pt x="912" y="263"/>
                </a:lnTo>
                <a:lnTo>
                  <a:pt x="776" y="309"/>
                </a:lnTo>
                <a:lnTo>
                  <a:pt x="643" y="363"/>
                </a:lnTo>
                <a:lnTo>
                  <a:pt x="509" y="426"/>
                </a:lnTo>
                <a:lnTo>
                  <a:pt x="379" y="495"/>
                </a:lnTo>
                <a:lnTo>
                  <a:pt x="250" y="573"/>
                </a:lnTo>
                <a:lnTo>
                  <a:pt x="123" y="660"/>
                </a:lnTo>
                <a:lnTo>
                  <a:pt x="0" y="755"/>
                </a:lnTo>
                <a:lnTo>
                  <a:pt x="117" y="650"/>
                </a:lnTo>
                <a:lnTo>
                  <a:pt x="236" y="554"/>
                </a:lnTo>
                <a:lnTo>
                  <a:pt x="360" y="464"/>
                </a:lnTo>
                <a:lnTo>
                  <a:pt x="486" y="382"/>
                </a:lnTo>
                <a:lnTo>
                  <a:pt x="617" y="309"/>
                </a:lnTo>
                <a:lnTo>
                  <a:pt x="749" y="243"/>
                </a:lnTo>
                <a:lnTo>
                  <a:pt x="882" y="184"/>
                </a:lnTo>
                <a:lnTo>
                  <a:pt x="1016" y="134"/>
                </a:lnTo>
                <a:lnTo>
                  <a:pt x="1153" y="89"/>
                </a:lnTo>
                <a:lnTo>
                  <a:pt x="1301" y="51"/>
                </a:lnTo>
                <a:lnTo>
                  <a:pt x="1450" y="23"/>
                </a:lnTo>
                <a:lnTo>
                  <a:pt x="1599" y="6"/>
                </a:lnTo>
                <a:lnTo>
                  <a:pt x="175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2279178"/>
            <a:ext cx="4619305" cy="3671742"/>
          </a:xfrm>
          <a:custGeom>
            <a:avLst/>
            <a:gdLst>
              <a:gd name="T0" fmla="*/ 0 w 2040"/>
              <a:gd name="T1" fmla="*/ 0 h 1630"/>
              <a:gd name="T2" fmla="*/ 70 w 2040"/>
              <a:gd name="T3" fmla="*/ 153 h 1630"/>
              <a:gd name="T4" fmla="*/ 141 w 2040"/>
              <a:gd name="T5" fmla="*/ 295 h 1630"/>
              <a:gd name="T6" fmla="*/ 214 w 2040"/>
              <a:gd name="T7" fmla="*/ 429 h 1630"/>
              <a:gd name="T8" fmla="*/ 288 w 2040"/>
              <a:gd name="T9" fmla="*/ 552 h 1630"/>
              <a:gd name="T10" fmla="*/ 365 w 2040"/>
              <a:gd name="T11" fmla="*/ 667 h 1630"/>
              <a:gd name="T12" fmla="*/ 443 w 2040"/>
              <a:gd name="T13" fmla="*/ 773 h 1630"/>
              <a:gd name="T14" fmla="*/ 523 w 2040"/>
              <a:gd name="T15" fmla="*/ 871 h 1630"/>
              <a:gd name="T16" fmla="*/ 603 w 2040"/>
              <a:gd name="T17" fmla="*/ 960 h 1630"/>
              <a:gd name="T18" fmla="*/ 684 w 2040"/>
              <a:gd name="T19" fmla="*/ 1043 h 1630"/>
              <a:gd name="T20" fmla="*/ 764 w 2040"/>
              <a:gd name="T21" fmla="*/ 1118 h 1630"/>
              <a:gd name="T22" fmla="*/ 846 w 2040"/>
              <a:gd name="T23" fmla="*/ 1187 h 1630"/>
              <a:gd name="T24" fmla="*/ 927 w 2040"/>
              <a:gd name="T25" fmla="*/ 1248 h 1630"/>
              <a:gd name="T26" fmla="*/ 1007 w 2040"/>
              <a:gd name="T27" fmla="*/ 1304 h 1630"/>
              <a:gd name="T28" fmla="*/ 1087 w 2040"/>
              <a:gd name="T29" fmla="*/ 1354 h 1630"/>
              <a:gd name="T30" fmla="*/ 1165 w 2040"/>
              <a:gd name="T31" fmla="*/ 1397 h 1630"/>
              <a:gd name="T32" fmla="*/ 1242 w 2040"/>
              <a:gd name="T33" fmla="*/ 1435 h 1630"/>
              <a:gd name="T34" fmla="*/ 1316 w 2040"/>
              <a:gd name="T35" fmla="*/ 1470 h 1630"/>
              <a:gd name="T36" fmla="*/ 1389 w 2040"/>
              <a:gd name="T37" fmla="*/ 1500 h 1630"/>
              <a:gd name="T38" fmla="*/ 1460 w 2040"/>
              <a:gd name="T39" fmla="*/ 1524 h 1630"/>
              <a:gd name="T40" fmla="*/ 1530 w 2040"/>
              <a:gd name="T41" fmla="*/ 1545 h 1630"/>
              <a:gd name="T42" fmla="*/ 1596 w 2040"/>
              <a:gd name="T43" fmla="*/ 1562 h 1630"/>
              <a:gd name="T44" fmla="*/ 1658 w 2040"/>
              <a:gd name="T45" fmla="*/ 1576 h 1630"/>
              <a:gd name="T46" fmla="*/ 1717 w 2040"/>
              <a:gd name="T47" fmla="*/ 1588 h 1630"/>
              <a:gd name="T48" fmla="*/ 1773 w 2040"/>
              <a:gd name="T49" fmla="*/ 1597 h 1630"/>
              <a:gd name="T50" fmla="*/ 1825 w 2040"/>
              <a:gd name="T51" fmla="*/ 1604 h 1630"/>
              <a:gd name="T52" fmla="*/ 1874 w 2040"/>
              <a:gd name="T53" fmla="*/ 1607 h 1630"/>
              <a:gd name="T54" fmla="*/ 1917 w 2040"/>
              <a:gd name="T55" fmla="*/ 1611 h 1630"/>
              <a:gd name="T56" fmla="*/ 1955 w 2040"/>
              <a:gd name="T57" fmla="*/ 1612 h 1630"/>
              <a:gd name="T58" fmla="*/ 1990 w 2040"/>
              <a:gd name="T59" fmla="*/ 1614 h 1630"/>
              <a:gd name="T60" fmla="*/ 2018 w 2040"/>
              <a:gd name="T61" fmla="*/ 1614 h 1630"/>
              <a:gd name="T62" fmla="*/ 2040 w 2040"/>
              <a:gd name="T63" fmla="*/ 1614 h 1630"/>
              <a:gd name="T64" fmla="*/ 1910 w 2040"/>
              <a:gd name="T65" fmla="*/ 1625 h 1630"/>
              <a:gd name="T66" fmla="*/ 1785 w 2040"/>
              <a:gd name="T67" fmla="*/ 1630 h 1630"/>
              <a:gd name="T68" fmla="*/ 1665 w 2040"/>
              <a:gd name="T69" fmla="*/ 1626 h 1630"/>
              <a:gd name="T70" fmla="*/ 1549 w 2040"/>
              <a:gd name="T71" fmla="*/ 1618 h 1630"/>
              <a:gd name="T72" fmla="*/ 1440 w 2040"/>
              <a:gd name="T73" fmla="*/ 1602 h 1630"/>
              <a:gd name="T74" fmla="*/ 1334 w 2040"/>
              <a:gd name="T75" fmla="*/ 1581 h 1630"/>
              <a:gd name="T76" fmla="*/ 1231 w 2040"/>
              <a:gd name="T77" fmla="*/ 1557 h 1630"/>
              <a:gd name="T78" fmla="*/ 1136 w 2040"/>
              <a:gd name="T79" fmla="*/ 1526 h 1630"/>
              <a:gd name="T80" fmla="*/ 1042 w 2040"/>
              <a:gd name="T81" fmla="*/ 1491 h 1630"/>
              <a:gd name="T82" fmla="*/ 955 w 2040"/>
              <a:gd name="T83" fmla="*/ 1453 h 1630"/>
              <a:gd name="T84" fmla="*/ 870 w 2040"/>
              <a:gd name="T85" fmla="*/ 1411 h 1630"/>
              <a:gd name="T86" fmla="*/ 790 w 2040"/>
              <a:gd name="T87" fmla="*/ 1366 h 1630"/>
              <a:gd name="T88" fmla="*/ 714 w 2040"/>
              <a:gd name="T89" fmla="*/ 1317 h 1630"/>
              <a:gd name="T90" fmla="*/ 641 w 2040"/>
              <a:gd name="T91" fmla="*/ 1269 h 1630"/>
              <a:gd name="T92" fmla="*/ 573 w 2040"/>
              <a:gd name="T93" fmla="*/ 1217 h 1630"/>
              <a:gd name="T94" fmla="*/ 507 w 2040"/>
              <a:gd name="T95" fmla="*/ 1165 h 1630"/>
              <a:gd name="T96" fmla="*/ 445 w 2040"/>
              <a:gd name="T97" fmla="*/ 1111 h 1630"/>
              <a:gd name="T98" fmla="*/ 386 w 2040"/>
              <a:gd name="T99" fmla="*/ 1055 h 1630"/>
              <a:gd name="T100" fmla="*/ 330 w 2040"/>
              <a:gd name="T101" fmla="*/ 1002 h 1630"/>
              <a:gd name="T102" fmla="*/ 278 w 2040"/>
              <a:gd name="T103" fmla="*/ 948 h 1630"/>
              <a:gd name="T104" fmla="*/ 228 w 2040"/>
              <a:gd name="T105" fmla="*/ 894 h 1630"/>
              <a:gd name="T106" fmla="*/ 181 w 2040"/>
              <a:gd name="T107" fmla="*/ 842 h 1630"/>
              <a:gd name="T108" fmla="*/ 136 w 2040"/>
              <a:gd name="T109" fmla="*/ 792 h 1630"/>
              <a:gd name="T110" fmla="*/ 94 w 2040"/>
              <a:gd name="T111" fmla="*/ 743 h 1630"/>
              <a:gd name="T112" fmla="*/ 75 w 2040"/>
              <a:gd name="T113" fmla="*/ 720 h 1630"/>
              <a:gd name="T114" fmla="*/ 0 w 2040"/>
              <a:gd name="T115" fmla="*/ 630 h 1630"/>
              <a:gd name="T116" fmla="*/ 0 w 2040"/>
              <a:gd name="T117" fmla="*/ 0 h 1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040" h="1630">
                <a:moveTo>
                  <a:pt x="0" y="0"/>
                </a:moveTo>
                <a:lnTo>
                  <a:pt x="70" y="153"/>
                </a:lnTo>
                <a:lnTo>
                  <a:pt x="141" y="295"/>
                </a:lnTo>
                <a:lnTo>
                  <a:pt x="214" y="429"/>
                </a:lnTo>
                <a:lnTo>
                  <a:pt x="288" y="552"/>
                </a:lnTo>
                <a:lnTo>
                  <a:pt x="365" y="667"/>
                </a:lnTo>
                <a:lnTo>
                  <a:pt x="443" y="773"/>
                </a:lnTo>
                <a:lnTo>
                  <a:pt x="523" y="871"/>
                </a:lnTo>
                <a:lnTo>
                  <a:pt x="603" y="960"/>
                </a:lnTo>
                <a:lnTo>
                  <a:pt x="684" y="1043"/>
                </a:lnTo>
                <a:lnTo>
                  <a:pt x="764" y="1118"/>
                </a:lnTo>
                <a:lnTo>
                  <a:pt x="846" y="1187"/>
                </a:lnTo>
                <a:lnTo>
                  <a:pt x="927" y="1248"/>
                </a:lnTo>
                <a:lnTo>
                  <a:pt x="1007" y="1304"/>
                </a:lnTo>
                <a:lnTo>
                  <a:pt x="1087" y="1354"/>
                </a:lnTo>
                <a:lnTo>
                  <a:pt x="1165" y="1397"/>
                </a:lnTo>
                <a:lnTo>
                  <a:pt x="1242" y="1435"/>
                </a:lnTo>
                <a:lnTo>
                  <a:pt x="1316" y="1470"/>
                </a:lnTo>
                <a:lnTo>
                  <a:pt x="1389" y="1500"/>
                </a:lnTo>
                <a:lnTo>
                  <a:pt x="1460" y="1524"/>
                </a:lnTo>
                <a:lnTo>
                  <a:pt x="1530" y="1545"/>
                </a:lnTo>
                <a:lnTo>
                  <a:pt x="1596" y="1562"/>
                </a:lnTo>
                <a:lnTo>
                  <a:pt x="1658" y="1576"/>
                </a:lnTo>
                <a:lnTo>
                  <a:pt x="1717" y="1588"/>
                </a:lnTo>
                <a:lnTo>
                  <a:pt x="1773" y="1597"/>
                </a:lnTo>
                <a:lnTo>
                  <a:pt x="1825" y="1604"/>
                </a:lnTo>
                <a:lnTo>
                  <a:pt x="1874" y="1607"/>
                </a:lnTo>
                <a:lnTo>
                  <a:pt x="1917" y="1611"/>
                </a:lnTo>
                <a:lnTo>
                  <a:pt x="1955" y="1612"/>
                </a:lnTo>
                <a:lnTo>
                  <a:pt x="1990" y="1614"/>
                </a:lnTo>
                <a:lnTo>
                  <a:pt x="2018" y="1614"/>
                </a:lnTo>
                <a:lnTo>
                  <a:pt x="2040" y="1614"/>
                </a:lnTo>
                <a:lnTo>
                  <a:pt x="1910" y="1625"/>
                </a:lnTo>
                <a:lnTo>
                  <a:pt x="1785" y="1630"/>
                </a:lnTo>
                <a:lnTo>
                  <a:pt x="1665" y="1626"/>
                </a:lnTo>
                <a:lnTo>
                  <a:pt x="1549" y="1618"/>
                </a:lnTo>
                <a:lnTo>
                  <a:pt x="1440" y="1602"/>
                </a:lnTo>
                <a:lnTo>
                  <a:pt x="1334" y="1581"/>
                </a:lnTo>
                <a:lnTo>
                  <a:pt x="1231" y="1557"/>
                </a:lnTo>
                <a:lnTo>
                  <a:pt x="1136" y="1526"/>
                </a:lnTo>
                <a:lnTo>
                  <a:pt x="1042" y="1491"/>
                </a:lnTo>
                <a:lnTo>
                  <a:pt x="955" y="1453"/>
                </a:lnTo>
                <a:lnTo>
                  <a:pt x="870" y="1411"/>
                </a:lnTo>
                <a:lnTo>
                  <a:pt x="790" y="1366"/>
                </a:lnTo>
                <a:lnTo>
                  <a:pt x="714" y="1317"/>
                </a:lnTo>
                <a:lnTo>
                  <a:pt x="641" y="1269"/>
                </a:lnTo>
                <a:lnTo>
                  <a:pt x="573" y="1217"/>
                </a:lnTo>
                <a:lnTo>
                  <a:pt x="507" y="1165"/>
                </a:lnTo>
                <a:lnTo>
                  <a:pt x="445" y="1111"/>
                </a:lnTo>
                <a:lnTo>
                  <a:pt x="386" y="1055"/>
                </a:lnTo>
                <a:lnTo>
                  <a:pt x="330" y="1002"/>
                </a:lnTo>
                <a:lnTo>
                  <a:pt x="278" y="948"/>
                </a:lnTo>
                <a:lnTo>
                  <a:pt x="228" y="894"/>
                </a:lnTo>
                <a:lnTo>
                  <a:pt x="181" y="842"/>
                </a:lnTo>
                <a:lnTo>
                  <a:pt x="136" y="792"/>
                </a:lnTo>
                <a:lnTo>
                  <a:pt x="94" y="743"/>
                </a:lnTo>
                <a:lnTo>
                  <a:pt x="75" y="720"/>
                </a:lnTo>
                <a:lnTo>
                  <a:pt x="0" y="630"/>
                </a:lnTo>
                <a:lnTo>
                  <a:pt x="0" y="0"/>
                </a:lnTo>
                <a:close/>
              </a:path>
            </a:pathLst>
          </a:custGeom>
          <a:solidFill>
            <a:srgbClr val="015835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2031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ripple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61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6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>
          <a:noFill/>
        </a:ln>
      </a:spPr>
      <a:bodyPr rtlCol="0" anchor="ctr"/>
      <a:lstStyle>
        <a:defPPr algn="ctr">
          <a:defRPr sz="2000" dirty="0" smtClean="0">
            <a:solidFill>
              <a:srgbClr val="015835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149</Words>
  <Application>Microsoft Office PowerPoint</Application>
  <PresentationFormat>自定义</PresentationFormat>
  <Paragraphs>15</Paragraphs>
  <Slides>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第一PPT，www.1ppt.com</vt:lpstr>
      <vt:lpstr>Office 主题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绿色曲线</dc:title>
  <dc:creator/>
  <cp:keywords>第一PPT www.1ppt.com</cp:keywords>
  <cp:lastModifiedBy/>
  <cp:revision>1</cp:revision>
  <dcterms:created xsi:type="dcterms:W3CDTF">2016-09-17T13:35:55Z</dcterms:created>
  <dcterms:modified xsi:type="dcterms:W3CDTF">2017-07-05T09:46:32Z</dcterms:modified>
</cp:coreProperties>
</file>