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49" r:id="rId2"/>
  </p:sldMasterIdLst>
  <p:notesMasterIdLst>
    <p:notesMasterId r:id="rId30"/>
  </p:notesMasterIdLst>
  <p:sldIdLst>
    <p:sldId id="2988" r:id="rId3"/>
    <p:sldId id="2964" r:id="rId4"/>
    <p:sldId id="3012" r:id="rId5"/>
    <p:sldId id="3005" r:id="rId6"/>
    <p:sldId id="2992" r:id="rId7"/>
    <p:sldId id="2993" r:id="rId8"/>
    <p:sldId id="3000" r:id="rId9"/>
    <p:sldId id="2991" r:id="rId10"/>
    <p:sldId id="3017" r:id="rId11"/>
    <p:sldId id="3010" r:id="rId12"/>
    <p:sldId id="3008" r:id="rId13"/>
    <p:sldId id="3011" r:id="rId14"/>
    <p:sldId id="3009" r:id="rId15"/>
    <p:sldId id="2989" r:id="rId16"/>
    <p:sldId id="3018" r:id="rId17"/>
    <p:sldId id="2999" r:id="rId18"/>
    <p:sldId id="3006" r:id="rId19"/>
    <p:sldId id="3007" r:id="rId20"/>
    <p:sldId id="2995" r:id="rId21"/>
    <p:sldId id="3003" r:id="rId22"/>
    <p:sldId id="3019" r:id="rId23"/>
    <p:sldId id="2996" r:id="rId24"/>
    <p:sldId id="2998" r:id="rId25"/>
    <p:sldId id="2997" r:id="rId26"/>
    <p:sldId id="3004" r:id="rId27"/>
    <p:sldId id="3016" r:id="rId28"/>
    <p:sldId id="3020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CC8"/>
    <a:srgbClr val="945A3D"/>
    <a:srgbClr val="885133"/>
    <a:srgbClr val="00B0F0"/>
    <a:srgbClr val="0070C0"/>
    <a:srgbClr val="165799"/>
    <a:srgbClr val="8EB4E3"/>
    <a:srgbClr val="C30E13"/>
    <a:srgbClr val="FFFFFF"/>
    <a:srgbClr val="58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33" autoAdjust="0"/>
    <p:restoredTop sz="92986" autoAdjust="0"/>
  </p:normalViewPr>
  <p:slideViewPr>
    <p:cSldViewPr>
      <p:cViewPr varScale="1">
        <p:scale>
          <a:sx n="56" d="100"/>
          <a:sy n="56" d="100"/>
        </p:scale>
        <p:origin x="-114" y="-1548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549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053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698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148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471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53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909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199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9215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30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774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093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9666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0557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3351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0558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5635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5215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935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42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740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428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797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191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387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333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2017/7/9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80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4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79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4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32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01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74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48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93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044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6852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09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phone 6 floa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413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pad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0608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726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244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818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709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84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40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3275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7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40"/>
          <p:cNvSpPr txBox="1"/>
          <p:nvPr/>
        </p:nvSpPr>
        <p:spPr>
          <a:xfrm>
            <a:off x="560723" y="4408413"/>
            <a:ext cx="5796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母</a:t>
            </a: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婴孕妇生育</a:t>
            </a: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Arial" panose="020B0604020202020204" pitchFamily="34" charset="0"/>
              </a:rPr>
              <a:t>PPT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40"/>
          <p:cNvSpPr txBox="1"/>
          <p:nvPr/>
        </p:nvSpPr>
        <p:spPr>
          <a:xfrm>
            <a:off x="560723" y="5264420"/>
            <a:ext cx="5796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方正稚艺简体" panose="03000509000000000000" pitchFamily="65" charset="-122"/>
                <a:cs typeface="Arial" panose="020B0604020202020204" pitchFamily="34" charset="0"/>
              </a:rPr>
              <a:t>MATERNAL PREGNANT WOMEN FERTILITY POWERPOINT TEMPLATE</a:t>
            </a:r>
            <a:endParaRPr lang="zh-CN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6" name="TextBox 40"/>
          <p:cNvSpPr txBox="1"/>
          <p:nvPr/>
        </p:nvSpPr>
        <p:spPr>
          <a:xfrm>
            <a:off x="502666" y="5674849"/>
            <a:ext cx="4205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【</a:t>
            </a:r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动态</a:t>
            </a:r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PPT】【</a:t>
            </a:r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精美大气</a:t>
            </a:r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框架完整</a:t>
            </a:r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可以编辑</a:t>
            </a:r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87979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2" descr="0x786"/>
          <p:cNvSpPr>
            <a:spLocks/>
          </p:cNvSpPr>
          <p:nvPr/>
        </p:nvSpPr>
        <p:spPr bwMode="auto">
          <a:xfrm>
            <a:off x="1939975" y="1998937"/>
            <a:ext cx="1721197" cy="1725661"/>
          </a:xfrm>
          <a:custGeom>
            <a:avLst/>
            <a:gdLst>
              <a:gd name="T0" fmla="*/ 371 w 741"/>
              <a:gd name="T1" fmla="*/ 0 h 741"/>
              <a:gd name="T2" fmla="*/ 0 w 741"/>
              <a:gd name="T3" fmla="*/ 371 h 741"/>
              <a:gd name="T4" fmla="*/ 371 w 741"/>
              <a:gd name="T5" fmla="*/ 741 h 741"/>
              <a:gd name="T6" fmla="*/ 741 w 741"/>
              <a:gd name="T7" fmla="*/ 371 h 741"/>
              <a:gd name="T8" fmla="*/ 741 w 741"/>
              <a:gd name="T9" fmla="*/ 0 h 741"/>
              <a:gd name="T10" fmla="*/ 371 w 741"/>
              <a:gd name="T11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1">
                <a:moveTo>
                  <a:pt x="371" y="0"/>
                </a:moveTo>
                <a:cubicBezTo>
                  <a:pt x="166" y="0"/>
                  <a:pt x="0" y="166"/>
                  <a:pt x="0" y="371"/>
                </a:cubicBezTo>
                <a:cubicBezTo>
                  <a:pt x="0" y="575"/>
                  <a:pt x="166" y="741"/>
                  <a:pt x="371" y="741"/>
                </a:cubicBezTo>
                <a:cubicBezTo>
                  <a:pt x="575" y="741"/>
                  <a:pt x="741" y="575"/>
                  <a:pt x="741" y="371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179094" y="1894013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179095" y="2273523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rgbClr val="FEBCC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rgbClr val="FEBC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179094" y="2637410"/>
            <a:ext cx="184621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170165" y="3327227"/>
            <a:ext cx="200918" cy="203151"/>
            <a:chOff x="2965450" y="2365375"/>
            <a:chExt cx="142875" cy="144463"/>
          </a:xfrm>
          <a:solidFill>
            <a:srgbClr val="FEBCC8"/>
          </a:solidFill>
        </p:grpSpPr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>
              <a:off x="2965450" y="2365375"/>
              <a:ext cx="142875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auto">
            <a:xfrm>
              <a:off x="3005138" y="2405063"/>
              <a:ext cx="63500" cy="57150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51910" y="3327227"/>
            <a:ext cx="200918" cy="203151"/>
            <a:chOff x="3236913" y="2365375"/>
            <a:chExt cx="142875" cy="144463"/>
          </a:xfrm>
          <a:solidFill>
            <a:srgbClr val="FEBCC8"/>
          </a:solidFill>
        </p:grpSpPr>
        <p:sp>
          <p:nvSpPr>
            <p:cNvPr id="14345" name="Oval 9"/>
            <p:cNvSpPr>
              <a:spLocks noChangeArrowheads="1"/>
            </p:cNvSpPr>
            <p:nvPr/>
          </p:nvSpPr>
          <p:spPr bwMode="auto">
            <a:xfrm>
              <a:off x="3236913" y="2365375"/>
              <a:ext cx="142875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3292475" y="2405063"/>
              <a:ext cx="33338" cy="65087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13165" y="3327227"/>
            <a:ext cx="200918" cy="203151"/>
            <a:chOff x="3778250" y="2365375"/>
            <a:chExt cx="142875" cy="144463"/>
          </a:xfrm>
          <a:solidFill>
            <a:srgbClr val="FEBCC8"/>
          </a:solidFill>
        </p:grpSpPr>
        <p:sp>
          <p:nvSpPr>
            <p:cNvPr id="14347" name="Oval 11"/>
            <p:cNvSpPr>
              <a:spLocks noChangeArrowheads="1"/>
            </p:cNvSpPr>
            <p:nvPr/>
          </p:nvSpPr>
          <p:spPr bwMode="auto">
            <a:xfrm>
              <a:off x="3778250" y="2365375"/>
              <a:ext cx="142875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48" name="Freeform 12"/>
            <p:cNvSpPr>
              <a:spLocks noEditPoints="1"/>
            </p:cNvSpPr>
            <p:nvPr/>
          </p:nvSpPr>
          <p:spPr bwMode="auto">
            <a:xfrm>
              <a:off x="3817938" y="2405063"/>
              <a:ext cx="63500" cy="65087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31420" y="3327227"/>
            <a:ext cx="203150" cy="203151"/>
            <a:chOff x="3506788" y="2365375"/>
            <a:chExt cx="144462" cy="144463"/>
          </a:xfrm>
          <a:solidFill>
            <a:srgbClr val="FEBCC8"/>
          </a:solidFill>
        </p:grpSpPr>
        <p:sp>
          <p:nvSpPr>
            <p:cNvPr id="14349" name="Oval 13"/>
            <p:cNvSpPr>
              <a:spLocks noChangeArrowheads="1"/>
            </p:cNvSpPr>
            <p:nvPr/>
          </p:nvSpPr>
          <p:spPr bwMode="auto">
            <a:xfrm>
              <a:off x="3506788" y="2365375"/>
              <a:ext cx="144462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3546475" y="2400300"/>
              <a:ext cx="65088" cy="61913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4351" name="Freeform 15" descr="0115mvtps00039"/>
          <p:cNvSpPr>
            <a:spLocks/>
          </p:cNvSpPr>
          <p:nvPr/>
        </p:nvSpPr>
        <p:spPr bwMode="auto">
          <a:xfrm>
            <a:off x="7268766" y="1998937"/>
            <a:ext cx="1721198" cy="1725661"/>
          </a:xfrm>
          <a:custGeom>
            <a:avLst/>
            <a:gdLst>
              <a:gd name="T0" fmla="*/ 371 w 741"/>
              <a:gd name="T1" fmla="*/ 0 h 741"/>
              <a:gd name="T2" fmla="*/ 0 w 741"/>
              <a:gd name="T3" fmla="*/ 371 h 741"/>
              <a:gd name="T4" fmla="*/ 371 w 741"/>
              <a:gd name="T5" fmla="*/ 741 h 741"/>
              <a:gd name="T6" fmla="*/ 741 w 741"/>
              <a:gd name="T7" fmla="*/ 371 h 741"/>
              <a:gd name="T8" fmla="*/ 741 w 741"/>
              <a:gd name="T9" fmla="*/ 0 h 741"/>
              <a:gd name="T10" fmla="*/ 371 w 741"/>
              <a:gd name="T11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1">
                <a:moveTo>
                  <a:pt x="371" y="0"/>
                </a:moveTo>
                <a:cubicBezTo>
                  <a:pt x="166" y="0"/>
                  <a:pt x="0" y="166"/>
                  <a:pt x="0" y="371"/>
                </a:cubicBezTo>
                <a:cubicBezTo>
                  <a:pt x="0" y="575"/>
                  <a:pt x="166" y="741"/>
                  <a:pt x="371" y="741"/>
                </a:cubicBezTo>
                <a:cubicBezTo>
                  <a:pt x="575" y="741"/>
                  <a:pt x="741" y="575"/>
                  <a:pt x="741" y="371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9507886" y="1894013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9507885" y="2273523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rgbClr val="FEBCC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rgbClr val="FEBC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9507886" y="2637410"/>
            <a:ext cx="202703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498956" y="3327227"/>
            <a:ext cx="203150" cy="203151"/>
            <a:chOff x="6754813" y="2365375"/>
            <a:chExt cx="144462" cy="144463"/>
          </a:xfrm>
          <a:solidFill>
            <a:srgbClr val="FEBCC8"/>
          </a:solidFill>
        </p:grpSpPr>
        <p:sp>
          <p:nvSpPr>
            <p:cNvPr id="14355" name="Oval 19"/>
            <p:cNvSpPr>
              <a:spLocks noChangeArrowheads="1"/>
            </p:cNvSpPr>
            <p:nvPr/>
          </p:nvSpPr>
          <p:spPr bwMode="auto">
            <a:xfrm>
              <a:off x="6754813" y="2365375"/>
              <a:ext cx="144462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56" name="Freeform 20"/>
            <p:cNvSpPr>
              <a:spLocks/>
            </p:cNvSpPr>
            <p:nvPr/>
          </p:nvSpPr>
          <p:spPr bwMode="auto">
            <a:xfrm>
              <a:off x="6794500" y="2411413"/>
              <a:ext cx="65088" cy="50800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880700" y="3327227"/>
            <a:ext cx="203151" cy="203151"/>
            <a:chOff x="7026275" y="2365375"/>
            <a:chExt cx="144463" cy="144463"/>
          </a:xfrm>
          <a:solidFill>
            <a:srgbClr val="FEBCC8"/>
          </a:solidFill>
        </p:grpSpPr>
        <p:sp>
          <p:nvSpPr>
            <p:cNvPr id="14357" name="Oval 21"/>
            <p:cNvSpPr>
              <a:spLocks noChangeArrowheads="1"/>
            </p:cNvSpPr>
            <p:nvPr/>
          </p:nvSpPr>
          <p:spPr bwMode="auto">
            <a:xfrm>
              <a:off x="7026275" y="2365375"/>
              <a:ext cx="144463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58" name="Freeform 22"/>
            <p:cNvSpPr>
              <a:spLocks/>
            </p:cNvSpPr>
            <p:nvPr/>
          </p:nvSpPr>
          <p:spPr bwMode="auto">
            <a:xfrm>
              <a:off x="7081838" y="2405063"/>
              <a:ext cx="33337" cy="65087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641956" y="3327227"/>
            <a:ext cx="203150" cy="203151"/>
            <a:chOff x="7567613" y="2365375"/>
            <a:chExt cx="144462" cy="144463"/>
          </a:xfrm>
          <a:solidFill>
            <a:srgbClr val="FEBCC8"/>
          </a:solidFill>
        </p:grpSpPr>
        <p:sp>
          <p:nvSpPr>
            <p:cNvPr id="14359" name="Oval 23"/>
            <p:cNvSpPr>
              <a:spLocks noChangeArrowheads="1"/>
            </p:cNvSpPr>
            <p:nvPr/>
          </p:nvSpPr>
          <p:spPr bwMode="auto">
            <a:xfrm>
              <a:off x="7567613" y="2365375"/>
              <a:ext cx="144462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60" name="Freeform 24"/>
            <p:cNvSpPr>
              <a:spLocks noEditPoints="1"/>
            </p:cNvSpPr>
            <p:nvPr/>
          </p:nvSpPr>
          <p:spPr bwMode="auto">
            <a:xfrm>
              <a:off x="7607300" y="2405063"/>
              <a:ext cx="65088" cy="65087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262445" y="3327227"/>
            <a:ext cx="200918" cy="203151"/>
            <a:chOff x="7297738" y="2365375"/>
            <a:chExt cx="142875" cy="144463"/>
          </a:xfrm>
          <a:solidFill>
            <a:srgbClr val="FEBCC8"/>
          </a:solidFill>
        </p:grpSpPr>
        <p:sp>
          <p:nvSpPr>
            <p:cNvPr id="14361" name="Oval 25"/>
            <p:cNvSpPr>
              <a:spLocks noChangeArrowheads="1"/>
            </p:cNvSpPr>
            <p:nvPr/>
          </p:nvSpPr>
          <p:spPr bwMode="auto">
            <a:xfrm>
              <a:off x="7297738" y="2365375"/>
              <a:ext cx="142875" cy="144463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62" name="Freeform 26"/>
            <p:cNvSpPr>
              <a:spLocks noEditPoints="1"/>
            </p:cNvSpPr>
            <p:nvPr/>
          </p:nvSpPr>
          <p:spPr bwMode="auto">
            <a:xfrm>
              <a:off x="7337425" y="2400300"/>
              <a:ext cx="63500" cy="61913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4363" name="Freeform 27" descr="u=290065061,2920051158&amp;fm=15&amp;gp=0"/>
          <p:cNvSpPr>
            <a:spLocks/>
          </p:cNvSpPr>
          <p:nvPr/>
        </p:nvSpPr>
        <p:spPr bwMode="auto">
          <a:xfrm>
            <a:off x="1939975" y="4253682"/>
            <a:ext cx="1721197" cy="1723430"/>
          </a:xfrm>
          <a:custGeom>
            <a:avLst/>
            <a:gdLst>
              <a:gd name="T0" fmla="*/ 371 w 741"/>
              <a:gd name="T1" fmla="*/ 0 h 740"/>
              <a:gd name="T2" fmla="*/ 0 w 741"/>
              <a:gd name="T3" fmla="*/ 370 h 740"/>
              <a:gd name="T4" fmla="*/ 371 w 741"/>
              <a:gd name="T5" fmla="*/ 740 h 740"/>
              <a:gd name="T6" fmla="*/ 741 w 741"/>
              <a:gd name="T7" fmla="*/ 370 h 740"/>
              <a:gd name="T8" fmla="*/ 741 w 741"/>
              <a:gd name="T9" fmla="*/ 0 h 740"/>
              <a:gd name="T10" fmla="*/ 371 w 741"/>
              <a:gd name="T11" fmla="*/ 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0">
                <a:moveTo>
                  <a:pt x="371" y="0"/>
                </a:moveTo>
                <a:cubicBezTo>
                  <a:pt x="166" y="0"/>
                  <a:pt x="0" y="165"/>
                  <a:pt x="0" y="370"/>
                </a:cubicBezTo>
                <a:cubicBezTo>
                  <a:pt x="0" y="574"/>
                  <a:pt x="166" y="740"/>
                  <a:pt x="371" y="740"/>
                </a:cubicBezTo>
                <a:cubicBezTo>
                  <a:pt x="575" y="740"/>
                  <a:pt x="741" y="574"/>
                  <a:pt x="741" y="370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4179094" y="4146527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4179094" y="4526038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rgbClr val="FEBCC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rgbClr val="FEBC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170165" y="5581973"/>
            <a:ext cx="200918" cy="198686"/>
            <a:chOff x="2965450" y="3968750"/>
            <a:chExt cx="142875" cy="141288"/>
          </a:xfrm>
          <a:solidFill>
            <a:srgbClr val="FEBCC8"/>
          </a:solidFill>
        </p:grpSpPr>
        <p:sp>
          <p:nvSpPr>
            <p:cNvPr id="14366" name="Oval 30"/>
            <p:cNvSpPr>
              <a:spLocks noChangeArrowheads="1"/>
            </p:cNvSpPr>
            <p:nvPr/>
          </p:nvSpPr>
          <p:spPr bwMode="auto">
            <a:xfrm>
              <a:off x="2965450" y="3968750"/>
              <a:ext cx="142875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67" name="Freeform 31"/>
            <p:cNvSpPr>
              <a:spLocks/>
            </p:cNvSpPr>
            <p:nvPr/>
          </p:nvSpPr>
          <p:spPr bwMode="auto">
            <a:xfrm>
              <a:off x="3005138" y="4013200"/>
              <a:ext cx="63500" cy="52388"/>
            </a:xfrm>
            <a:custGeom>
              <a:avLst/>
              <a:gdLst>
                <a:gd name="T0" fmla="*/ 39 w 39"/>
                <a:gd name="T1" fmla="*/ 4 h 32"/>
                <a:gd name="T2" fmla="*/ 34 w 39"/>
                <a:gd name="T3" fmla="*/ 5 h 32"/>
                <a:gd name="T4" fmla="*/ 38 w 39"/>
                <a:gd name="T5" fmla="*/ 1 h 32"/>
                <a:gd name="T6" fmla="*/ 33 w 39"/>
                <a:gd name="T7" fmla="*/ 3 h 32"/>
                <a:gd name="T8" fmla="*/ 27 w 39"/>
                <a:gd name="T9" fmla="*/ 0 h 32"/>
                <a:gd name="T10" fmla="*/ 19 w 39"/>
                <a:gd name="T11" fmla="*/ 8 h 32"/>
                <a:gd name="T12" fmla="*/ 19 w 39"/>
                <a:gd name="T13" fmla="*/ 10 h 32"/>
                <a:gd name="T14" fmla="*/ 3 w 39"/>
                <a:gd name="T15" fmla="*/ 2 h 32"/>
                <a:gd name="T16" fmla="*/ 2 w 39"/>
                <a:gd name="T17" fmla="*/ 6 h 32"/>
                <a:gd name="T18" fmla="*/ 6 w 39"/>
                <a:gd name="T19" fmla="*/ 12 h 32"/>
                <a:gd name="T20" fmla="*/ 2 w 39"/>
                <a:gd name="T21" fmla="*/ 11 h 32"/>
                <a:gd name="T22" fmla="*/ 2 w 39"/>
                <a:gd name="T23" fmla="*/ 11 h 32"/>
                <a:gd name="T24" fmla="*/ 8 w 39"/>
                <a:gd name="T25" fmla="*/ 19 h 32"/>
                <a:gd name="T26" fmla="*/ 6 w 39"/>
                <a:gd name="T27" fmla="*/ 19 h 32"/>
                <a:gd name="T28" fmla="*/ 5 w 39"/>
                <a:gd name="T29" fmla="*/ 19 h 32"/>
                <a:gd name="T30" fmla="*/ 12 w 39"/>
                <a:gd name="T31" fmla="*/ 25 h 32"/>
                <a:gd name="T32" fmla="*/ 2 w 39"/>
                <a:gd name="T33" fmla="*/ 28 h 32"/>
                <a:gd name="T34" fmla="*/ 0 w 39"/>
                <a:gd name="T35" fmla="*/ 28 h 32"/>
                <a:gd name="T36" fmla="*/ 13 w 39"/>
                <a:gd name="T37" fmla="*/ 32 h 32"/>
                <a:gd name="T38" fmla="*/ 35 w 39"/>
                <a:gd name="T39" fmla="*/ 9 h 32"/>
                <a:gd name="T40" fmla="*/ 35 w 39"/>
                <a:gd name="T41" fmla="*/ 8 h 32"/>
                <a:gd name="T42" fmla="*/ 39 w 39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2">
                  <a:moveTo>
                    <a:pt x="39" y="4"/>
                  </a:moveTo>
                  <a:cubicBezTo>
                    <a:pt x="37" y="5"/>
                    <a:pt x="36" y="5"/>
                    <a:pt x="34" y="5"/>
                  </a:cubicBezTo>
                  <a:cubicBezTo>
                    <a:pt x="36" y="4"/>
                    <a:pt x="37" y="3"/>
                    <a:pt x="38" y="1"/>
                  </a:cubicBezTo>
                  <a:cubicBezTo>
                    <a:pt x="36" y="2"/>
                    <a:pt x="35" y="3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10"/>
                    <a:pt x="7" y="7"/>
                    <a:pt x="3" y="2"/>
                  </a:cubicBezTo>
                  <a:cubicBezTo>
                    <a:pt x="2" y="3"/>
                    <a:pt x="2" y="4"/>
                    <a:pt x="2" y="6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5"/>
                    <a:pt x="12" y="25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2"/>
                    <a:pt x="13" y="32"/>
                  </a:cubicBezTo>
                  <a:cubicBezTo>
                    <a:pt x="27" y="32"/>
                    <a:pt x="35" y="20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6"/>
                    <a:pt x="3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51910" y="5581973"/>
            <a:ext cx="200918" cy="198686"/>
            <a:chOff x="3236913" y="3968750"/>
            <a:chExt cx="142875" cy="141288"/>
          </a:xfrm>
          <a:solidFill>
            <a:srgbClr val="FEBCC8"/>
          </a:solidFill>
        </p:grpSpPr>
        <p:sp>
          <p:nvSpPr>
            <p:cNvPr id="14368" name="Oval 32"/>
            <p:cNvSpPr>
              <a:spLocks noChangeArrowheads="1"/>
            </p:cNvSpPr>
            <p:nvPr/>
          </p:nvSpPr>
          <p:spPr bwMode="auto">
            <a:xfrm>
              <a:off x="3236913" y="3968750"/>
              <a:ext cx="142875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69" name="Freeform 33"/>
            <p:cNvSpPr>
              <a:spLocks/>
            </p:cNvSpPr>
            <p:nvPr/>
          </p:nvSpPr>
          <p:spPr bwMode="auto">
            <a:xfrm>
              <a:off x="3292475" y="4008438"/>
              <a:ext cx="33338" cy="61912"/>
            </a:xfrm>
            <a:custGeom>
              <a:avLst/>
              <a:gdLst>
                <a:gd name="T0" fmla="*/ 4 w 20"/>
                <a:gd name="T1" fmla="*/ 21 h 38"/>
                <a:gd name="T2" fmla="*/ 4 w 20"/>
                <a:gd name="T3" fmla="*/ 38 h 38"/>
                <a:gd name="T4" fmla="*/ 13 w 20"/>
                <a:gd name="T5" fmla="*/ 38 h 38"/>
                <a:gd name="T6" fmla="*/ 13 w 20"/>
                <a:gd name="T7" fmla="*/ 21 h 38"/>
                <a:gd name="T8" fmla="*/ 18 w 20"/>
                <a:gd name="T9" fmla="*/ 21 h 38"/>
                <a:gd name="T10" fmla="*/ 20 w 20"/>
                <a:gd name="T11" fmla="*/ 14 h 38"/>
                <a:gd name="T12" fmla="*/ 13 w 20"/>
                <a:gd name="T13" fmla="*/ 14 h 38"/>
                <a:gd name="T14" fmla="*/ 13 w 20"/>
                <a:gd name="T15" fmla="*/ 9 h 38"/>
                <a:gd name="T16" fmla="*/ 14 w 20"/>
                <a:gd name="T17" fmla="*/ 7 h 38"/>
                <a:gd name="T18" fmla="*/ 18 w 20"/>
                <a:gd name="T19" fmla="*/ 7 h 38"/>
                <a:gd name="T20" fmla="*/ 18 w 20"/>
                <a:gd name="T21" fmla="*/ 0 h 38"/>
                <a:gd name="T22" fmla="*/ 11 w 20"/>
                <a:gd name="T23" fmla="*/ 0 h 38"/>
                <a:gd name="T24" fmla="*/ 4 w 20"/>
                <a:gd name="T25" fmla="*/ 6 h 38"/>
                <a:gd name="T26" fmla="*/ 4 w 20"/>
                <a:gd name="T27" fmla="*/ 14 h 38"/>
                <a:gd name="T28" fmla="*/ 0 w 20"/>
                <a:gd name="T29" fmla="*/ 14 h 38"/>
                <a:gd name="T30" fmla="*/ 0 w 20"/>
                <a:gd name="T31" fmla="*/ 21 h 38"/>
                <a:gd name="T32" fmla="*/ 4 w 20"/>
                <a:gd name="T33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8">
                  <a:moveTo>
                    <a:pt x="4" y="21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1"/>
                    <a:pt x="13" y="9"/>
                  </a:cubicBezTo>
                  <a:cubicBezTo>
                    <a:pt x="13" y="8"/>
                    <a:pt x="13" y="7"/>
                    <a:pt x="14" y="7"/>
                  </a:cubicBezTo>
                  <a:cubicBezTo>
                    <a:pt x="16" y="7"/>
                    <a:pt x="18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3"/>
                    <a:pt x="4" y="6"/>
                  </a:cubicBezTo>
                  <a:cubicBezTo>
                    <a:pt x="4" y="10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4" y="2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13165" y="5581973"/>
            <a:ext cx="200918" cy="198686"/>
            <a:chOff x="3778250" y="3968750"/>
            <a:chExt cx="142875" cy="141288"/>
          </a:xfrm>
          <a:solidFill>
            <a:srgbClr val="FEBCC8"/>
          </a:solidFill>
        </p:grpSpPr>
        <p:sp>
          <p:nvSpPr>
            <p:cNvPr id="14370" name="Oval 34"/>
            <p:cNvSpPr>
              <a:spLocks noChangeArrowheads="1"/>
            </p:cNvSpPr>
            <p:nvPr/>
          </p:nvSpPr>
          <p:spPr bwMode="auto">
            <a:xfrm>
              <a:off x="3778250" y="3968750"/>
              <a:ext cx="142875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71" name="Freeform 35"/>
            <p:cNvSpPr>
              <a:spLocks noEditPoints="1"/>
            </p:cNvSpPr>
            <p:nvPr/>
          </p:nvSpPr>
          <p:spPr bwMode="auto">
            <a:xfrm>
              <a:off x="3817938" y="4008438"/>
              <a:ext cx="63500" cy="61912"/>
            </a:xfrm>
            <a:custGeom>
              <a:avLst/>
              <a:gdLst>
                <a:gd name="T0" fmla="*/ 20 w 39"/>
                <a:gd name="T1" fmla="*/ 38 h 38"/>
                <a:gd name="T2" fmla="*/ 0 w 39"/>
                <a:gd name="T3" fmla="*/ 19 h 38"/>
                <a:gd name="T4" fmla="*/ 20 w 39"/>
                <a:gd name="T5" fmla="*/ 0 h 38"/>
                <a:gd name="T6" fmla="*/ 39 w 39"/>
                <a:gd name="T7" fmla="*/ 19 h 38"/>
                <a:gd name="T8" fmla="*/ 20 w 39"/>
                <a:gd name="T9" fmla="*/ 38 h 38"/>
                <a:gd name="T10" fmla="*/ 36 w 39"/>
                <a:gd name="T11" fmla="*/ 22 h 38"/>
                <a:gd name="T12" fmla="*/ 26 w 39"/>
                <a:gd name="T13" fmla="*/ 21 h 38"/>
                <a:gd name="T14" fmla="*/ 29 w 39"/>
                <a:gd name="T15" fmla="*/ 33 h 38"/>
                <a:gd name="T16" fmla="*/ 36 w 39"/>
                <a:gd name="T17" fmla="*/ 22 h 38"/>
                <a:gd name="T18" fmla="*/ 26 w 39"/>
                <a:gd name="T19" fmla="*/ 34 h 38"/>
                <a:gd name="T20" fmla="*/ 23 w 39"/>
                <a:gd name="T21" fmla="*/ 22 h 38"/>
                <a:gd name="T22" fmla="*/ 22 w 39"/>
                <a:gd name="T23" fmla="*/ 22 h 38"/>
                <a:gd name="T24" fmla="*/ 10 w 39"/>
                <a:gd name="T25" fmla="*/ 32 h 38"/>
                <a:gd name="T26" fmla="*/ 20 w 39"/>
                <a:gd name="T27" fmla="*/ 35 h 38"/>
                <a:gd name="T28" fmla="*/ 26 w 39"/>
                <a:gd name="T29" fmla="*/ 34 h 38"/>
                <a:gd name="T30" fmla="*/ 7 w 39"/>
                <a:gd name="T31" fmla="*/ 30 h 38"/>
                <a:gd name="T32" fmla="*/ 21 w 39"/>
                <a:gd name="T33" fmla="*/ 19 h 38"/>
                <a:gd name="T34" fmla="*/ 21 w 39"/>
                <a:gd name="T35" fmla="*/ 19 h 38"/>
                <a:gd name="T36" fmla="*/ 20 w 39"/>
                <a:gd name="T37" fmla="*/ 16 h 38"/>
                <a:gd name="T38" fmla="*/ 3 w 39"/>
                <a:gd name="T39" fmla="*/ 18 h 38"/>
                <a:gd name="T40" fmla="*/ 3 w 39"/>
                <a:gd name="T41" fmla="*/ 19 h 38"/>
                <a:gd name="T42" fmla="*/ 7 w 39"/>
                <a:gd name="T43" fmla="*/ 30 h 38"/>
                <a:gd name="T44" fmla="*/ 4 w 39"/>
                <a:gd name="T45" fmla="*/ 16 h 38"/>
                <a:gd name="T46" fmla="*/ 19 w 39"/>
                <a:gd name="T47" fmla="*/ 14 h 38"/>
                <a:gd name="T48" fmla="*/ 13 w 39"/>
                <a:gd name="T49" fmla="*/ 4 h 38"/>
                <a:gd name="T50" fmla="*/ 4 w 39"/>
                <a:gd name="T51" fmla="*/ 16 h 38"/>
                <a:gd name="T52" fmla="*/ 16 w 39"/>
                <a:gd name="T53" fmla="*/ 3 h 38"/>
                <a:gd name="T54" fmla="*/ 22 w 39"/>
                <a:gd name="T55" fmla="*/ 13 h 38"/>
                <a:gd name="T56" fmla="*/ 31 w 39"/>
                <a:gd name="T57" fmla="*/ 7 h 38"/>
                <a:gd name="T58" fmla="*/ 20 w 39"/>
                <a:gd name="T59" fmla="*/ 3 h 38"/>
                <a:gd name="T60" fmla="*/ 16 w 39"/>
                <a:gd name="T61" fmla="*/ 3 h 38"/>
                <a:gd name="T62" fmla="*/ 32 w 39"/>
                <a:gd name="T63" fmla="*/ 9 h 38"/>
                <a:gd name="T64" fmla="*/ 23 w 39"/>
                <a:gd name="T65" fmla="*/ 15 h 38"/>
                <a:gd name="T66" fmla="*/ 24 w 39"/>
                <a:gd name="T67" fmla="*/ 17 h 38"/>
                <a:gd name="T68" fmla="*/ 25 w 39"/>
                <a:gd name="T69" fmla="*/ 18 h 38"/>
                <a:gd name="T70" fmla="*/ 36 w 39"/>
                <a:gd name="T71" fmla="*/ 19 h 38"/>
                <a:gd name="T72" fmla="*/ 32 w 39"/>
                <a:gd name="T73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cubicBezTo>
                    <a:pt x="9" y="38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30"/>
                    <a:pt x="30" y="38"/>
                    <a:pt x="20" y="38"/>
                  </a:cubicBezTo>
                  <a:close/>
                  <a:moveTo>
                    <a:pt x="36" y="22"/>
                  </a:moveTo>
                  <a:cubicBezTo>
                    <a:pt x="35" y="21"/>
                    <a:pt x="31" y="20"/>
                    <a:pt x="26" y="21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0"/>
                    <a:pt x="35" y="26"/>
                    <a:pt x="36" y="22"/>
                  </a:cubicBezTo>
                  <a:close/>
                  <a:moveTo>
                    <a:pt x="26" y="34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5"/>
                    <a:pt x="10" y="31"/>
                    <a:pt x="10" y="32"/>
                  </a:cubicBezTo>
                  <a:cubicBezTo>
                    <a:pt x="12" y="34"/>
                    <a:pt x="16" y="35"/>
                    <a:pt x="20" y="35"/>
                  </a:cubicBezTo>
                  <a:cubicBezTo>
                    <a:pt x="22" y="35"/>
                    <a:pt x="24" y="35"/>
                    <a:pt x="26" y="34"/>
                  </a:cubicBezTo>
                  <a:close/>
                  <a:moveTo>
                    <a:pt x="7" y="30"/>
                  </a:moveTo>
                  <a:cubicBezTo>
                    <a:pt x="8" y="29"/>
                    <a:pt x="12" y="22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7"/>
                    <a:pt x="20" y="16"/>
                  </a:cubicBezTo>
                  <a:cubicBezTo>
                    <a:pt x="12" y="19"/>
                    <a:pt x="4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3"/>
                    <a:pt x="5" y="27"/>
                    <a:pt x="7" y="30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9"/>
                    <a:pt x="13" y="5"/>
                    <a:pt x="13" y="4"/>
                  </a:cubicBezTo>
                  <a:cubicBezTo>
                    <a:pt x="8" y="6"/>
                    <a:pt x="5" y="11"/>
                    <a:pt x="4" y="16"/>
                  </a:cubicBezTo>
                  <a:close/>
                  <a:moveTo>
                    <a:pt x="16" y="3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0"/>
                    <a:pt x="30" y="7"/>
                    <a:pt x="31" y="7"/>
                  </a:cubicBezTo>
                  <a:cubicBezTo>
                    <a:pt x="28" y="4"/>
                    <a:pt x="24" y="3"/>
                    <a:pt x="20" y="3"/>
                  </a:cubicBezTo>
                  <a:cubicBezTo>
                    <a:pt x="18" y="3"/>
                    <a:pt x="17" y="3"/>
                    <a:pt x="16" y="3"/>
                  </a:cubicBezTo>
                  <a:close/>
                  <a:moveTo>
                    <a:pt x="32" y="9"/>
                  </a:moveTo>
                  <a:cubicBezTo>
                    <a:pt x="32" y="9"/>
                    <a:pt x="29" y="13"/>
                    <a:pt x="23" y="15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30" y="18"/>
                    <a:pt x="36" y="19"/>
                    <a:pt x="36" y="19"/>
                  </a:cubicBezTo>
                  <a:cubicBezTo>
                    <a:pt x="36" y="15"/>
                    <a:pt x="35" y="11"/>
                    <a:pt x="32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1420" y="5581973"/>
            <a:ext cx="203150" cy="198686"/>
            <a:chOff x="3506788" y="3968750"/>
            <a:chExt cx="144462" cy="141288"/>
          </a:xfrm>
          <a:solidFill>
            <a:srgbClr val="FEBCC8"/>
          </a:solidFill>
        </p:grpSpPr>
        <p:sp>
          <p:nvSpPr>
            <p:cNvPr id="14372" name="Oval 36"/>
            <p:cNvSpPr>
              <a:spLocks noChangeArrowheads="1"/>
            </p:cNvSpPr>
            <p:nvPr/>
          </p:nvSpPr>
          <p:spPr bwMode="auto">
            <a:xfrm>
              <a:off x="3506788" y="3968750"/>
              <a:ext cx="144462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73" name="Freeform 37"/>
            <p:cNvSpPr>
              <a:spLocks noEditPoints="1"/>
            </p:cNvSpPr>
            <p:nvPr/>
          </p:nvSpPr>
          <p:spPr bwMode="auto">
            <a:xfrm>
              <a:off x="3546475" y="4003675"/>
              <a:ext cx="65088" cy="60325"/>
            </a:xfrm>
            <a:custGeom>
              <a:avLst/>
              <a:gdLst>
                <a:gd name="T0" fmla="*/ 9 w 39"/>
                <a:gd name="T1" fmla="*/ 4 h 37"/>
                <a:gd name="T2" fmla="*/ 5 w 39"/>
                <a:gd name="T3" fmla="*/ 8 h 37"/>
                <a:gd name="T4" fmla="*/ 0 w 39"/>
                <a:gd name="T5" fmla="*/ 4 h 37"/>
                <a:gd name="T6" fmla="*/ 5 w 39"/>
                <a:gd name="T7" fmla="*/ 0 h 37"/>
                <a:gd name="T8" fmla="*/ 9 w 39"/>
                <a:gd name="T9" fmla="*/ 4 h 37"/>
                <a:gd name="T10" fmla="*/ 1 w 39"/>
                <a:gd name="T11" fmla="*/ 37 h 37"/>
                <a:gd name="T12" fmla="*/ 1 w 39"/>
                <a:gd name="T13" fmla="*/ 11 h 37"/>
                <a:gd name="T14" fmla="*/ 9 w 39"/>
                <a:gd name="T15" fmla="*/ 11 h 37"/>
                <a:gd name="T16" fmla="*/ 9 w 39"/>
                <a:gd name="T17" fmla="*/ 37 h 37"/>
                <a:gd name="T18" fmla="*/ 1 w 39"/>
                <a:gd name="T19" fmla="*/ 37 h 37"/>
                <a:gd name="T20" fmla="*/ 14 w 39"/>
                <a:gd name="T21" fmla="*/ 19 h 37"/>
                <a:gd name="T22" fmla="*/ 14 w 39"/>
                <a:gd name="T23" fmla="*/ 11 h 37"/>
                <a:gd name="T24" fmla="*/ 21 w 39"/>
                <a:gd name="T25" fmla="*/ 11 h 37"/>
                <a:gd name="T26" fmla="*/ 21 w 39"/>
                <a:gd name="T27" fmla="*/ 15 h 37"/>
                <a:gd name="T28" fmla="*/ 21 w 39"/>
                <a:gd name="T29" fmla="*/ 15 h 37"/>
                <a:gd name="T30" fmla="*/ 29 w 39"/>
                <a:gd name="T31" fmla="*/ 10 h 37"/>
                <a:gd name="T32" fmla="*/ 39 w 39"/>
                <a:gd name="T33" fmla="*/ 22 h 37"/>
                <a:gd name="T34" fmla="*/ 39 w 39"/>
                <a:gd name="T35" fmla="*/ 37 h 37"/>
                <a:gd name="T36" fmla="*/ 31 w 39"/>
                <a:gd name="T37" fmla="*/ 37 h 37"/>
                <a:gd name="T38" fmla="*/ 31 w 39"/>
                <a:gd name="T39" fmla="*/ 23 h 37"/>
                <a:gd name="T40" fmla="*/ 26 w 39"/>
                <a:gd name="T41" fmla="*/ 17 h 37"/>
                <a:gd name="T42" fmla="*/ 22 w 39"/>
                <a:gd name="T43" fmla="*/ 20 h 37"/>
                <a:gd name="T44" fmla="*/ 22 w 39"/>
                <a:gd name="T45" fmla="*/ 22 h 37"/>
                <a:gd name="T46" fmla="*/ 22 w 39"/>
                <a:gd name="T47" fmla="*/ 37 h 37"/>
                <a:gd name="T48" fmla="*/ 14 w 39"/>
                <a:gd name="T49" fmla="*/ 37 h 37"/>
                <a:gd name="T50" fmla="*/ 14 w 39"/>
                <a:gd name="T51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7">
                  <a:moveTo>
                    <a:pt x="9" y="4"/>
                  </a:moveTo>
                  <a:cubicBezTo>
                    <a:pt x="9" y="6"/>
                    <a:pt x="8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9" y="1"/>
                    <a:pt x="9" y="4"/>
                  </a:cubicBezTo>
                  <a:close/>
                  <a:moveTo>
                    <a:pt x="1" y="37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37"/>
                    <a:pt x="9" y="37"/>
                    <a:pt x="9" y="37"/>
                  </a:cubicBezTo>
                  <a:lnTo>
                    <a:pt x="1" y="37"/>
                  </a:lnTo>
                  <a:close/>
                  <a:moveTo>
                    <a:pt x="14" y="19"/>
                  </a:moveTo>
                  <a:cubicBezTo>
                    <a:pt x="14" y="16"/>
                    <a:pt x="14" y="13"/>
                    <a:pt x="14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3"/>
                    <a:pt x="25" y="10"/>
                    <a:pt x="29" y="10"/>
                  </a:cubicBezTo>
                  <a:cubicBezTo>
                    <a:pt x="35" y="10"/>
                    <a:pt x="39" y="14"/>
                    <a:pt x="39" y="2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19"/>
                    <a:pt x="29" y="17"/>
                    <a:pt x="26" y="17"/>
                  </a:cubicBezTo>
                  <a:cubicBezTo>
                    <a:pt x="24" y="17"/>
                    <a:pt x="23" y="19"/>
                    <a:pt x="22" y="20"/>
                  </a:cubicBezTo>
                  <a:cubicBezTo>
                    <a:pt x="22" y="21"/>
                    <a:pt x="22" y="21"/>
                    <a:pt x="22" y="22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1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4374" name="Freeform 38" descr="u=2137848116,541256983&amp;fm=15&amp;gp=0"/>
          <p:cNvSpPr>
            <a:spLocks/>
          </p:cNvSpPr>
          <p:nvPr/>
        </p:nvSpPr>
        <p:spPr bwMode="auto">
          <a:xfrm>
            <a:off x="7268766" y="4253682"/>
            <a:ext cx="1721198" cy="1723430"/>
          </a:xfrm>
          <a:custGeom>
            <a:avLst/>
            <a:gdLst>
              <a:gd name="T0" fmla="*/ 371 w 741"/>
              <a:gd name="T1" fmla="*/ 0 h 740"/>
              <a:gd name="T2" fmla="*/ 0 w 741"/>
              <a:gd name="T3" fmla="*/ 370 h 740"/>
              <a:gd name="T4" fmla="*/ 371 w 741"/>
              <a:gd name="T5" fmla="*/ 740 h 740"/>
              <a:gd name="T6" fmla="*/ 741 w 741"/>
              <a:gd name="T7" fmla="*/ 370 h 740"/>
              <a:gd name="T8" fmla="*/ 741 w 741"/>
              <a:gd name="T9" fmla="*/ 0 h 740"/>
              <a:gd name="T10" fmla="*/ 371 w 741"/>
              <a:gd name="T11" fmla="*/ 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0">
                <a:moveTo>
                  <a:pt x="371" y="0"/>
                </a:moveTo>
                <a:cubicBezTo>
                  <a:pt x="166" y="0"/>
                  <a:pt x="0" y="165"/>
                  <a:pt x="0" y="370"/>
                </a:cubicBezTo>
                <a:cubicBezTo>
                  <a:pt x="0" y="574"/>
                  <a:pt x="166" y="740"/>
                  <a:pt x="371" y="740"/>
                </a:cubicBezTo>
                <a:cubicBezTo>
                  <a:pt x="575" y="740"/>
                  <a:pt x="741" y="574"/>
                  <a:pt x="741" y="370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9507886" y="4146527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9507886" y="4526038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rgbClr val="FEBCC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rgbClr val="FEBC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498956" y="5581973"/>
            <a:ext cx="203150" cy="198686"/>
            <a:chOff x="6754813" y="3968750"/>
            <a:chExt cx="144462" cy="141288"/>
          </a:xfrm>
          <a:solidFill>
            <a:srgbClr val="FEBCC8"/>
          </a:solidFill>
        </p:grpSpPr>
        <p:sp>
          <p:nvSpPr>
            <p:cNvPr id="14377" name="Oval 41"/>
            <p:cNvSpPr>
              <a:spLocks noChangeArrowheads="1"/>
            </p:cNvSpPr>
            <p:nvPr/>
          </p:nvSpPr>
          <p:spPr bwMode="auto">
            <a:xfrm>
              <a:off x="6754813" y="3968750"/>
              <a:ext cx="144462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78" name="Freeform 42"/>
            <p:cNvSpPr>
              <a:spLocks/>
            </p:cNvSpPr>
            <p:nvPr/>
          </p:nvSpPr>
          <p:spPr bwMode="auto">
            <a:xfrm>
              <a:off x="6794500" y="4013200"/>
              <a:ext cx="65088" cy="52388"/>
            </a:xfrm>
            <a:custGeom>
              <a:avLst/>
              <a:gdLst>
                <a:gd name="T0" fmla="*/ 39 w 39"/>
                <a:gd name="T1" fmla="*/ 4 h 32"/>
                <a:gd name="T2" fmla="*/ 34 w 39"/>
                <a:gd name="T3" fmla="*/ 5 h 32"/>
                <a:gd name="T4" fmla="*/ 38 w 39"/>
                <a:gd name="T5" fmla="*/ 1 h 32"/>
                <a:gd name="T6" fmla="*/ 33 w 39"/>
                <a:gd name="T7" fmla="*/ 3 h 32"/>
                <a:gd name="T8" fmla="*/ 27 w 39"/>
                <a:gd name="T9" fmla="*/ 0 h 32"/>
                <a:gd name="T10" fmla="*/ 19 w 39"/>
                <a:gd name="T11" fmla="*/ 8 h 32"/>
                <a:gd name="T12" fmla="*/ 19 w 39"/>
                <a:gd name="T13" fmla="*/ 10 h 32"/>
                <a:gd name="T14" fmla="*/ 3 w 39"/>
                <a:gd name="T15" fmla="*/ 2 h 32"/>
                <a:gd name="T16" fmla="*/ 2 w 39"/>
                <a:gd name="T17" fmla="*/ 6 h 32"/>
                <a:gd name="T18" fmla="*/ 6 w 39"/>
                <a:gd name="T19" fmla="*/ 12 h 32"/>
                <a:gd name="T20" fmla="*/ 2 w 39"/>
                <a:gd name="T21" fmla="*/ 11 h 32"/>
                <a:gd name="T22" fmla="*/ 2 w 39"/>
                <a:gd name="T23" fmla="*/ 11 h 32"/>
                <a:gd name="T24" fmla="*/ 8 w 39"/>
                <a:gd name="T25" fmla="*/ 19 h 32"/>
                <a:gd name="T26" fmla="*/ 6 w 39"/>
                <a:gd name="T27" fmla="*/ 19 h 32"/>
                <a:gd name="T28" fmla="*/ 5 w 39"/>
                <a:gd name="T29" fmla="*/ 19 h 32"/>
                <a:gd name="T30" fmla="*/ 12 w 39"/>
                <a:gd name="T31" fmla="*/ 25 h 32"/>
                <a:gd name="T32" fmla="*/ 2 w 39"/>
                <a:gd name="T33" fmla="*/ 28 h 32"/>
                <a:gd name="T34" fmla="*/ 0 w 39"/>
                <a:gd name="T35" fmla="*/ 28 h 32"/>
                <a:gd name="T36" fmla="*/ 13 w 39"/>
                <a:gd name="T37" fmla="*/ 32 h 32"/>
                <a:gd name="T38" fmla="*/ 35 w 39"/>
                <a:gd name="T39" fmla="*/ 9 h 32"/>
                <a:gd name="T40" fmla="*/ 35 w 39"/>
                <a:gd name="T41" fmla="*/ 8 h 32"/>
                <a:gd name="T42" fmla="*/ 39 w 39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2">
                  <a:moveTo>
                    <a:pt x="39" y="4"/>
                  </a:moveTo>
                  <a:cubicBezTo>
                    <a:pt x="37" y="5"/>
                    <a:pt x="36" y="5"/>
                    <a:pt x="34" y="5"/>
                  </a:cubicBezTo>
                  <a:cubicBezTo>
                    <a:pt x="36" y="4"/>
                    <a:pt x="37" y="3"/>
                    <a:pt x="38" y="1"/>
                  </a:cubicBezTo>
                  <a:cubicBezTo>
                    <a:pt x="36" y="2"/>
                    <a:pt x="35" y="3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10"/>
                    <a:pt x="7" y="7"/>
                    <a:pt x="3" y="2"/>
                  </a:cubicBezTo>
                  <a:cubicBezTo>
                    <a:pt x="2" y="3"/>
                    <a:pt x="2" y="4"/>
                    <a:pt x="2" y="6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5"/>
                    <a:pt x="12" y="25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2"/>
                    <a:pt x="13" y="32"/>
                  </a:cubicBezTo>
                  <a:cubicBezTo>
                    <a:pt x="27" y="32"/>
                    <a:pt x="35" y="20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6"/>
                    <a:pt x="3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880700" y="5581973"/>
            <a:ext cx="203151" cy="198686"/>
            <a:chOff x="7026275" y="3968750"/>
            <a:chExt cx="144463" cy="141288"/>
          </a:xfrm>
          <a:solidFill>
            <a:srgbClr val="FEBCC8"/>
          </a:solidFill>
        </p:grpSpPr>
        <p:sp>
          <p:nvSpPr>
            <p:cNvPr id="14379" name="Oval 43"/>
            <p:cNvSpPr>
              <a:spLocks noChangeArrowheads="1"/>
            </p:cNvSpPr>
            <p:nvPr/>
          </p:nvSpPr>
          <p:spPr bwMode="auto">
            <a:xfrm>
              <a:off x="7026275" y="3968750"/>
              <a:ext cx="144463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80" name="Freeform 44"/>
            <p:cNvSpPr>
              <a:spLocks/>
            </p:cNvSpPr>
            <p:nvPr/>
          </p:nvSpPr>
          <p:spPr bwMode="auto">
            <a:xfrm>
              <a:off x="7081838" y="4008438"/>
              <a:ext cx="33337" cy="61912"/>
            </a:xfrm>
            <a:custGeom>
              <a:avLst/>
              <a:gdLst>
                <a:gd name="T0" fmla="*/ 4 w 20"/>
                <a:gd name="T1" fmla="*/ 21 h 38"/>
                <a:gd name="T2" fmla="*/ 4 w 20"/>
                <a:gd name="T3" fmla="*/ 38 h 38"/>
                <a:gd name="T4" fmla="*/ 13 w 20"/>
                <a:gd name="T5" fmla="*/ 38 h 38"/>
                <a:gd name="T6" fmla="*/ 13 w 20"/>
                <a:gd name="T7" fmla="*/ 21 h 38"/>
                <a:gd name="T8" fmla="*/ 18 w 20"/>
                <a:gd name="T9" fmla="*/ 21 h 38"/>
                <a:gd name="T10" fmla="*/ 20 w 20"/>
                <a:gd name="T11" fmla="*/ 14 h 38"/>
                <a:gd name="T12" fmla="*/ 13 w 20"/>
                <a:gd name="T13" fmla="*/ 14 h 38"/>
                <a:gd name="T14" fmla="*/ 13 w 20"/>
                <a:gd name="T15" fmla="*/ 9 h 38"/>
                <a:gd name="T16" fmla="*/ 14 w 20"/>
                <a:gd name="T17" fmla="*/ 7 h 38"/>
                <a:gd name="T18" fmla="*/ 18 w 20"/>
                <a:gd name="T19" fmla="*/ 7 h 38"/>
                <a:gd name="T20" fmla="*/ 18 w 20"/>
                <a:gd name="T21" fmla="*/ 0 h 38"/>
                <a:gd name="T22" fmla="*/ 11 w 20"/>
                <a:gd name="T23" fmla="*/ 0 h 38"/>
                <a:gd name="T24" fmla="*/ 4 w 20"/>
                <a:gd name="T25" fmla="*/ 6 h 38"/>
                <a:gd name="T26" fmla="*/ 4 w 20"/>
                <a:gd name="T27" fmla="*/ 14 h 38"/>
                <a:gd name="T28" fmla="*/ 0 w 20"/>
                <a:gd name="T29" fmla="*/ 14 h 38"/>
                <a:gd name="T30" fmla="*/ 0 w 20"/>
                <a:gd name="T31" fmla="*/ 21 h 38"/>
                <a:gd name="T32" fmla="*/ 4 w 20"/>
                <a:gd name="T33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8">
                  <a:moveTo>
                    <a:pt x="4" y="21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1"/>
                    <a:pt x="13" y="9"/>
                  </a:cubicBezTo>
                  <a:cubicBezTo>
                    <a:pt x="13" y="8"/>
                    <a:pt x="13" y="7"/>
                    <a:pt x="14" y="7"/>
                  </a:cubicBezTo>
                  <a:cubicBezTo>
                    <a:pt x="16" y="7"/>
                    <a:pt x="18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3"/>
                    <a:pt x="4" y="6"/>
                  </a:cubicBezTo>
                  <a:cubicBezTo>
                    <a:pt x="4" y="10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4" y="2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641956" y="5581973"/>
            <a:ext cx="203150" cy="198686"/>
            <a:chOff x="7567613" y="3968750"/>
            <a:chExt cx="144462" cy="141288"/>
          </a:xfrm>
          <a:solidFill>
            <a:srgbClr val="FEBCC8"/>
          </a:solidFill>
        </p:grpSpPr>
        <p:sp>
          <p:nvSpPr>
            <p:cNvPr id="14381" name="Oval 45"/>
            <p:cNvSpPr>
              <a:spLocks noChangeArrowheads="1"/>
            </p:cNvSpPr>
            <p:nvPr/>
          </p:nvSpPr>
          <p:spPr bwMode="auto">
            <a:xfrm>
              <a:off x="7567613" y="3968750"/>
              <a:ext cx="144462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82" name="Freeform 46"/>
            <p:cNvSpPr>
              <a:spLocks noEditPoints="1"/>
            </p:cNvSpPr>
            <p:nvPr/>
          </p:nvSpPr>
          <p:spPr bwMode="auto">
            <a:xfrm>
              <a:off x="7607300" y="4008438"/>
              <a:ext cx="65088" cy="61912"/>
            </a:xfrm>
            <a:custGeom>
              <a:avLst/>
              <a:gdLst>
                <a:gd name="T0" fmla="*/ 20 w 39"/>
                <a:gd name="T1" fmla="*/ 38 h 38"/>
                <a:gd name="T2" fmla="*/ 0 w 39"/>
                <a:gd name="T3" fmla="*/ 19 h 38"/>
                <a:gd name="T4" fmla="*/ 20 w 39"/>
                <a:gd name="T5" fmla="*/ 0 h 38"/>
                <a:gd name="T6" fmla="*/ 39 w 39"/>
                <a:gd name="T7" fmla="*/ 19 h 38"/>
                <a:gd name="T8" fmla="*/ 20 w 39"/>
                <a:gd name="T9" fmla="*/ 38 h 38"/>
                <a:gd name="T10" fmla="*/ 36 w 39"/>
                <a:gd name="T11" fmla="*/ 22 h 38"/>
                <a:gd name="T12" fmla="*/ 26 w 39"/>
                <a:gd name="T13" fmla="*/ 21 h 38"/>
                <a:gd name="T14" fmla="*/ 29 w 39"/>
                <a:gd name="T15" fmla="*/ 33 h 38"/>
                <a:gd name="T16" fmla="*/ 36 w 39"/>
                <a:gd name="T17" fmla="*/ 22 h 38"/>
                <a:gd name="T18" fmla="*/ 26 w 39"/>
                <a:gd name="T19" fmla="*/ 34 h 38"/>
                <a:gd name="T20" fmla="*/ 23 w 39"/>
                <a:gd name="T21" fmla="*/ 22 h 38"/>
                <a:gd name="T22" fmla="*/ 22 w 39"/>
                <a:gd name="T23" fmla="*/ 22 h 38"/>
                <a:gd name="T24" fmla="*/ 10 w 39"/>
                <a:gd name="T25" fmla="*/ 32 h 38"/>
                <a:gd name="T26" fmla="*/ 20 w 39"/>
                <a:gd name="T27" fmla="*/ 35 h 38"/>
                <a:gd name="T28" fmla="*/ 26 w 39"/>
                <a:gd name="T29" fmla="*/ 34 h 38"/>
                <a:gd name="T30" fmla="*/ 7 w 39"/>
                <a:gd name="T31" fmla="*/ 30 h 38"/>
                <a:gd name="T32" fmla="*/ 21 w 39"/>
                <a:gd name="T33" fmla="*/ 19 h 38"/>
                <a:gd name="T34" fmla="*/ 21 w 39"/>
                <a:gd name="T35" fmla="*/ 19 h 38"/>
                <a:gd name="T36" fmla="*/ 20 w 39"/>
                <a:gd name="T37" fmla="*/ 16 h 38"/>
                <a:gd name="T38" fmla="*/ 3 w 39"/>
                <a:gd name="T39" fmla="*/ 18 h 38"/>
                <a:gd name="T40" fmla="*/ 3 w 39"/>
                <a:gd name="T41" fmla="*/ 19 h 38"/>
                <a:gd name="T42" fmla="*/ 7 w 39"/>
                <a:gd name="T43" fmla="*/ 30 h 38"/>
                <a:gd name="T44" fmla="*/ 4 w 39"/>
                <a:gd name="T45" fmla="*/ 16 h 38"/>
                <a:gd name="T46" fmla="*/ 19 w 39"/>
                <a:gd name="T47" fmla="*/ 14 h 38"/>
                <a:gd name="T48" fmla="*/ 13 w 39"/>
                <a:gd name="T49" fmla="*/ 4 h 38"/>
                <a:gd name="T50" fmla="*/ 4 w 39"/>
                <a:gd name="T51" fmla="*/ 16 h 38"/>
                <a:gd name="T52" fmla="*/ 16 w 39"/>
                <a:gd name="T53" fmla="*/ 3 h 38"/>
                <a:gd name="T54" fmla="*/ 22 w 39"/>
                <a:gd name="T55" fmla="*/ 13 h 38"/>
                <a:gd name="T56" fmla="*/ 31 w 39"/>
                <a:gd name="T57" fmla="*/ 7 h 38"/>
                <a:gd name="T58" fmla="*/ 20 w 39"/>
                <a:gd name="T59" fmla="*/ 3 h 38"/>
                <a:gd name="T60" fmla="*/ 16 w 39"/>
                <a:gd name="T61" fmla="*/ 3 h 38"/>
                <a:gd name="T62" fmla="*/ 32 w 39"/>
                <a:gd name="T63" fmla="*/ 9 h 38"/>
                <a:gd name="T64" fmla="*/ 23 w 39"/>
                <a:gd name="T65" fmla="*/ 15 h 38"/>
                <a:gd name="T66" fmla="*/ 24 w 39"/>
                <a:gd name="T67" fmla="*/ 17 h 38"/>
                <a:gd name="T68" fmla="*/ 25 w 39"/>
                <a:gd name="T69" fmla="*/ 18 h 38"/>
                <a:gd name="T70" fmla="*/ 36 w 39"/>
                <a:gd name="T71" fmla="*/ 19 h 38"/>
                <a:gd name="T72" fmla="*/ 32 w 39"/>
                <a:gd name="T73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cubicBezTo>
                    <a:pt x="9" y="38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30"/>
                    <a:pt x="30" y="38"/>
                    <a:pt x="20" y="38"/>
                  </a:cubicBezTo>
                  <a:close/>
                  <a:moveTo>
                    <a:pt x="36" y="22"/>
                  </a:moveTo>
                  <a:cubicBezTo>
                    <a:pt x="35" y="21"/>
                    <a:pt x="31" y="20"/>
                    <a:pt x="26" y="21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0"/>
                    <a:pt x="35" y="26"/>
                    <a:pt x="36" y="22"/>
                  </a:cubicBezTo>
                  <a:close/>
                  <a:moveTo>
                    <a:pt x="26" y="34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5"/>
                    <a:pt x="10" y="31"/>
                    <a:pt x="10" y="32"/>
                  </a:cubicBezTo>
                  <a:cubicBezTo>
                    <a:pt x="12" y="34"/>
                    <a:pt x="16" y="35"/>
                    <a:pt x="20" y="35"/>
                  </a:cubicBezTo>
                  <a:cubicBezTo>
                    <a:pt x="22" y="35"/>
                    <a:pt x="24" y="35"/>
                    <a:pt x="26" y="34"/>
                  </a:cubicBezTo>
                  <a:close/>
                  <a:moveTo>
                    <a:pt x="7" y="30"/>
                  </a:moveTo>
                  <a:cubicBezTo>
                    <a:pt x="8" y="29"/>
                    <a:pt x="12" y="22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7"/>
                    <a:pt x="20" y="16"/>
                  </a:cubicBezTo>
                  <a:cubicBezTo>
                    <a:pt x="12" y="19"/>
                    <a:pt x="4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3"/>
                    <a:pt x="5" y="27"/>
                    <a:pt x="7" y="30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9"/>
                    <a:pt x="13" y="5"/>
                    <a:pt x="13" y="4"/>
                  </a:cubicBezTo>
                  <a:cubicBezTo>
                    <a:pt x="8" y="6"/>
                    <a:pt x="5" y="11"/>
                    <a:pt x="4" y="16"/>
                  </a:cubicBezTo>
                  <a:close/>
                  <a:moveTo>
                    <a:pt x="16" y="3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0"/>
                    <a:pt x="30" y="7"/>
                    <a:pt x="31" y="7"/>
                  </a:cubicBezTo>
                  <a:cubicBezTo>
                    <a:pt x="28" y="4"/>
                    <a:pt x="24" y="3"/>
                    <a:pt x="20" y="3"/>
                  </a:cubicBezTo>
                  <a:cubicBezTo>
                    <a:pt x="18" y="3"/>
                    <a:pt x="17" y="3"/>
                    <a:pt x="16" y="3"/>
                  </a:cubicBezTo>
                  <a:close/>
                  <a:moveTo>
                    <a:pt x="32" y="9"/>
                  </a:moveTo>
                  <a:cubicBezTo>
                    <a:pt x="32" y="9"/>
                    <a:pt x="29" y="13"/>
                    <a:pt x="23" y="15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30" y="18"/>
                    <a:pt x="36" y="19"/>
                    <a:pt x="36" y="19"/>
                  </a:cubicBezTo>
                  <a:cubicBezTo>
                    <a:pt x="36" y="15"/>
                    <a:pt x="35" y="11"/>
                    <a:pt x="32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62445" y="5581973"/>
            <a:ext cx="200918" cy="198686"/>
            <a:chOff x="7297738" y="3968750"/>
            <a:chExt cx="142875" cy="141288"/>
          </a:xfrm>
          <a:solidFill>
            <a:srgbClr val="FEBCC8"/>
          </a:solidFill>
        </p:grpSpPr>
        <p:sp>
          <p:nvSpPr>
            <p:cNvPr id="14383" name="Oval 47"/>
            <p:cNvSpPr>
              <a:spLocks noChangeArrowheads="1"/>
            </p:cNvSpPr>
            <p:nvPr/>
          </p:nvSpPr>
          <p:spPr bwMode="auto">
            <a:xfrm>
              <a:off x="7297738" y="3968750"/>
              <a:ext cx="142875" cy="14128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84" name="Freeform 48"/>
            <p:cNvSpPr>
              <a:spLocks noEditPoints="1"/>
            </p:cNvSpPr>
            <p:nvPr/>
          </p:nvSpPr>
          <p:spPr bwMode="auto">
            <a:xfrm>
              <a:off x="7337425" y="4003675"/>
              <a:ext cx="63500" cy="60325"/>
            </a:xfrm>
            <a:custGeom>
              <a:avLst/>
              <a:gdLst>
                <a:gd name="T0" fmla="*/ 9 w 39"/>
                <a:gd name="T1" fmla="*/ 4 h 37"/>
                <a:gd name="T2" fmla="*/ 5 w 39"/>
                <a:gd name="T3" fmla="*/ 8 h 37"/>
                <a:gd name="T4" fmla="*/ 0 w 39"/>
                <a:gd name="T5" fmla="*/ 4 h 37"/>
                <a:gd name="T6" fmla="*/ 5 w 39"/>
                <a:gd name="T7" fmla="*/ 0 h 37"/>
                <a:gd name="T8" fmla="*/ 9 w 39"/>
                <a:gd name="T9" fmla="*/ 4 h 37"/>
                <a:gd name="T10" fmla="*/ 1 w 39"/>
                <a:gd name="T11" fmla="*/ 37 h 37"/>
                <a:gd name="T12" fmla="*/ 1 w 39"/>
                <a:gd name="T13" fmla="*/ 11 h 37"/>
                <a:gd name="T14" fmla="*/ 9 w 39"/>
                <a:gd name="T15" fmla="*/ 11 h 37"/>
                <a:gd name="T16" fmla="*/ 9 w 39"/>
                <a:gd name="T17" fmla="*/ 37 h 37"/>
                <a:gd name="T18" fmla="*/ 1 w 39"/>
                <a:gd name="T19" fmla="*/ 37 h 37"/>
                <a:gd name="T20" fmla="*/ 14 w 39"/>
                <a:gd name="T21" fmla="*/ 19 h 37"/>
                <a:gd name="T22" fmla="*/ 14 w 39"/>
                <a:gd name="T23" fmla="*/ 11 h 37"/>
                <a:gd name="T24" fmla="*/ 21 w 39"/>
                <a:gd name="T25" fmla="*/ 11 h 37"/>
                <a:gd name="T26" fmla="*/ 21 w 39"/>
                <a:gd name="T27" fmla="*/ 15 h 37"/>
                <a:gd name="T28" fmla="*/ 21 w 39"/>
                <a:gd name="T29" fmla="*/ 15 h 37"/>
                <a:gd name="T30" fmla="*/ 29 w 39"/>
                <a:gd name="T31" fmla="*/ 10 h 37"/>
                <a:gd name="T32" fmla="*/ 39 w 39"/>
                <a:gd name="T33" fmla="*/ 22 h 37"/>
                <a:gd name="T34" fmla="*/ 39 w 39"/>
                <a:gd name="T35" fmla="*/ 37 h 37"/>
                <a:gd name="T36" fmla="*/ 31 w 39"/>
                <a:gd name="T37" fmla="*/ 37 h 37"/>
                <a:gd name="T38" fmla="*/ 31 w 39"/>
                <a:gd name="T39" fmla="*/ 23 h 37"/>
                <a:gd name="T40" fmla="*/ 26 w 39"/>
                <a:gd name="T41" fmla="*/ 17 h 37"/>
                <a:gd name="T42" fmla="*/ 22 w 39"/>
                <a:gd name="T43" fmla="*/ 20 h 37"/>
                <a:gd name="T44" fmla="*/ 22 w 39"/>
                <a:gd name="T45" fmla="*/ 22 h 37"/>
                <a:gd name="T46" fmla="*/ 22 w 39"/>
                <a:gd name="T47" fmla="*/ 37 h 37"/>
                <a:gd name="T48" fmla="*/ 14 w 39"/>
                <a:gd name="T49" fmla="*/ 37 h 37"/>
                <a:gd name="T50" fmla="*/ 14 w 39"/>
                <a:gd name="T51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7">
                  <a:moveTo>
                    <a:pt x="9" y="4"/>
                  </a:moveTo>
                  <a:cubicBezTo>
                    <a:pt x="9" y="6"/>
                    <a:pt x="8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9" y="1"/>
                    <a:pt x="9" y="4"/>
                  </a:cubicBezTo>
                  <a:close/>
                  <a:moveTo>
                    <a:pt x="1" y="37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37"/>
                    <a:pt x="9" y="37"/>
                    <a:pt x="9" y="37"/>
                  </a:cubicBezTo>
                  <a:lnTo>
                    <a:pt x="1" y="37"/>
                  </a:lnTo>
                  <a:close/>
                  <a:moveTo>
                    <a:pt x="14" y="19"/>
                  </a:moveTo>
                  <a:cubicBezTo>
                    <a:pt x="14" y="16"/>
                    <a:pt x="14" y="13"/>
                    <a:pt x="14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3"/>
                    <a:pt x="25" y="10"/>
                    <a:pt x="29" y="10"/>
                  </a:cubicBezTo>
                  <a:cubicBezTo>
                    <a:pt x="35" y="10"/>
                    <a:pt x="39" y="14"/>
                    <a:pt x="39" y="2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19"/>
                    <a:pt x="29" y="17"/>
                    <a:pt x="26" y="17"/>
                  </a:cubicBezTo>
                  <a:cubicBezTo>
                    <a:pt x="24" y="17"/>
                    <a:pt x="23" y="19"/>
                    <a:pt x="22" y="20"/>
                  </a:cubicBezTo>
                  <a:cubicBezTo>
                    <a:pt x="22" y="21"/>
                    <a:pt x="22" y="21"/>
                    <a:pt x="22" y="22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1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4179094" y="4905550"/>
            <a:ext cx="184621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9507886" y="4905550"/>
            <a:ext cx="202703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071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gallery dir="l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4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43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143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6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9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0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14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143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 p14:presetBounceEnd="60000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8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9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 p14:presetBounceEnd="6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grpId="0" nodeType="withEffect" p14:presetBounceEnd="60000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14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143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60000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5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6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60000">
                                      <p:stCondLst>
                                        <p:cond delay="58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9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0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60000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3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4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6" presetClass="emph" presetSubtype="0" autoRev="1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animScale>
                                          <p:cBhvr>
                                            <p:cTn id="171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78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9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38" grpId="0" animBg="1"/>
          <p:bldP spid="14338" grpId="1" animBg="1"/>
          <p:bldP spid="14339" grpId="0"/>
          <p:bldP spid="14340" grpId="0"/>
          <p:bldP spid="14341" grpId="0"/>
          <p:bldP spid="14351" grpId="0" animBg="1"/>
          <p:bldP spid="14351" grpId="1" animBg="1"/>
          <p:bldP spid="14352" grpId="0"/>
          <p:bldP spid="14353" grpId="0"/>
          <p:bldP spid="14354" grpId="0"/>
          <p:bldP spid="14363" grpId="0" animBg="1"/>
          <p:bldP spid="14363" grpId="1" animBg="1"/>
          <p:bldP spid="14364" grpId="0"/>
          <p:bldP spid="14365" grpId="0"/>
          <p:bldP spid="14374" grpId="0" animBg="1"/>
          <p:bldP spid="14374" grpId="1" animBg="1"/>
          <p:bldP spid="14375" grpId="0"/>
          <p:bldP spid="14376" grpId="0"/>
          <p:bldP spid="14385" grpId="0"/>
          <p:bldP spid="143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4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43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143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14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143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14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143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58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6" presetClass="emph" presetSubtype="0" autoRev="1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animScale>
                                          <p:cBhvr>
                                            <p:cTn id="171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78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9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38" grpId="0" animBg="1"/>
          <p:bldP spid="14338" grpId="1" animBg="1"/>
          <p:bldP spid="14339" grpId="0"/>
          <p:bldP spid="14340" grpId="0"/>
          <p:bldP spid="14341" grpId="0"/>
          <p:bldP spid="14351" grpId="0" animBg="1"/>
          <p:bldP spid="14351" grpId="1" animBg="1"/>
          <p:bldP spid="14352" grpId="0"/>
          <p:bldP spid="14353" grpId="0"/>
          <p:bldP spid="14354" grpId="0"/>
          <p:bldP spid="14363" grpId="0" animBg="1"/>
          <p:bldP spid="14363" grpId="1" animBg="1"/>
          <p:bldP spid="14364" grpId="0"/>
          <p:bldP spid="14365" grpId="0"/>
          <p:bldP spid="14374" grpId="0" animBg="1"/>
          <p:bldP spid="14374" grpId="1" animBg="1"/>
          <p:bldP spid="14375" grpId="0"/>
          <p:bldP spid="14376" grpId="0"/>
          <p:bldP spid="14385" grpId="0"/>
          <p:bldP spid="14386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20616" y="2251200"/>
            <a:ext cx="1980803" cy="1935510"/>
            <a:chOff x="2220616" y="2251200"/>
            <a:chExt cx="1980803" cy="1935510"/>
          </a:xfrm>
        </p:grpSpPr>
        <p:sp>
          <p:nvSpPr>
            <p:cNvPr id="37894" name="Rectangle 6" descr="001e90bc453a118d6b4237"/>
            <p:cNvSpPr>
              <a:spLocks noChangeArrowheads="1"/>
            </p:cNvSpPr>
            <p:nvPr/>
          </p:nvSpPr>
          <p:spPr bwMode="auto">
            <a:xfrm>
              <a:off x="2225726" y="2251200"/>
              <a:ext cx="1975693" cy="193551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auto">
            <a:xfrm>
              <a:off x="2225726" y="3668788"/>
              <a:ext cx="370582" cy="383977"/>
            </a:xfrm>
            <a:prstGeom prst="rect">
              <a:avLst/>
            </a:prstGeom>
            <a:solidFill>
              <a:srgbClr val="FEBCC8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3" name="Text Box 15"/>
            <p:cNvSpPr txBox="1">
              <a:spLocks noChangeArrowheads="1"/>
            </p:cNvSpPr>
            <p:nvPr/>
          </p:nvSpPr>
          <p:spPr bwMode="auto">
            <a:xfrm>
              <a:off x="2220616" y="3695577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6288" y="2251200"/>
            <a:ext cx="1980158" cy="1935510"/>
            <a:chOff x="6726288" y="2251200"/>
            <a:chExt cx="1980158" cy="1935510"/>
          </a:xfrm>
        </p:grpSpPr>
        <p:sp>
          <p:nvSpPr>
            <p:cNvPr id="37896" name="Rectangle 8" descr="160621-20121008052951-1"/>
            <p:cNvSpPr>
              <a:spLocks noChangeArrowheads="1"/>
            </p:cNvSpPr>
            <p:nvPr/>
          </p:nvSpPr>
          <p:spPr bwMode="auto">
            <a:xfrm>
              <a:off x="6726288" y="2251200"/>
              <a:ext cx="1980158" cy="193551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0" name="Rectangle 12"/>
            <p:cNvSpPr>
              <a:spLocks noChangeArrowheads="1"/>
            </p:cNvSpPr>
            <p:nvPr/>
          </p:nvSpPr>
          <p:spPr bwMode="auto">
            <a:xfrm>
              <a:off x="6726289" y="3668788"/>
              <a:ext cx="370582" cy="383977"/>
            </a:xfrm>
            <a:prstGeom prst="rect">
              <a:avLst/>
            </a:prstGeom>
            <a:solidFill>
              <a:srgbClr val="FEBCC8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4" name="Text Box 16"/>
            <p:cNvSpPr txBox="1">
              <a:spLocks noChangeArrowheads="1"/>
            </p:cNvSpPr>
            <p:nvPr/>
          </p:nvSpPr>
          <p:spPr bwMode="auto">
            <a:xfrm>
              <a:off x="6727875" y="3695577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55915" y="4186710"/>
            <a:ext cx="1980159" cy="1935509"/>
            <a:chOff x="4455915" y="4186710"/>
            <a:chExt cx="1980159" cy="1935509"/>
          </a:xfrm>
        </p:grpSpPr>
        <p:sp>
          <p:nvSpPr>
            <p:cNvPr id="37895" name="Rectangle 7" descr="160621-20121008053042-5"/>
            <p:cNvSpPr>
              <a:spLocks noChangeArrowheads="1"/>
            </p:cNvSpPr>
            <p:nvPr/>
          </p:nvSpPr>
          <p:spPr bwMode="auto">
            <a:xfrm>
              <a:off x="4455915" y="4186710"/>
              <a:ext cx="1980159" cy="1935509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auto">
            <a:xfrm>
              <a:off x="4455915" y="4193406"/>
              <a:ext cx="372815" cy="383977"/>
            </a:xfrm>
            <a:prstGeom prst="rect">
              <a:avLst/>
            </a:prstGeom>
            <a:solidFill>
              <a:srgbClr val="FEBCC8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5" name="Text Box 17"/>
            <p:cNvSpPr txBox="1">
              <a:spLocks noChangeArrowheads="1"/>
            </p:cNvSpPr>
            <p:nvPr/>
          </p:nvSpPr>
          <p:spPr bwMode="auto">
            <a:xfrm>
              <a:off x="4466432" y="4191175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010055" y="4186710"/>
            <a:ext cx="1975694" cy="1935509"/>
            <a:chOff x="9010055" y="4186710"/>
            <a:chExt cx="1975694" cy="1935509"/>
          </a:xfrm>
        </p:grpSpPr>
        <p:sp>
          <p:nvSpPr>
            <p:cNvPr id="37897" name="Rectangle 9" descr="160621-20121008053041-4"/>
            <p:cNvSpPr>
              <a:spLocks noChangeArrowheads="1"/>
            </p:cNvSpPr>
            <p:nvPr/>
          </p:nvSpPr>
          <p:spPr bwMode="auto">
            <a:xfrm>
              <a:off x="9010055" y="4186710"/>
              <a:ext cx="1975694" cy="1935509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2" name="Rectangle 14"/>
            <p:cNvSpPr>
              <a:spLocks noChangeArrowheads="1"/>
            </p:cNvSpPr>
            <p:nvPr/>
          </p:nvSpPr>
          <p:spPr bwMode="auto">
            <a:xfrm>
              <a:off x="9010055" y="4193406"/>
              <a:ext cx="370582" cy="383977"/>
            </a:xfrm>
            <a:prstGeom prst="rect">
              <a:avLst/>
            </a:prstGeom>
            <a:solidFill>
              <a:srgbClr val="FEBCC8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6" name="Text Box 18"/>
            <p:cNvSpPr txBox="1">
              <a:spLocks noChangeArrowheads="1"/>
            </p:cNvSpPr>
            <p:nvPr/>
          </p:nvSpPr>
          <p:spPr bwMode="auto">
            <a:xfrm>
              <a:off x="9022805" y="4191175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4052765"/>
            <a:ext cx="12872145" cy="133945"/>
          </a:xfrm>
          <a:prstGeom prst="rect">
            <a:avLst/>
          </a:prstGeom>
          <a:solidFill>
            <a:srgbClr val="FEBCC8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TextBox 23"/>
          <p:cNvSpPr txBox="1"/>
          <p:nvPr/>
        </p:nvSpPr>
        <p:spPr>
          <a:xfrm>
            <a:off x="2108895" y="50017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2108895" y="47113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4344095" y="29570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4344095" y="2666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642795" y="49128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42795" y="46224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8992295" y="29443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8992295" y="26539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828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 descr="0x786"/>
          <p:cNvSpPr>
            <a:spLocks noChangeArrowheads="1"/>
          </p:cNvSpPr>
          <p:nvPr/>
        </p:nvSpPr>
        <p:spPr bwMode="auto">
          <a:xfrm>
            <a:off x="500063" y="1996704"/>
            <a:ext cx="1482328" cy="14510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1" name="Rectangle 7" descr="0115mvtps00039"/>
          <p:cNvSpPr>
            <a:spLocks noChangeArrowheads="1"/>
          </p:cNvSpPr>
          <p:nvPr/>
        </p:nvSpPr>
        <p:spPr bwMode="auto">
          <a:xfrm>
            <a:off x="1982391" y="1996704"/>
            <a:ext cx="1482328" cy="145107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2" name="Rectangle 8" descr="u=1617022354,2789598155&amp;fm=21&amp;gp=0"/>
          <p:cNvSpPr>
            <a:spLocks noChangeArrowheads="1"/>
          </p:cNvSpPr>
          <p:nvPr/>
        </p:nvSpPr>
        <p:spPr bwMode="auto">
          <a:xfrm>
            <a:off x="3464719" y="1996704"/>
            <a:ext cx="1482328" cy="145107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3" name="Rectangle 9" descr="reu_177855_11副本"/>
          <p:cNvSpPr>
            <a:spLocks noChangeArrowheads="1"/>
          </p:cNvSpPr>
          <p:nvPr/>
        </p:nvSpPr>
        <p:spPr bwMode="auto">
          <a:xfrm>
            <a:off x="4947047" y="1996704"/>
            <a:ext cx="1482328" cy="145107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6429375" y="1996704"/>
            <a:ext cx="1482328" cy="145107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5" name="Rectangle 11" descr="u=2137848116,541256983&amp;fm=15&amp;gp=0"/>
          <p:cNvSpPr>
            <a:spLocks noChangeArrowheads="1"/>
          </p:cNvSpPr>
          <p:nvPr/>
        </p:nvSpPr>
        <p:spPr bwMode="auto">
          <a:xfrm>
            <a:off x="7911703" y="1996704"/>
            <a:ext cx="1482328" cy="1451074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6" name="Rectangle 12" descr="u=1717212382,2371057790&amp;fm=21&amp;gp=0"/>
          <p:cNvSpPr>
            <a:spLocks noChangeArrowheads="1"/>
          </p:cNvSpPr>
          <p:nvPr/>
        </p:nvSpPr>
        <p:spPr bwMode="auto">
          <a:xfrm>
            <a:off x="9394031" y="1996704"/>
            <a:ext cx="1482328" cy="145107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7" name="Rectangle 13" descr="u=675315739,1325690911&amp;fm=21&amp;gp=0"/>
          <p:cNvSpPr>
            <a:spLocks noChangeArrowheads="1"/>
          </p:cNvSpPr>
          <p:nvPr/>
        </p:nvSpPr>
        <p:spPr bwMode="auto">
          <a:xfrm>
            <a:off x="10876359" y="1996704"/>
            <a:ext cx="1482328" cy="1451074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770186" y="4599708"/>
            <a:ext cx="473273" cy="388441"/>
            <a:chOff x="0" y="0"/>
            <a:chExt cx="212" cy="174"/>
          </a:xfrm>
          <a:solidFill>
            <a:srgbClr val="FEBCC8"/>
          </a:solidFill>
        </p:grpSpPr>
        <p:sp>
          <p:nvSpPr>
            <p:cNvPr id="16399" name="Freeform 15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6702" y="4628729"/>
            <a:ext cx="16209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435448" y="4610870"/>
            <a:ext cx="0" cy="366117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756792" y="5097538"/>
            <a:ext cx="3477427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375" b="1" dirty="0">
                <a:solidFill>
                  <a:srgbClr val="FEBCC8"/>
                </a:solidFill>
              </a:rPr>
              <a:t>MARKETING TEAM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6290746" y="4254837"/>
            <a:ext cx="55393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6290746" y="39644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90746" y="5502612"/>
            <a:ext cx="55393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0746" y="521222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830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401" grpId="0"/>
      <p:bldP spid="16405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3388817" y="2097163"/>
            <a:ext cx="6081117" cy="4096493"/>
            <a:chOff x="0" y="0"/>
            <a:chExt cx="2724" cy="1835"/>
          </a:xfrm>
        </p:grpSpPr>
        <p:sp>
          <p:nvSpPr>
            <p:cNvPr id="19459" name="Oval 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9461" name="Picture 5" descr="apple icons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62" name="Rectangle 6" descr="13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8436323" y="5586437"/>
            <a:ext cx="292447" cy="1645296"/>
            <a:chOff x="0" y="0"/>
            <a:chExt cx="131" cy="737"/>
          </a:xfrm>
          <a:solidFill>
            <a:srgbClr val="FEBCC8"/>
          </a:solidFill>
        </p:grpSpPr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V="1">
              <a:off x="66" y="132"/>
              <a:ext cx="0" cy="605"/>
            </a:xfrm>
            <a:prstGeom prst="line">
              <a:avLst/>
            </a:prstGeom>
            <a:grpFill/>
            <a:ln w="6350" cmpd="sng">
              <a:solidFill>
                <a:srgbClr val="FEBCC8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5" name="Oval 9"/>
            <p:cNvSpPr>
              <a:spLocks noChangeArrowheads="1"/>
            </p:cNvSpPr>
            <p:nvPr/>
          </p:nvSpPr>
          <p:spPr bwMode="auto">
            <a:xfrm>
              <a:off x="22" y="21"/>
              <a:ext cx="89" cy="89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6" name="Oval 10"/>
            <p:cNvSpPr>
              <a:spLocks noChangeArrowheads="1"/>
            </p:cNvSpPr>
            <p:nvPr/>
          </p:nvSpPr>
          <p:spPr bwMode="auto">
            <a:xfrm>
              <a:off x="0" y="0"/>
              <a:ext cx="131" cy="132"/>
            </a:xfrm>
            <a:prstGeom prst="ellipse">
              <a:avLst/>
            </a:prstGeom>
            <a:grpFill/>
            <a:ln w="6350" cmpd="sng">
              <a:solidFill>
                <a:srgbClr val="FEBCC8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7" name="Freeform 11"/>
          <p:cNvSpPr>
            <a:spLocks/>
          </p:cNvSpPr>
          <p:nvPr/>
        </p:nvSpPr>
        <p:spPr bwMode="auto">
          <a:xfrm>
            <a:off x="7735343" y="4682308"/>
            <a:ext cx="1703337" cy="825996"/>
          </a:xfrm>
          <a:custGeom>
            <a:avLst/>
            <a:gdLst>
              <a:gd name="T0" fmla="*/ 465 w 488"/>
              <a:gd name="T1" fmla="*/ 0 h 237"/>
              <a:gd name="T2" fmla="*/ 23 w 488"/>
              <a:gd name="T3" fmla="*/ 0 h 237"/>
              <a:gd name="T4" fmla="*/ 0 w 488"/>
              <a:gd name="T5" fmla="*/ 22 h 237"/>
              <a:gd name="T6" fmla="*/ 0 w 488"/>
              <a:gd name="T7" fmla="*/ 184 h 237"/>
              <a:gd name="T8" fmla="*/ 23 w 488"/>
              <a:gd name="T9" fmla="*/ 207 h 237"/>
              <a:gd name="T10" fmla="*/ 227 w 488"/>
              <a:gd name="T11" fmla="*/ 207 h 237"/>
              <a:gd name="T12" fmla="*/ 235 w 488"/>
              <a:gd name="T13" fmla="*/ 220 h 237"/>
              <a:gd name="T14" fmla="*/ 244 w 488"/>
              <a:gd name="T15" fmla="*/ 237 h 237"/>
              <a:gd name="T16" fmla="*/ 254 w 488"/>
              <a:gd name="T17" fmla="*/ 220 h 237"/>
              <a:gd name="T18" fmla="*/ 262 w 488"/>
              <a:gd name="T19" fmla="*/ 207 h 237"/>
              <a:gd name="T20" fmla="*/ 465 w 488"/>
              <a:gd name="T21" fmla="*/ 207 h 237"/>
              <a:gd name="T22" fmla="*/ 488 w 488"/>
              <a:gd name="T23" fmla="*/ 184 h 237"/>
              <a:gd name="T24" fmla="*/ 488 w 488"/>
              <a:gd name="T25" fmla="*/ 22 h 237"/>
              <a:gd name="T26" fmla="*/ 465 w 488"/>
              <a:gd name="T2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8" h="237">
                <a:moveTo>
                  <a:pt x="465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97"/>
                  <a:pt x="10" y="207"/>
                  <a:pt x="23" y="207"/>
                </a:cubicBezTo>
                <a:cubicBezTo>
                  <a:pt x="227" y="207"/>
                  <a:pt x="227" y="207"/>
                  <a:pt x="227" y="207"/>
                </a:cubicBezTo>
                <a:cubicBezTo>
                  <a:pt x="235" y="220"/>
                  <a:pt x="235" y="220"/>
                  <a:pt x="235" y="220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62" y="207"/>
                  <a:pt x="262" y="207"/>
                  <a:pt x="262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78" y="207"/>
                  <a:pt x="488" y="197"/>
                  <a:pt x="488" y="184"/>
                </a:cubicBezTo>
                <a:cubicBezTo>
                  <a:pt x="488" y="22"/>
                  <a:pt x="488" y="22"/>
                  <a:pt x="488" y="22"/>
                </a:cubicBezTo>
                <a:cubicBezTo>
                  <a:pt x="488" y="10"/>
                  <a:pt x="478" y="0"/>
                  <a:pt x="465" y="0"/>
                </a:cubicBezTo>
                <a:close/>
              </a:path>
            </a:pathLst>
          </a:custGeom>
          <a:solidFill>
            <a:srgbClr val="FEBCC8"/>
          </a:solidFill>
          <a:ln w="9525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468" name="Group 12"/>
          <p:cNvGrpSpPr>
            <a:grpSpLocks/>
          </p:cNvGrpSpPr>
          <p:nvPr/>
        </p:nvGrpSpPr>
        <p:grpSpPr bwMode="auto">
          <a:xfrm>
            <a:off x="1908722" y="5586437"/>
            <a:ext cx="296911" cy="1645296"/>
            <a:chOff x="0" y="0"/>
            <a:chExt cx="133" cy="737"/>
          </a:xfrm>
          <a:solidFill>
            <a:srgbClr val="FEBCC8"/>
          </a:solidFill>
        </p:grpSpPr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 flipV="1">
              <a:off x="68" y="132"/>
              <a:ext cx="0" cy="605"/>
            </a:xfrm>
            <a:prstGeom prst="line">
              <a:avLst/>
            </a:prstGeom>
            <a:grpFill/>
            <a:ln w="6350" cmpd="sng">
              <a:solidFill>
                <a:srgbClr val="FEBCC8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0" name="Oval 14"/>
            <p:cNvSpPr>
              <a:spLocks noChangeArrowheads="1"/>
            </p:cNvSpPr>
            <p:nvPr/>
          </p:nvSpPr>
          <p:spPr bwMode="auto">
            <a:xfrm>
              <a:off x="22" y="21"/>
              <a:ext cx="89" cy="89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1" name="Oval 15"/>
            <p:cNvSpPr>
              <a:spLocks noChangeArrowheads="1"/>
            </p:cNvSpPr>
            <p:nvPr/>
          </p:nvSpPr>
          <p:spPr bwMode="auto">
            <a:xfrm>
              <a:off x="0" y="0"/>
              <a:ext cx="133" cy="132"/>
            </a:xfrm>
            <a:prstGeom prst="ellipse">
              <a:avLst/>
            </a:prstGeom>
            <a:grpFill/>
            <a:ln w="6350" cmpd="sng">
              <a:solidFill>
                <a:srgbClr val="FEBCC8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2" name="Freeform 16"/>
          <p:cNvSpPr>
            <a:spLocks/>
          </p:cNvSpPr>
          <p:nvPr/>
        </p:nvSpPr>
        <p:spPr bwMode="auto">
          <a:xfrm>
            <a:off x="1207741" y="4682308"/>
            <a:ext cx="1703337" cy="825996"/>
          </a:xfrm>
          <a:custGeom>
            <a:avLst/>
            <a:gdLst>
              <a:gd name="T0" fmla="*/ 465 w 488"/>
              <a:gd name="T1" fmla="*/ 0 h 237"/>
              <a:gd name="T2" fmla="*/ 22 w 488"/>
              <a:gd name="T3" fmla="*/ 0 h 237"/>
              <a:gd name="T4" fmla="*/ 0 w 488"/>
              <a:gd name="T5" fmla="*/ 22 h 237"/>
              <a:gd name="T6" fmla="*/ 0 w 488"/>
              <a:gd name="T7" fmla="*/ 184 h 237"/>
              <a:gd name="T8" fmla="*/ 22 w 488"/>
              <a:gd name="T9" fmla="*/ 207 h 237"/>
              <a:gd name="T10" fmla="*/ 226 w 488"/>
              <a:gd name="T11" fmla="*/ 207 h 237"/>
              <a:gd name="T12" fmla="*/ 234 w 488"/>
              <a:gd name="T13" fmla="*/ 220 h 237"/>
              <a:gd name="T14" fmla="*/ 244 w 488"/>
              <a:gd name="T15" fmla="*/ 237 h 237"/>
              <a:gd name="T16" fmla="*/ 253 w 488"/>
              <a:gd name="T17" fmla="*/ 220 h 237"/>
              <a:gd name="T18" fmla="*/ 261 w 488"/>
              <a:gd name="T19" fmla="*/ 207 h 237"/>
              <a:gd name="T20" fmla="*/ 465 w 488"/>
              <a:gd name="T21" fmla="*/ 207 h 237"/>
              <a:gd name="T22" fmla="*/ 488 w 488"/>
              <a:gd name="T23" fmla="*/ 184 h 237"/>
              <a:gd name="T24" fmla="*/ 488 w 488"/>
              <a:gd name="T25" fmla="*/ 22 h 237"/>
              <a:gd name="T26" fmla="*/ 465 w 488"/>
              <a:gd name="T2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8" h="237">
                <a:moveTo>
                  <a:pt x="46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97"/>
                  <a:pt x="10" y="207"/>
                  <a:pt x="22" y="207"/>
                </a:cubicBezTo>
                <a:cubicBezTo>
                  <a:pt x="226" y="207"/>
                  <a:pt x="226" y="207"/>
                  <a:pt x="226" y="207"/>
                </a:cubicBezTo>
                <a:cubicBezTo>
                  <a:pt x="234" y="220"/>
                  <a:pt x="234" y="220"/>
                  <a:pt x="234" y="220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53" y="220"/>
                  <a:pt x="253" y="220"/>
                  <a:pt x="253" y="220"/>
                </a:cubicBezTo>
                <a:cubicBezTo>
                  <a:pt x="261" y="207"/>
                  <a:pt x="261" y="207"/>
                  <a:pt x="261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77" y="207"/>
                  <a:pt x="488" y="197"/>
                  <a:pt x="488" y="184"/>
                </a:cubicBezTo>
                <a:cubicBezTo>
                  <a:pt x="488" y="22"/>
                  <a:pt x="488" y="22"/>
                  <a:pt x="488" y="22"/>
                </a:cubicBezTo>
                <a:cubicBezTo>
                  <a:pt x="488" y="10"/>
                  <a:pt x="477" y="0"/>
                  <a:pt x="465" y="0"/>
                </a:cubicBezTo>
                <a:close/>
              </a:path>
            </a:pathLst>
          </a:custGeom>
          <a:solidFill>
            <a:srgbClr val="FEBCC8"/>
          </a:solidFill>
          <a:ln w="9525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473" name="Group 17"/>
          <p:cNvGrpSpPr>
            <a:grpSpLocks/>
          </p:cNvGrpSpPr>
          <p:nvPr/>
        </p:nvGrpSpPr>
        <p:grpSpPr bwMode="auto">
          <a:xfrm>
            <a:off x="10655350" y="4128668"/>
            <a:ext cx="292447" cy="3103066"/>
            <a:chOff x="0" y="0"/>
            <a:chExt cx="131" cy="1390"/>
          </a:xfrm>
          <a:solidFill>
            <a:srgbClr val="FEBCC8"/>
          </a:solidFill>
        </p:grpSpPr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 flipV="1">
              <a:off x="66" y="133"/>
              <a:ext cx="0" cy="1257"/>
            </a:xfrm>
            <a:prstGeom prst="line">
              <a:avLst/>
            </a:prstGeom>
            <a:grpFill/>
            <a:ln w="6350" cmpd="sng">
              <a:solidFill>
                <a:srgbClr val="FEBCC8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5" name="Oval 19"/>
            <p:cNvSpPr>
              <a:spLocks noChangeArrowheads="1"/>
            </p:cNvSpPr>
            <p:nvPr/>
          </p:nvSpPr>
          <p:spPr bwMode="auto">
            <a:xfrm>
              <a:off x="22" y="22"/>
              <a:ext cx="89" cy="89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Oval 20"/>
            <p:cNvSpPr>
              <a:spLocks noChangeArrowheads="1"/>
            </p:cNvSpPr>
            <p:nvPr/>
          </p:nvSpPr>
          <p:spPr bwMode="auto">
            <a:xfrm>
              <a:off x="0" y="0"/>
              <a:ext cx="131" cy="133"/>
            </a:xfrm>
            <a:prstGeom prst="ellipse">
              <a:avLst/>
            </a:prstGeom>
            <a:grpFill/>
            <a:ln w="6350" cmpd="sng">
              <a:solidFill>
                <a:srgbClr val="FEBCC8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7" name="Freeform 21"/>
          <p:cNvSpPr>
            <a:spLocks/>
          </p:cNvSpPr>
          <p:nvPr/>
        </p:nvSpPr>
        <p:spPr bwMode="auto">
          <a:xfrm>
            <a:off x="9670851" y="2954413"/>
            <a:ext cx="2216796" cy="1098352"/>
          </a:xfrm>
          <a:custGeom>
            <a:avLst/>
            <a:gdLst>
              <a:gd name="T0" fmla="*/ 612 w 635"/>
              <a:gd name="T1" fmla="*/ 0 h 315"/>
              <a:gd name="T2" fmla="*/ 23 w 635"/>
              <a:gd name="T3" fmla="*/ 0 h 315"/>
              <a:gd name="T4" fmla="*/ 0 w 635"/>
              <a:gd name="T5" fmla="*/ 23 h 315"/>
              <a:gd name="T6" fmla="*/ 0 w 635"/>
              <a:gd name="T7" fmla="*/ 262 h 315"/>
              <a:gd name="T8" fmla="*/ 23 w 635"/>
              <a:gd name="T9" fmla="*/ 285 h 315"/>
              <a:gd name="T10" fmla="*/ 308 w 635"/>
              <a:gd name="T11" fmla="*/ 285 h 315"/>
              <a:gd name="T12" fmla="*/ 316 w 635"/>
              <a:gd name="T13" fmla="*/ 298 h 315"/>
              <a:gd name="T14" fmla="*/ 325 w 635"/>
              <a:gd name="T15" fmla="*/ 315 h 315"/>
              <a:gd name="T16" fmla="*/ 335 w 635"/>
              <a:gd name="T17" fmla="*/ 298 h 315"/>
              <a:gd name="T18" fmla="*/ 343 w 635"/>
              <a:gd name="T19" fmla="*/ 285 h 315"/>
              <a:gd name="T20" fmla="*/ 612 w 635"/>
              <a:gd name="T21" fmla="*/ 285 h 315"/>
              <a:gd name="T22" fmla="*/ 635 w 635"/>
              <a:gd name="T23" fmla="*/ 262 h 315"/>
              <a:gd name="T24" fmla="*/ 635 w 635"/>
              <a:gd name="T25" fmla="*/ 23 h 315"/>
              <a:gd name="T26" fmla="*/ 612 w 635"/>
              <a:gd name="T27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5" h="315">
                <a:moveTo>
                  <a:pt x="612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5"/>
                  <a:pt x="10" y="285"/>
                  <a:pt x="23" y="285"/>
                </a:cubicBezTo>
                <a:cubicBezTo>
                  <a:pt x="308" y="285"/>
                  <a:pt x="308" y="285"/>
                  <a:pt x="308" y="285"/>
                </a:cubicBezTo>
                <a:cubicBezTo>
                  <a:pt x="316" y="298"/>
                  <a:pt x="316" y="298"/>
                  <a:pt x="316" y="298"/>
                </a:cubicBezTo>
                <a:cubicBezTo>
                  <a:pt x="325" y="315"/>
                  <a:pt x="325" y="315"/>
                  <a:pt x="325" y="315"/>
                </a:cubicBezTo>
                <a:cubicBezTo>
                  <a:pt x="335" y="298"/>
                  <a:pt x="335" y="298"/>
                  <a:pt x="335" y="298"/>
                </a:cubicBezTo>
                <a:cubicBezTo>
                  <a:pt x="343" y="285"/>
                  <a:pt x="343" y="285"/>
                  <a:pt x="343" y="285"/>
                </a:cubicBezTo>
                <a:cubicBezTo>
                  <a:pt x="612" y="285"/>
                  <a:pt x="612" y="285"/>
                  <a:pt x="612" y="285"/>
                </a:cubicBezTo>
                <a:cubicBezTo>
                  <a:pt x="624" y="285"/>
                  <a:pt x="635" y="275"/>
                  <a:pt x="635" y="262"/>
                </a:cubicBezTo>
                <a:cubicBezTo>
                  <a:pt x="635" y="23"/>
                  <a:pt x="635" y="23"/>
                  <a:pt x="635" y="23"/>
                </a:cubicBezTo>
                <a:cubicBezTo>
                  <a:pt x="635" y="10"/>
                  <a:pt x="624" y="0"/>
                  <a:pt x="612" y="0"/>
                </a:cubicBezTo>
                <a:close/>
              </a:path>
            </a:pathLst>
          </a:custGeom>
          <a:solidFill>
            <a:srgbClr val="FEBCC8"/>
          </a:solidFill>
          <a:ln w="9525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9887397" y="3117379"/>
            <a:ext cx="1821656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1163093" y="4697934"/>
            <a:ext cx="1821656" cy="69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7686229" y="4684539"/>
            <a:ext cx="1821656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848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19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19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19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19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19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19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19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19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6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19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19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19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19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67" grpId="0" animBg="1"/>
          <p:bldP spid="19472" grpId="0" animBg="1"/>
          <p:bldP spid="19477" grpId="0" animBg="1"/>
          <p:bldP spid="19478" grpId="0"/>
          <p:bldP spid="19479" grpId="0"/>
          <p:bldP spid="194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9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9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9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9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9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9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9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9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9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9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9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9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67" grpId="0" animBg="1"/>
          <p:bldP spid="19472" grpId="0" animBg="1"/>
          <p:bldP spid="19477" grpId="0" animBg="1"/>
          <p:bldP spid="19478" grpId="0"/>
          <p:bldP spid="19479" grpId="0"/>
          <p:bldP spid="19480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  <a:solidFill>
            <a:srgbClr val="FEBCC8"/>
          </a:solidFill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93767" y="4567386"/>
            <a:ext cx="321451" cy="321451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noFill/>
          <a:ln w="28575">
            <a:solidFill>
              <a:srgbClr val="FEB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58874"/>
            <a:ext cx="1145170" cy="1145170"/>
          </a:xfrm>
          <a:prstGeom prst="teardrop">
            <a:avLst/>
          </a:prstGeom>
          <a:noFill/>
          <a:ln w="28575">
            <a:solidFill>
              <a:srgbClr val="FEB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72268"/>
            <a:ext cx="1145170" cy="1145170"/>
          </a:xfrm>
          <a:prstGeom prst="teardrop">
            <a:avLst/>
          </a:prstGeom>
          <a:noFill/>
          <a:ln w="28575">
            <a:solidFill>
              <a:srgbClr val="FEB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6040549"/>
            <a:ext cx="1145170" cy="1145170"/>
          </a:xfrm>
          <a:prstGeom prst="teardrop">
            <a:avLst/>
          </a:prstGeom>
          <a:noFill/>
          <a:ln w="28575">
            <a:solidFill>
              <a:srgbClr val="FEB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85822" y="3118073"/>
            <a:ext cx="1145170" cy="1145170"/>
          </a:xfrm>
          <a:prstGeom prst="teardrop">
            <a:avLst/>
          </a:prstGeom>
          <a:noFill/>
          <a:ln w="28575">
            <a:solidFill>
              <a:srgbClr val="FEB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214203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rgbClr val="FEBCC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42578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rgbClr val="FEBCC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143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FEBCC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189543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rgbClr val="FEBCC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44827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rgbClr val="FEBCC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3"/>
          <p:cNvSpPr txBox="1"/>
          <p:nvPr/>
        </p:nvSpPr>
        <p:spPr>
          <a:xfrm>
            <a:off x="707059" y="5307454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393000" y="490357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242950" y="376178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928891" y="335790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757945" y="2918838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4443886" y="251496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456639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39102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176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608213"/>
            <a:ext cx="12858750" cy="1944216"/>
          </a:xfrm>
          <a:prstGeom prst="rect">
            <a:avLst/>
          </a:prstGeom>
          <a:solidFill>
            <a:srgbClr val="FEBCC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992502" y="2423004"/>
            <a:ext cx="2873745" cy="28737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grpSp>
        <p:nvGrpSpPr>
          <p:cNvPr id="45" name="组合 44"/>
          <p:cNvGrpSpPr/>
          <p:nvPr/>
        </p:nvGrpSpPr>
        <p:grpSpPr>
          <a:xfrm>
            <a:off x="5134656" y="2565158"/>
            <a:ext cx="2589436" cy="2589436"/>
            <a:chOff x="1608870" y="1084083"/>
            <a:chExt cx="2496401" cy="2496401"/>
          </a:xfrm>
        </p:grpSpPr>
        <p:grpSp>
          <p:nvGrpSpPr>
            <p:cNvPr id="46" name="组合 45"/>
            <p:cNvGrpSpPr/>
            <p:nvPr/>
          </p:nvGrpSpPr>
          <p:grpSpPr>
            <a:xfrm>
              <a:off x="1608870" y="1084083"/>
              <a:ext cx="2496401" cy="24964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/>
              </a:p>
            </p:txBody>
          </p:sp>
        </p:grpSp>
        <p:sp>
          <p:nvSpPr>
            <p:cNvPr id="47" name="TextBox 4"/>
            <p:cNvSpPr txBox="1"/>
            <p:nvPr/>
          </p:nvSpPr>
          <p:spPr>
            <a:xfrm>
              <a:off x="1849464" y="1471760"/>
              <a:ext cx="2015214" cy="151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 smtClean="0">
                  <a:solidFill>
                    <a:srgbClr val="FEBCC8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9600" b="1" dirty="0">
                <a:solidFill>
                  <a:srgbClr val="FEBCC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6217923" y="4405223"/>
            <a:ext cx="422901" cy="45719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6429374" y="4570238"/>
            <a:ext cx="1" cy="456455"/>
          </a:xfrm>
          <a:prstGeom prst="line">
            <a:avLst/>
          </a:prstGeom>
          <a:ln w="25400" cap="rnd">
            <a:solidFill>
              <a:srgbClr val="FEBCC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60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4" grpId="0" animBg="1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8" name="Freeform 19"/>
          <p:cNvSpPr>
            <a:spLocks/>
          </p:cNvSpPr>
          <p:nvPr/>
        </p:nvSpPr>
        <p:spPr bwMode="auto">
          <a:xfrm>
            <a:off x="1654071" y="4375682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9" name="Freeform 20"/>
          <p:cNvSpPr>
            <a:spLocks/>
          </p:cNvSpPr>
          <p:nvPr/>
        </p:nvSpPr>
        <p:spPr bwMode="auto">
          <a:xfrm>
            <a:off x="1654071" y="3460454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0" name="Freeform 21"/>
          <p:cNvSpPr>
            <a:spLocks/>
          </p:cNvSpPr>
          <p:nvPr/>
        </p:nvSpPr>
        <p:spPr bwMode="auto">
          <a:xfrm>
            <a:off x="1654071" y="2545225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1" name="Freeform 22"/>
          <p:cNvSpPr>
            <a:spLocks/>
          </p:cNvSpPr>
          <p:nvPr/>
        </p:nvSpPr>
        <p:spPr bwMode="auto">
          <a:xfrm>
            <a:off x="1654071" y="1629998"/>
            <a:ext cx="2241786" cy="1945249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551 h 17"/>
              <a:gd name="T4" fmla="*/ 1147763 w 18"/>
              <a:gd name="T5" fmla="*/ 644058 h 17"/>
              <a:gd name="T6" fmla="*/ 1083998 w 18"/>
              <a:gd name="T7" fmla="*/ 761160 h 17"/>
              <a:gd name="T8" fmla="*/ 637646 w 18"/>
              <a:gd name="T9" fmla="*/ 995363 h 17"/>
              <a:gd name="T10" fmla="*/ 510117 w 18"/>
              <a:gd name="T11" fmla="*/ 995363 h 17"/>
              <a:gd name="T12" fmla="*/ 63765 w 18"/>
              <a:gd name="T13" fmla="*/ 761160 h 17"/>
              <a:gd name="T14" fmla="*/ 0 w 18"/>
              <a:gd name="T15" fmla="*/ 644058 h 17"/>
              <a:gd name="T16" fmla="*/ 0 w 18"/>
              <a:gd name="T17" fmla="*/ 58551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4293216" y="1902896"/>
            <a:ext cx="3184375" cy="0"/>
          </a:xfrm>
          <a:prstGeom prst="line">
            <a:avLst/>
          </a:prstGeom>
          <a:ln w="6350">
            <a:solidFill>
              <a:srgbClr val="FEBCC8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293216" y="3454903"/>
            <a:ext cx="3184375" cy="0"/>
          </a:xfrm>
          <a:prstGeom prst="line">
            <a:avLst/>
          </a:prstGeom>
          <a:ln w="6350">
            <a:solidFill>
              <a:srgbClr val="FEBCC8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293216" y="4571610"/>
            <a:ext cx="3184375" cy="0"/>
          </a:xfrm>
          <a:prstGeom prst="line">
            <a:avLst/>
          </a:prstGeom>
          <a:ln w="6350">
            <a:solidFill>
              <a:srgbClr val="FEBCC8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293216" y="5827279"/>
            <a:ext cx="3184375" cy="0"/>
          </a:xfrm>
          <a:prstGeom prst="line">
            <a:avLst/>
          </a:prstGeom>
          <a:ln w="6350">
            <a:solidFill>
              <a:srgbClr val="FEBCC8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77219" y="1789049"/>
            <a:ext cx="0" cy="299687"/>
          </a:xfrm>
          <a:prstGeom prst="line">
            <a:avLst/>
          </a:prstGeom>
          <a:ln w="38100">
            <a:solidFill>
              <a:srgbClr val="FEB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663825" y="3305897"/>
            <a:ext cx="0" cy="298012"/>
          </a:xfrm>
          <a:prstGeom prst="line">
            <a:avLst/>
          </a:prstGeom>
          <a:ln w="38100">
            <a:solidFill>
              <a:srgbClr val="FEB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648757" y="4462786"/>
            <a:ext cx="0" cy="299686"/>
          </a:xfrm>
          <a:prstGeom prst="line">
            <a:avLst/>
          </a:prstGeom>
          <a:ln w="38100">
            <a:solidFill>
              <a:srgbClr val="FEB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635364" y="5636417"/>
            <a:ext cx="0" cy="299687"/>
          </a:xfrm>
          <a:prstGeom prst="line">
            <a:avLst/>
          </a:prstGeom>
          <a:ln w="38100">
            <a:solidFill>
              <a:srgbClr val="FEB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077649" y="2758426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067604" y="3669204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067604" y="4579982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067604" y="5479040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62"/>
          <p:cNvGrpSpPr/>
          <p:nvPr/>
        </p:nvGrpSpPr>
        <p:grpSpPr>
          <a:xfrm>
            <a:off x="2395467" y="1937293"/>
            <a:ext cx="759821" cy="758578"/>
            <a:chOff x="3175" y="0"/>
            <a:chExt cx="971551" cy="969963"/>
          </a:xfrm>
          <a:solidFill>
            <a:schemeClr val="bg1"/>
          </a:solidFill>
        </p:grpSpPr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674688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21 h 127"/>
                <a:gd name="T4" fmla="*/ 107 w 127"/>
                <a:gd name="T5" fmla="*/ 21 h 127"/>
                <a:gd name="T6" fmla="*/ 107 w 127"/>
                <a:gd name="T7" fmla="*/ 127 h 127"/>
                <a:gd name="T8" fmla="*/ 127 w 127"/>
                <a:gd name="T9" fmla="*/ 127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21"/>
                  </a:lnTo>
                  <a:lnTo>
                    <a:pt x="107" y="21"/>
                  </a:lnTo>
                  <a:lnTo>
                    <a:pt x="107" y="127"/>
                  </a:lnTo>
                  <a:lnTo>
                    <a:pt x="127" y="127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101600" y="671513"/>
              <a:ext cx="201613" cy="200025"/>
            </a:xfrm>
            <a:custGeom>
              <a:avLst/>
              <a:gdLst>
                <a:gd name="T0" fmla="*/ 0 w 127"/>
                <a:gd name="T1" fmla="*/ 0 h 126"/>
                <a:gd name="T2" fmla="*/ 0 w 127"/>
                <a:gd name="T3" fmla="*/ 126 h 126"/>
                <a:gd name="T4" fmla="*/ 127 w 127"/>
                <a:gd name="T5" fmla="*/ 126 h 126"/>
                <a:gd name="T6" fmla="*/ 127 w 127"/>
                <a:gd name="T7" fmla="*/ 106 h 126"/>
                <a:gd name="T8" fmla="*/ 21 w 127"/>
                <a:gd name="T9" fmla="*/ 106 h 126"/>
                <a:gd name="T10" fmla="*/ 21 w 127"/>
                <a:gd name="T11" fmla="*/ 0 h 126"/>
                <a:gd name="T12" fmla="*/ 0 w 127"/>
                <a:gd name="T13" fmla="*/ 0 h 126"/>
                <a:gd name="T14" fmla="*/ 0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0" y="0"/>
                  </a:moveTo>
                  <a:lnTo>
                    <a:pt x="0" y="126"/>
                  </a:lnTo>
                  <a:lnTo>
                    <a:pt x="127" y="126"/>
                  </a:lnTo>
                  <a:lnTo>
                    <a:pt x="127" y="106"/>
                  </a:lnTo>
                  <a:lnTo>
                    <a:pt x="21" y="106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674688" y="671513"/>
              <a:ext cx="201613" cy="200025"/>
            </a:xfrm>
            <a:custGeom>
              <a:avLst/>
              <a:gdLst>
                <a:gd name="T0" fmla="*/ 107 w 127"/>
                <a:gd name="T1" fmla="*/ 0 h 126"/>
                <a:gd name="T2" fmla="*/ 107 w 127"/>
                <a:gd name="T3" fmla="*/ 106 h 126"/>
                <a:gd name="T4" fmla="*/ 0 w 127"/>
                <a:gd name="T5" fmla="*/ 106 h 126"/>
                <a:gd name="T6" fmla="*/ 0 w 127"/>
                <a:gd name="T7" fmla="*/ 126 h 126"/>
                <a:gd name="T8" fmla="*/ 127 w 127"/>
                <a:gd name="T9" fmla="*/ 126 h 126"/>
                <a:gd name="T10" fmla="*/ 127 w 127"/>
                <a:gd name="T11" fmla="*/ 0 h 126"/>
                <a:gd name="T12" fmla="*/ 107 w 127"/>
                <a:gd name="T13" fmla="*/ 0 h 126"/>
                <a:gd name="T14" fmla="*/ 107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107" y="0"/>
                  </a:moveTo>
                  <a:lnTo>
                    <a:pt x="107" y="106"/>
                  </a:lnTo>
                  <a:lnTo>
                    <a:pt x="0" y="106"/>
                  </a:lnTo>
                  <a:lnTo>
                    <a:pt x="0" y="126"/>
                  </a:lnTo>
                  <a:lnTo>
                    <a:pt x="127" y="126"/>
                  </a:lnTo>
                  <a:lnTo>
                    <a:pt x="127" y="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101600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127 h 127"/>
                <a:gd name="T4" fmla="*/ 21 w 127"/>
                <a:gd name="T5" fmla="*/ 127 h 127"/>
                <a:gd name="T6" fmla="*/ 21 w 127"/>
                <a:gd name="T7" fmla="*/ 21 h 127"/>
                <a:gd name="T8" fmla="*/ 127 w 127"/>
                <a:gd name="T9" fmla="*/ 21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127"/>
                  </a:lnTo>
                  <a:lnTo>
                    <a:pt x="21" y="127"/>
                  </a:lnTo>
                  <a:lnTo>
                    <a:pt x="21" y="21"/>
                  </a:lnTo>
                  <a:lnTo>
                    <a:pt x="127" y="21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51"/>
            <p:cNvSpPr>
              <a:spLocks noChangeArrowheads="1"/>
            </p:cNvSpPr>
            <p:nvPr/>
          </p:nvSpPr>
          <p:spPr bwMode="auto">
            <a:xfrm>
              <a:off x="3175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744538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473075" y="741363"/>
              <a:ext cx="31750" cy="228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473075" y="0"/>
              <a:ext cx="31750" cy="228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07988" y="309563"/>
              <a:ext cx="163513" cy="169863"/>
            </a:xfrm>
            <a:custGeom>
              <a:avLst/>
              <a:gdLst>
                <a:gd name="T0" fmla="*/ 180 w 360"/>
                <a:gd name="T1" fmla="*/ 0 h 375"/>
                <a:gd name="T2" fmla="*/ 0 w 360"/>
                <a:gd name="T3" fmla="*/ 91 h 375"/>
                <a:gd name="T4" fmla="*/ 0 w 360"/>
                <a:gd name="T5" fmla="*/ 284 h 375"/>
                <a:gd name="T6" fmla="*/ 180 w 360"/>
                <a:gd name="T7" fmla="*/ 375 h 375"/>
                <a:gd name="T8" fmla="*/ 360 w 360"/>
                <a:gd name="T9" fmla="*/ 285 h 375"/>
                <a:gd name="T10" fmla="*/ 360 w 360"/>
                <a:gd name="T11" fmla="*/ 91 h 375"/>
                <a:gd name="T12" fmla="*/ 180 w 360"/>
                <a:gd name="T1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375">
                  <a:moveTo>
                    <a:pt x="180" y="0"/>
                  </a:moveTo>
                  <a:cubicBezTo>
                    <a:pt x="117" y="32"/>
                    <a:pt x="59" y="61"/>
                    <a:pt x="0" y="91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63" y="316"/>
                    <a:pt x="123" y="345"/>
                    <a:pt x="180" y="375"/>
                  </a:cubicBezTo>
                  <a:cubicBezTo>
                    <a:pt x="242" y="344"/>
                    <a:pt x="307" y="310"/>
                    <a:pt x="360" y="285"/>
                  </a:cubicBezTo>
                  <a:cubicBezTo>
                    <a:pt x="360" y="91"/>
                    <a:pt x="360" y="91"/>
                    <a:pt x="360" y="91"/>
                  </a:cubicBezTo>
                  <a:cubicBezTo>
                    <a:pt x="298" y="60"/>
                    <a:pt x="233" y="27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347663" y="477838"/>
              <a:ext cx="284163" cy="184150"/>
            </a:xfrm>
            <a:custGeom>
              <a:avLst/>
              <a:gdLst>
                <a:gd name="T0" fmla="*/ 0 w 179"/>
                <a:gd name="T1" fmla="*/ 0 h 116"/>
                <a:gd name="T2" fmla="*/ 0 w 179"/>
                <a:gd name="T3" fmla="*/ 74 h 116"/>
                <a:gd name="T4" fmla="*/ 89 w 179"/>
                <a:gd name="T5" fmla="*/ 116 h 116"/>
                <a:gd name="T6" fmla="*/ 179 w 179"/>
                <a:gd name="T7" fmla="*/ 67 h 116"/>
                <a:gd name="T8" fmla="*/ 179 w 179"/>
                <a:gd name="T9" fmla="*/ 0 h 116"/>
                <a:gd name="T10" fmla="*/ 158 w 179"/>
                <a:gd name="T11" fmla="*/ 0 h 116"/>
                <a:gd name="T12" fmla="*/ 158 w 179"/>
                <a:gd name="T13" fmla="*/ 55 h 116"/>
                <a:gd name="T14" fmla="*/ 89 w 179"/>
                <a:gd name="T15" fmla="*/ 93 h 116"/>
                <a:gd name="T16" fmla="*/ 20 w 179"/>
                <a:gd name="T17" fmla="*/ 61 h 116"/>
                <a:gd name="T18" fmla="*/ 20 w 179"/>
                <a:gd name="T19" fmla="*/ 0 h 116"/>
                <a:gd name="T20" fmla="*/ 0 w 179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16">
                  <a:moveTo>
                    <a:pt x="0" y="0"/>
                  </a:moveTo>
                  <a:lnTo>
                    <a:pt x="0" y="74"/>
                  </a:lnTo>
                  <a:lnTo>
                    <a:pt x="89" y="116"/>
                  </a:lnTo>
                  <a:lnTo>
                    <a:pt x="179" y="67"/>
                  </a:lnTo>
                  <a:lnTo>
                    <a:pt x="179" y="0"/>
                  </a:lnTo>
                  <a:lnTo>
                    <a:pt x="158" y="0"/>
                  </a:lnTo>
                  <a:lnTo>
                    <a:pt x="158" y="55"/>
                  </a:lnTo>
                  <a:lnTo>
                    <a:pt x="89" y="93"/>
                  </a:lnTo>
                  <a:lnTo>
                    <a:pt x="20" y="61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874950" y="152816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874950" y="1861998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74950" y="296282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874950" y="3296660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74950" y="41610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874950" y="4494839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74950" y="5438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874950" y="5771846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707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3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4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9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0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5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6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8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8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 descr="cA4aKEIPQrerBnp1yGHv_IMG_9534-3-2-op"/>
          <p:cNvSpPr>
            <a:spLocks noChangeArrowheads="1"/>
          </p:cNvSpPr>
          <p:nvPr/>
        </p:nvSpPr>
        <p:spPr bwMode="auto">
          <a:xfrm>
            <a:off x="3926831" y="1956520"/>
            <a:ext cx="2457896" cy="225028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31" name="Rectangle 7" descr="photo-1416339276121-ba1dfa199912"/>
          <p:cNvSpPr>
            <a:spLocks noChangeArrowheads="1"/>
          </p:cNvSpPr>
          <p:nvPr/>
        </p:nvSpPr>
        <p:spPr bwMode="auto">
          <a:xfrm>
            <a:off x="6458398" y="1956520"/>
            <a:ext cx="2457896" cy="225028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32" name="Rectangle 8" descr="psb"/>
          <p:cNvSpPr>
            <a:spLocks noChangeArrowheads="1"/>
          </p:cNvSpPr>
          <p:nvPr/>
        </p:nvSpPr>
        <p:spPr bwMode="auto">
          <a:xfrm>
            <a:off x="3926831" y="4276007"/>
            <a:ext cx="2457896" cy="225251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33" name="Rectangle 9" descr="Money"/>
          <p:cNvSpPr>
            <a:spLocks noChangeArrowheads="1"/>
          </p:cNvSpPr>
          <p:nvPr/>
        </p:nvSpPr>
        <p:spPr bwMode="auto">
          <a:xfrm>
            <a:off x="6458398" y="4276007"/>
            <a:ext cx="2457896" cy="2252513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8505528" y="4988149"/>
            <a:ext cx="825996" cy="825996"/>
            <a:chOff x="8505528" y="4988149"/>
            <a:chExt cx="825996" cy="825996"/>
          </a:xfrm>
        </p:grpSpPr>
        <p:sp>
          <p:nvSpPr>
            <p:cNvPr id="26637" name="Oval 13"/>
            <p:cNvSpPr>
              <a:spLocks noChangeArrowheads="1"/>
            </p:cNvSpPr>
            <p:nvPr/>
          </p:nvSpPr>
          <p:spPr bwMode="auto">
            <a:xfrm>
              <a:off x="8505528" y="4988149"/>
              <a:ext cx="825996" cy="825996"/>
            </a:xfrm>
            <a:prstGeom prst="ellipse">
              <a:avLst/>
            </a:prstGeom>
            <a:solidFill>
              <a:srgbClr val="FEBCC8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9" name="Freeform 15"/>
            <p:cNvSpPr>
              <a:spLocks noEditPoints="1"/>
            </p:cNvSpPr>
            <p:nvPr/>
          </p:nvSpPr>
          <p:spPr bwMode="auto">
            <a:xfrm>
              <a:off x="8755559" y="5267202"/>
              <a:ext cx="325934" cy="267891"/>
            </a:xfrm>
            <a:custGeom>
              <a:avLst/>
              <a:gdLst>
                <a:gd name="T0" fmla="*/ 0 w 111"/>
                <a:gd name="T1" fmla="*/ 72 h 91"/>
                <a:gd name="T2" fmla="*/ 11 w 111"/>
                <a:gd name="T3" fmla="*/ 67 h 91"/>
                <a:gd name="T4" fmla="*/ 38 w 111"/>
                <a:gd name="T5" fmla="*/ 49 h 91"/>
                <a:gd name="T6" fmla="*/ 44 w 111"/>
                <a:gd name="T7" fmla="*/ 57 h 91"/>
                <a:gd name="T8" fmla="*/ 11 w 111"/>
                <a:gd name="T9" fmla="*/ 77 h 91"/>
                <a:gd name="T10" fmla="*/ 110 w 111"/>
                <a:gd name="T11" fmla="*/ 21 h 91"/>
                <a:gd name="T12" fmla="*/ 102 w 111"/>
                <a:gd name="T13" fmla="*/ 28 h 91"/>
                <a:gd name="T14" fmla="*/ 90 w 111"/>
                <a:gd name="T15" fmla="*/ 36 h 91"/>
                <a:gd name="T16" fmla="*/ 89 w 111"/>
                <a:gd name="T17" fmla="*/ 23 h 91"/>
                <a:gd name="T18" fmla="*/ 78 w 111"/>
                <a:gd name="T19" fmla="*/ 23 h 91"/>
                <a:gd name="T20" fmla="*/ 55 w 111"/>
                <a:gd name="T21" fmla="*/ 40 h 91"/>
                <a:gd name="T22" fmla="*/ 78 w 111"/>
                <a:gd name="T23" fmla="*/ 14 h 91"/>
                <a:gd name="T24" fmla="*/ 89 w 111"/>
                <a:gd name="T25" fmla="*/ 14 h 91"/>
                <a:gd name="T26" fmla="*/ 92 w 111"/>
                <a:gd name="T27" fmla="*/ 0 h 91"/>
                <a:gd name="T28" fmla="*/ 102 w 111"/>
                <a:gd name="T29" fmla="*/ 9 h 91"/>
                <a:gd name="T30" fmla="*/ 110 w 111"/>
                <a:gd name="T31" fmla="*/ 21 h 91"/>
                <a:gd name="T32" fmla="*/ 104 w 111"/>
                <a:gd name="T33" fmla="*/ 19 h 91"/>
                <a:gd name="T34" fmla="*/ 95 w 111"/>
                <a:gd name="T35" fmla="*/ 10 h 91"/>
                <a:gd name="T36" fmla="*/ 104 w 111"/>
                <a:gd name="T37" fmla="*/ 19 h 91"/>
                <a:gd name="T38" fmla="*/ 110 w 111"/>
                <a:gd name="T39" fmla="*/ 74 h 91"/>
                <a:gd name="T40" fmla="*/ 94 w 111"/>
                <a:gd name="T41" fmla="*/ 89 h 91"/>
                <a:gd name="T42" fmla="*/ 89 w 111"/>
                <a:gd name="T43" fmla="*/ 87 h 91"/>
                <a:gd name="T44" fmla="*/ 84 w 111"/>
                <a:gd name="T45" fmla="*/ 77 h 91"/>
                <a:gd name="T46" fmla="*/ 44 w 111"/>
                <a:gd name="T47" fmla="*/ 48 h 91"/>
                <a:gd name="T48" fmla="*/ 11 w 111"/>
                <a:gd name="T49" fmla="*/ 23 h 91"/>
                <a:gd name="T50" fmla="*/ 0 w 111"/>
                <a:gd name="T51" fmla="*/ 19 h 91"/>
                <a:gd name="T52" fmla="*/ 11 w 111"/>
                <a:gd name="T53" fmla="*/ 14 h 91"/>
                <a:gd name="T54" fmla="*/ 51 w 111"/>
                <a:gd name="T55" fmla="*/ 42 h 91"/>
                <a:gd name="T56" fmla="*/ 84 w 111"/>
                <a:gd name="T57" fmla="*/ 67 h 91"/>
                <a:gd name="T58" fmla="*/ 89 w 111"/>
                <a:gd name="T59" fmla="*/ 57 h 91"/>
                <a:gd name="T60" fmla="*/ 94 w 111"/>
                <a:gd name="T61" fmla="*/ 54 h 91"/>
                <a:gd name="T62" fmla="*/ 110 w 111"/>
                <a:gd name="T63" fmla="*/ 70 h 91"/>
                <a:gd name="T64" fmla="*/ 110 w 111"/>
                <a:gd name="T65" fmla="*/ 74 h 91"/>
                <a:gd name="T66" fmla="*/ 104 w 111"/>
                <a:gd name="T67" fmla="*/ 72 h 91"/>
                <a:gd name="T68" fmla="*/ 95 w 111"/>
                <a:gd name="T69" fmla="*/ 63 h 91"/>
                <a:gd name="T70" fmla="*/ 104 w 111"/>
                <a:gd name="T71" fmla="*/ 7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91">
                  <a:moveTo>
                    <a:pt x="5" y="77"/>
                  </a:moveTo>
                  <a:cubicBezTo>
                    <a:pt x="2" y="77"/>
                    <a:pt x="0" y="75"/>
                    <a:pt x="0" y="72"/>
                  </a:cubicBezTo>
                  <a:cubicBezTo>
                    <a:pt x="0" y="69"/>
                    <a:pt x="2" y="67"/>
                    <a:pt x="5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23" y="67"/>
                    <a:pt x="31" y="59"/>
                    <a:pt x="38" y="4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3"/>
                    <a:pt x="43" y="55"/>
                    <a:pt x="44" y="57"/>
                  </a:cubicBezTo>
                  <a:cubicBezTo>
                    <a:pt x="36" y="68"/>
                    <a:pt x="27" y="77"/>
                    <a:pt x="17" y="77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5" y="77"/>
                    <a:pt x="5" y="77"/>
                    <a:pt x="5" y="77"/>
                  </a:cubicBezTo>
                  <a:close/>
                  <a:moveTo>
                    <a:pt x="110" y="21"/>
                  </a:moveTo>
                  <a:cubicBezTo>
                    <a:pt x="110" y="21"/>
                    <a:pt x="110" y="21"/>
                    <a:pt x="110" y="21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1" y="37"/>
                    <a:pt x="90" y="36"/>
                  </a:cubicBezTo>
                  <a:cubicBezTo>
                    <a:pt x="90" y="35"/>
                    <a:pt x="89" y="35"/>
                    <a:pt x="89" y="3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1" y="23"/>
                    <a:pt x="64" y="32"/>
                    <a:pt x="56" y="41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38"/>
                    <a:pt x="52" y="36"/>
                    <a:pt x="50" y="34"/>
                  </a:cubicBezTo>
                  <a:cubicBezTo>
                    <a:pt x="59" y="23"/>
                    <a:pt x="68" y="14"/>
                    <a:pt x="78" y="14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1"/>
                    <a:pt x="91" y="0"/>
                    <a:pt x="92" y="0"/>
                  </a:cubicBezTo>
                  <a:cubicBezTo>
                    <a:pt x="93" y="0"/>
                    <a:pt x="94" y="1"/>
                    <a:pt x="94" y="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1" y="18"/>
                    <a:pt x="111" y="19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lose/>
                  <a:moveTo>
                    <a:pt x="104" y="19"/>
                  </a:moveTo>
                  <a:cubicBezTo>
                    <a:pt x="104" y="19"/>
                    <a:pt x="104" y="19"/>
                    <a:pt x="104" y="19"/>
                  </a:cubicBezTo>
                  <a:cubicBezTo>
                    <a:pt x="101" y="16"/>
                    <a:pt x="98" y="13"/>
                    <a:pt x="95" y="1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8" y="24"/>
                    <a:pt x="101" y="21"/>
                    <a:pt x="104" y="19"/>
                  </a:cubicBezTo>
                  <a:close/>
                  <a:moveTo>
                    <a:pt x="110" y="74"/>
                  </a:moveTo>
                  <a:cubicBezTo>
                    <a:pt x="110" y="74"/>
                    <a:pt x="110" y="74"/>
                    <a:pt x="110" y="74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93" y="91"/>
                    <a:pt x="91" y="91"/>
                    <a:pt x="90" y="89"/>
                  </a:cubicBezTo>
                  <a:cubicBezTo>
                    <a:pt x="90" y="89"/>
                    <a:pt x="89" y="88"/>
                    <a:pt x="89" y="8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65" y="77"/>
                    <a:pt x="54" y="62"/>
                    <a:pt x="44" y="48"/>
                  </a:cubicBezTo>
                  <a:cubicBezTo>
                    <a:pt x="34" y="36"/>
                    <a:pt x="25" y="23"/>
                    <a:pt x="17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9" y="14"/>
                    <a:pt x="40" y="28"/>
                    <a:pt x="51" y="42"/>
                  </a:cubicBezTo>
                  <a:cubicBezTo>
                    <a:pt x="60" y="55"/>
                    <a:pt x="70" y="67"/>
                    <a:pt x="78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5"/>
                    <a:pt x="91" y="54"/>
                    <a:pt x="92" y="54"/>
                  </a:cubicBezTo>
                  <a:cubicBezTo>
                    <a:pt x="93" y="54"/>
                    <a:pt x="94" y="54"/>
                    <a:pt x="94" y="54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1" y="71"/>
                    <a:pt x="111" y="73"/>
                    <a:pt x="110" y="74"/>
                  </a:cubicBezTo>
                  <a:cubicBezTo>
                    <a:pt x="110" y="74"/>
                    <a:pt x="110" y="74"/>
                    <a:pt x="110" y="74"/>
                  </a:cubicBezTo>
                  <a:close/>
                  <a:moveTo>
                    <a:pt x="104" y="72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8" y="78"/>
                    <a:pt x="101" y="75"/>
                    <a:pt x="10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27227" y="2690987"/>
            <a:ext cx="825996" cy="830461"/>
            <a:chOff x="3527227" y="2690987"/>
            <a:chExt cx="825996" cy="830461"/>
          </a:xfrm>
        </p:grpSpPr>
        <p:sp>
          <p:nvSpPr>
            <p:cNvPr id="26634" name="Oval 10"/>
            <p:cNvSpPr>
              <a:spLocks noChangeArrowheads="1"/>
            </p:cNvSpPr>
            <p:nvPr/>
          </p:nvSpPr>
          <p:spPr bwMode="auto">
            <a:xfrm>
              <a:off x="3527227" y="2690987"/>
              <a:ext cx="825996" cy="830461"/>
            </a:xfrm>
            <a:prstGeom prst="ellipse">
              <a:avLst/>
            </a:prstGeom>
            <a:solidFill>
              <a:srgbClr val="FEBCC8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0" name="Freeform 16"/>
            <p:cNvSpPr>
              <a:spLocks noEditPoints="1"/>
            </p:cNvSpPr>
            <p:nvPr/>
          </p:nvSpPr>
          <p:spPr bwMode="auto">
            <a:xfrm>
              <a:off x="3741539" y="2918695"/>
              <a:ext cx="366117" cy="379512"/>
            </a:xfrm>
            <a:custGeom>
              <a:avLst/>
              <a:gdLst>
                <a:gd name="T0" fmla="*/ 105 w 123"/>
                <a:gd name="T1" fmla="*/ 18 h 128"/>
                <a:gd name="T2" fmla="*/ 108 w 123"/>
                <a:gd name="T3" fmla="*/ 101 h 128"/>
                <a:gd name="T4" fmla="*/ 113 w 123"/>
                <a:gd name="T5" fmla="*/ 64 h 128"/>
                <a:gd name="T6" fmla="*/ 92 w 123"/>
                <a:gd name="T7" fmla="*/ 86 h 128"/>
                <a:gd name="T8" fmla="*/ 90 w 123"/>
                <a:gd name="T9" fmla="*/ 64 h 128"/>
                <a:gd name="T10" fmla="*/ 36 w 123"/>
                <a:gd name="T11" fmla="*/ 85 h 128"/>
                <a:gd name="T12" fmla="*/ 28 w 123"/>
                <a:gd name="T13" fmla="*/ 64 h 128"/>
                <a:gd name="T14" fmla="*/ 22 w 123"/>
                <a:gd name="T15" fmla="*/ 94 h 128"/>
                <a:gd name="T16" fmla="*/ 0 w 123"/>
                <a:gd name="T17" fmla="*/ 61 h 128"/>
                <a:gd name="T18" fmla="*/ 62 w 123"/>
                <a:gd name="T19" fmla="*/ 0 h 128"/>
                <a:gd name="T20" fmla="*/ 80 w 123"/>
                <a:gd name="T21" fmla="*/ 111 h 128"/>
                <a:gd name="T22" fmla="*/ 76 w 123"/>
                <a:gd name="T23" fmla="*/ 128 h 128"/>
                <a:gd name="T24" fmla="*/ 48 w 123"/>
                <a:gd name="T25" fmla="*/ 128 h 128"/>
                <a:gd name="T26" fmla="*/ 43 w 123"/>
                <a:gd name="T27" fmla="*/ 123 h 128"/>
                <a:gd name="T28" fmla="*/ 29 w 123"/>
                <a:gd name="T29" fmla="*/ 111 h 128"/>
                <a:gd name="T30" fmla="*/ 25 w 123"/>
                <a:gd name="T31" fmla="*/ 103 h 128"/>
                <a:gd name="T32" fmla="*/ 65 w 123"/>
                <a:gd name="T33" fmla="*/ 70 h 128"/>
                <a:gd name="T34" fmla="*/ 98 w 123"/>
                <a:gd name="T35" fmla="*/ 103 h 128"/>
                <a:gd name="T36" fmla="*/ 94 w 123"/>
                <a:gd name="T37" fmla="*/ 111 h 128"/>
                <a:gd name="T38" fmla="*/ 80 w 123"/>
                <a:gd name="T39" fmla="*/ 111 h 128"/>
                <a:gd name="T40" fmla="*/ 71 w 123"/>
                <a:gd name="T41" fmla="*/ 119 h 128"/>
                <a:gd name="T42" fmla="*/ 71 w 123"/>
                <a:gd name="T43" fmla="*/ 106 h 128"/>
                <a:gd name="T44" fmla="*/ 83 w 123"/>
                <a:gd name="T45" fmla="*/ 101 h 128"/>
                <a:gd name="T46" fmla="*/ 40 w 123"/>
                <a:gd name="T47" fmla="*/ 101 h 128"/>
                <a:gd name="T48" fmla="*/ 48 w 123"/>
                <a:gd name="T49" fmla="*/ 101 h 128"/>
                <a:gd name="T50" fmla="*/ 52 w 123"/>
                <a:gd name="T51" fmla="*/ 119 h 128"/>
                <a:gd name="T52" fmla="*/ 98 w 123"/>
                <a:gd name="T53" fmla="*/ 25 h 128"/>
                <a:gd name="T54" fmla="*/ 97 w 123"/>
                <a:gd name="T55" fmla="*/ 23 h 128"/>
                <a:gd name="T56" fmla="*/ 95 w 123"/>
                <a:gd name="T57" fmla="*/ 58 h 128"/>
                <a:gd name="T58" fmla="*/ 98 w 123"/>
                <a:gd name="T59" fmla="*/ 25 h 128"/>
                <a:gd name="T60" fmla="*/ 92 w 123"/>
                <a:gd name="T61" fmla="*/ 20 h 128"/>
                <a:gd name="T62" fmla="*/ 86 w 123"/>
                <a:gd name="T63" fmla="*/ 20 h 128"/>
                <a:gd name="T64" fmla="*/ 92 w 123"/>
                <a:gd name="T65" fmla="*/ 20 h 128"/>
                <a:gd name="T66" fmla="*/ 70 w 123"/>
                <a:gd name="T67" fmla="*/ 10 h 128"/>
                <a:gd name="T68" fmla="*/ 64 w 123"/>
                <a:gd name="T69" fmla="*/ 29 h 128"/>
                <a:gd name="T70" fmla="*/ 82 w 123"/>
                <a:gd name="T71" fmla="*/ 25 h 128"/>
                <a:gd name="T72" fmla="*/ 70 w 123"/>
                <a:gd name="T73" fmla="*/ 10 h 128"/>
                <a:gd name="T74" fmla="*/ 59 w 123"/>
                <a:gd name="T75" fmla="*/ 10 h 128"/>
                <a:gd name="T76" fmla="*/ 42 w 123"/>
                <a:gd name="T77" fmla="*/ 23 h 128"/>
                <a:gd name="T78" fmla="*/ 43 w 123"/>
                <a:gd name="T79" fmla="*/ 26 h 128"/>
                <a:gd name="T80" fmla="*/ 59 w 123"/>
                <a:gd name="T81" fmla="*/ 10 h 128"/>
                <a:gd name="T82" fmla="*/ 41 w 123"/>
                <a:gd name="T83" fmla="*/ 14 h 128"/>
                <a:gd name="T84" fmla="*/ 36 w 123"/>
                <a:gd name="T85" fmla="*/ 23 h 128"/>
                <a:gd name="T86" fmla="*/ 41 w 123"/>
                <a:gd name="T87" fmla="*/ 14 h 128"/>
                <a:gd name="T88" fmla="*/ 26 w 123"/>
                <a:gd name="T89" fmla="*/ 23 h 128"/>
                <a:gd name="T90" fmla="*/ 10 w 123"/>
                <a:gd name="T91" fmla="*/ 58 h 128"/>
                <a:gd name="T92" fmla="*/ 33 w 123"/>
                <a:gd name="T93" fmla="*/ 28 h 128"/>
                <a:gd name="T94" fmla="*/ 85 w 123"/>
                <a:gd name="T95" fmla="*/ 30 h 128"/>
                <a:gd name="T96" fmla="*/ 82 w 123"/>
                <a:gd name="T97" fmla="*/ 31 h 128"/>
                <a:gd name="T98" fmla="*/ 64 w 123"/>
                <a:gd name="T99" fmla="*/ 58 h 128"/>
                <a:gd name="T100" fmla="*/ 85 w 123"/>
                <a:gd name="T101" fmla="*/ 30 h 128"/>
                <a:gd name="T102" fmla="*/ 59 w 123"/>
                <a:gd name="T103" fmla="*/ 35 h 128"/>
                <a:gd name="T104" fmla="*/ 39 w 123"/>
                <a:gd name="T105" fmla="*/ 30 h 128"/>
                <a:gd name="T106" fmla="*/ 59 w 123"/>
                <a:gd name="T107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28">
                  <a:moveTo>
                    <a:pt x="62" y="0"/>
                  </a:moveTo>
                  <a:cubicBezTo>
                    <a:pt x="78" y="0"/>
                    <a:pt x="94" y="7"/>
                    <a:pt x="105" y="18"/>
                  </a:cubicBezTo>
                  <a:cubicBezTo>
                    <a:pt x="116" y="29"/>
                    <a:pt x="123" y="44"/>
                    <a:pt x="123" y="61"/>
                  </a:cubicBezTo>
                  <a:cubicBezTo>
                    <a:pt x="123" y="76"/>
                    <a:pt x="117" y="90"/>
                    <a:pt x="108" y="101"/>
                  </a:cubicBezTo>
                  <a:cubicBezTo>
                    <a:pt x="104" y="105"/>
                    <a:pt x="97" y="99"/>
                    <a:pt x="101" y="95"/>
                  </a:cubicBezTo>
                  <a:cubicBezTo>
                    <a:pt x="108" y="86"/>
                    <a:pt x="113" y="75"/>
                    <a:pt x="1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94" y="79"/>
                    <a:pt x="92" y="86"/>
                  </a:cubicBezTo>
                  <a:cubicBezTo>
                    <a:pt x="91" y="90"/>
                    <a:pt x="86" y="88"/>
                    <a:pt x="87" y="85"/>
                  </a:cubicBezTo>
                  <a:cubicBezTo>
                    <a:pt x="88" y="78"/>
                    <a:pt x="90" y="71"/>
                    <a:pt x="90" y="64"/>
                  </a:cubicBezTo>
                  <a:cubicBezTo>
                    <a:pt x="67" y="64"/>
                    <a:pt x="57" y="64"/>
                    <a:pt x="33" y="64"/>
                  </a:cubicBezTo>
                  <a:cubicBezTo>
                    <a:pt x="34" y="71"/>
                    <a:pt x="35" y="78"/>
                    <a:pt x="36" y="85"/>
                  </a:cubicBezTo>
                  <a:cubicBezTo>
                    <a:pt x="37" y="89"/>
                    <a:pt x="32" y="90"/>
                    <a:pt x="31" y="85"/>
                  </a:cubicBezTo>
                  <a:cubicBezTo>
                    <a:pt x="29" y="79"/>
                    <a:pt x="28" y="72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76"/>
                    <a:pt x="15" y="86"/>
                    <a:pt x="22" y="94"/>
                  </a:cubicBezTo>
                  <a:cubicBezTo>
                    <a:pt x="26" y="99"/>
                    <a:pt x="19" y="105"/>
                    <a:pt x="15" y="101"/>
                  </a:cubicBezTo>
                  <a:cubicBezTo>
                    <a:pt x="6" y="90"/>
                    <a:pt x="0" y="76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5" y="0"/>
                    <a:pt x="62" y="0"/>
                  </a:cubicBezTo>
                  <a:close/>
                  <a:moveTo>
                    <a:pt x="80" y="111"/>
                  </a:moveTo>
                  <a:cubicBezTo>
                    <a:pt x="80" y="111"/>
                    <a:pt x="80" y="111"/>
                    <a:pt x="80" y="111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0" y="126"/>
                    <a:pt x="78" y="128"/>
                    <a:pt x="76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5" y="128"/>
                    <a:pt x="43" y="126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6" y="111"/>
                    <a:pt x="24" y="109"/>
                    <a:pt x="24" y="106"/>
                  </a:cubicBezTo>
                  <a:cubicBezTo>
                    <a:pt x="24" y="105"/>
                    <a:pt x="25" y="103"/>
                    <a:pt x="25" y="103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0" y="68"/>
                    <a:pt x="63" y="68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00" y="104"/>
                    <a:pt x="100" y="107"/>
                    <a:pt x="98" y="109"/>
                  </a:cubicBezTo>
                  <a:cubicBezTo>
                    <a:pt x="97" y="110"/>
                    <a:pt x="96" y="111"/>
                    <a:pt x="94" y="111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3"/>
                    <a:pt x="73" y="101"/>
                    <a:pt x="76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98" y="25"/>
                  </a:moveTo>
                  <a:cubicBezTo>
                    <a:pt x="98" y="25"/>
                    <a:pt x="98" y="25"/>
                    <a:pt x="98" y="25"/>
                  </a:cubicBezTo>
                  <a:cubicBezTo>
                    <a:pt x="98" y="24"/>
                    <a:pt x="97" y="24"/>
                    <a:pt x="97" y="23"/>
                  </a:cubicBezTo>
                  <a:cubicBezTo>
                    <a:pt x="95" y="25"/>
                    <a:pt x="92" y="26"/>
                    <a:pt x="90" y="28"/>
                  </a:cubicBezTo>
                  <a:cubicBezTo>
                    <a:pt x="93" y="37"/>
                    <a:pt x="95" y="47"/>
                    <a:pt x="95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2" y="45"/>
                    <a:pt x="107" y="33"/>
                    <a:pt x="98" y="25"/>
                  </a:cubicBezTo>
                  <a:close/>
                  <a:moveTo>
                    <a:pt x="92" y="20"/>
                  </a:moveTo>
                  <a:cubicBezTo>
                    <a:pt x="92" y="20"/>
                    <a:pt x="92" y="20"/>
                    <a:pt x="92" y="20"/>
                  </a:cubicBezTo>
                  <a:cubicBezTo>
                    <a:pt x="89" y="17"/>
                    <a:pt x="86" y="15"/>
                    <a:pt x="82" y="14"/>
                  </a:cubicBezTo>
                  <a:cubicBezTo>
                    <a:pt x="83" y="15"/>
                    <a:pt x="85" y="18"/>
                    <a:pt x="86" y="20"/>
                  </a:cubicBezTo>
                  <a:cubicBezTo>
                    <a:pt x="86" y="21"/>
                    <a:pt x="87" y="22"/>
                    <a:pt x="87" y="23"/>
                  </a:cubicBezTo>
                  <a:cubicBezTo>
                    <a:pt x="89" y="22"/>
                    <a:pt x="91" y="21"/>
                    <a:pt x="92" y="20"/>
                  </a:cubicBezTo>
                  <a:close/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28"/>
                    <a:pt x="80" y="26"/>
                  </a:cubicBezTo>
                  <a:cubicBezTo>
                    <a:pt x="81" y="26"/>
                    <a:pt x="82" y="25"/>
                    <a:pt x="82" y="25"/>
                  </a:cubicBezTo>
                  <a:cubicBezTo>
                    <a:pt x="82" y="24"/>
                    <a:pt x="81" y="23"/>
                    <a:pt x="81" y="23"/>
                  </a:cubicBezTo>
                  <a:cubicBezTo>
                    <a:pt x="78" y="17"/>
                    <a:pt x="74" y="13"/>
                    <a:pt x="70" y="10"/>
                  </a:cubicBezTo>
                  <a:close/>
                  <a:moveTo>
                    <a:pt x="59" y="10"/>
                  </a:moveTo>
                  <a:cubicBezTo>
                    <a:pt x="59" y="10"/>
                    <a:pt x="59" y="10"/>
                    <a:pt x="59" y="10"/>
                  </a:cubicBezTo>
                  <a:cubicBezTo>
                    <a:pt x="57" y="10"/>
                    <a:pt x="55" y="10"/>
                    <a:pt x="53" y="10"/>
                  </a:cubicBezTo>
                  <a:cubicBezTo>
                    <a:pt x="49" y="13"/>
                    <a:pt x="45" y="17"/>
                    <a:pt x="42" y="23"/>
                  </a:cubicBezTo>
                  <a:cubicBezTo>
                    <a:pt x="42" y="23"/>
                    <a:pt x="41" y="24"/>
                    <a:pt x="41" y="25"/>
                  </a:cubicBezTo>
                  <a:cubicBezTo>
                    <a:pt x="41" y="25"/>
                    <a:pt x="42" y="26"/>
                    <a:pt x="43" y="26"/>
                  </a:cubicBezTo>
                  <a:cubicBezTo>
                    <a:pt x="48" y="28"/>
                    <a:pt x="53" y="29"/>
                    <a:pt x="59" y="29"/>
                  </a:cubicBezTo>
                  <a:cubicBezTo>
                    <a:pt x="59" y="10"/>
                    <a:pt x="59" y="10"/>
                    <a:pt x="59" y="10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7" y="15"/>
                    <a:pt x="34" y="17"/>
                    <a:pt x="31" y="20"/>
                  </a:cubicBezTo>
                  <a:cubicBezTo>
                    <a:pt x="32" y="21"/>
                    <a:pt x="34" y="22"/>
                    <a:pt x="36" y="23"/>
                  </a:cubicBezTo>
                  <a:cubicBezTo>
                    <a:pt x="36" y="22"/>
                    <a:pt x="37" y="21"/>
                    <a:pt x="37" y="20"/>
                  </a:cubicBezTo>
                  <a:cubicBezTo>
                    <a:pt x="38" y="18"/>
                    <a:pt x="40" y="15"/>
                    <a:pt x="41" y="14"/>
                  </a:cubicBezTo>
                  <a:close/>
                  <a:moveTo>
                    <a:pt x="26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4"/>
                    <a:pt x="25" y="25"/>
                  </a:cubicBezTo>
                  <a:cubicBezTo>
                    <a:pt x="16" y="33"/>
                    <a:pt x="11" y="45"/>
                    <a:pt x="10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47"/>
                    <a:pt x="30" y="37"/>
                    <a:pt x="33" y="28"/>
                  </a:cubicBezTo>
                  <a:cubicBezTo>
                    <a:pt x="31" y="26"/>
                    <a:pt x="29" y="25"/>
                    <a:pt x="26" y="23"/>
                  </a:cubicBezTo>
                  <a:close/>
                  <a:moveTo>
                    <a:pt x="85" y="30"/>
                  </a:moveTo>
                  <a:cubicBezTo>
                    <a:pt x="85" y="30"/>
                    <a:pt x="85" y="30"/>
                    <a:pt x="85" y="30"/>
                  </a:cubicBezTo>
                  <a:cubicBezTo>
                    <a:pt x="84" y="31"/>
                    <a:pt x="83" y="31"/>
                    <a:pt x="82" y="31"/>
                  </a:cubicBezTo>
                  <a:cubicBezTo>
                    <a:pt x="77" y="33"/>
                    <a:pt x="71" y="35"/>
                    <a:pt x="64" y="3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89" y="48"/>
                    <a:pt x="88" y="38"/>
                    <a:pt x="85" y="30"/>
                  </a:cubicBezTo>
                  <a:close/>
                  <a:moveTo>
                    <a:pt x="59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2" y="35"/>
                    <a:pt x="46" y="33"/>
                    <a:pt x="41" y="31"/>
                  </a:cubicBezTo>
                  <a:cubicBezTo>
                    <a:pt x="40" y="31"/>
                    <a:pt x="39" y="31"/>
                    <a:pt x="39" y="30"/>
                  </a:cubicBezTo>
                  <a:cubicBezTo>
                    <a:pt x="35" y="38"/>
                    <a:pt x="34" y="48"/>
                    <a:pt x="33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35"/>
                    <a:pt x="59" y="35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27227" y="4988149"/>
            <a:ext cx="825996" cy="825996"/>
            <a:chOff x="3527227" y="4988149"/>
            <a:chExt cx="825996" cy="825996"/>
          </a:xfrm>
        </p:grpSpPr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3527227" y="4988149"/>
              <a:ext cx="825996" cy="825996"/>
            </a:xfrm>
            <a:prstGeom prst="ellipse">
              <a:avLst/>
            </a:prstGeom>
            <a:solidFill>
              <a:srgbClr val="FEBCC8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1" name="Freeform 17"/>
            <p:cNvSpPr>
              <a:spLocks noEditPoints="1"/>
            </p:cNvSpPr>
            <p:nvPr/>
          </p:nvSpPr>
          <p:spPr bwMode="auto">
            <a:xfrm>
              <a:off x="3743773" y="5240413"/>
              <a:ext cx="361652" cy="321469"/>
            </a:xfrm>
            <a:custGeom>
              <a:avLst/>
              <a:gdLst>
                <a:gd name="T0" fmla="*/ 5 w 123"/>
                <a:gd name="T1" fmla="*/ 0 h 108"/>
                <a:gd name="T2" fmla="*/ 123 w 123"/>
                <a:gd name="T3" fmla="*/ 5 h 108"/>
                <a:gd name="T4" fmla="*/ 123 w 123"/>
                <a:gd name="T5" fmla="*/ 104 h 108"/>
                <a:gd name="T6" fmla="*/ 118 w 123"/>
                <a:gd name="T7" fmla="*/ 108 h 108"/>
                <a:gd name="T8" fmla="*/ 0 w 123"/>
                <a:gd name="T9" fmla="*/ 104 h 108"/>
                <a:gd name="T10" fmla="*/ 0 w 123"/>
                <a:gd name="T11" fmla="*/ 77 h 108"/>
                <a:gd name="T12" fmla="*/ 3 w 123"/>
                <a:gd name="T13" fmla="*/ 75 h 108"/>
                <a:gd name="T14" fmla="*/ 26 w 123"/>
                <a:gd name="T15" fmla="*/ 75 h 108"/>
                <a:gd name="T16" fmla="*/ 28 w 123"/>
                <a:gd name="T17" fmla="*/ 84 h 108"/>
                <a:gd name="T18" fmla="*/ 28 w 123"/>
                <a:gd name="T19" fmla="*/ 50 h 108"/>
                <a:gd name="T20" fmla="*/ 28 w 123"/>
                <a:gd name="T21" fmla="*/ 56 h 108"/>
                <a:gd name="T22" fmla="*/ 3 w 123"/>
                <a:gd name="T23" fmla="*/ 59 h 108"/>
                <a:gd name="T24" fmla="*/ 0 w 123"/>
                <a:gd name="T25" fmla="*/ 56 h 108"/>
                <a:gd name="T26" fmla="*/ 5 w 123"/>
                <a:gd name="T27" fmla="*/ 0 h 108"/>
                <a:gd name="T28" fmla="*/ 10 w 123"/>
                <a:gd name="T29" fmla="*/ 80 h 108"/>
                <a:gd name="T30" fmla="*/ 113 w 123"/>
                <a:gd name="T31" fmla="*/ 99 h 108"/>
                <a:gd name="T32" fmla="*/ 10 w 123"/>
                <a:gd name="T33" fmla="*/ 35 h 108"/>
                <a:gd name="T34" fmla="*/ 23 w 123"/>
                <a:gd name="T35" fmla="*/ 53 h 108"/>
                <a:gd name="T36" fmla="*/ 26 w 123"/>
                <a:gd name="T37" fmla="*/ 40 h 108"/>
                <a:gd name="T38" fmla="*/ 28 w 123"/>
                <a:gd name="T39" fmla="*/ 41 h 108"/>
                <a:gd name="T40" fmla="*/ 52 w 123"/>
                <a:gd name="T41" fmla="*/ 69 h 108"/>
                <a:gd name="T42" fmla="*/ 24 w 123"/>
                <a:gd name="T43" fmla="*/ 93 h 108"/>
                <a:gd name="T44" fmla="*/ 23 w 123"/>
                <a:gd name="T45" fmla="*/ 80 h 108"/>
                <a:gd name="T46" fmla="*/ 103 w 123"/>
                <a:gd name="T47" fmla="*/ 45 h 108"/>
                <a:gd name="T48" fmla="*/ 106 w 123"/>
                <a:gd name="T49" fmla="*/ 48 h 108"/>
                <a:gd name="T50" fmla="*/ 63 w 123"/>
                <a:gd name="T51" fmla="*/ 51 h 108"/>
                <a:gd name="T52" fmla="*/ 63 w 123"/>
                <a:gd name="T53" fmla="*/ 45 h 108"/>
                <a:gd name="T54" fmla="*/ 92 w 123"/>
                <a:gd name="T55" fmla="*/ 83 h 108"/>
                <a:gd name="T56" fmla="*/ 94 w 123"/>
                <a:gd name="T57" fmla="*/ 85 h 108"/>
                <a:gd name="T58" fmla="*/ 63 w 123"/>
                <a:gd name="T59" fmla="*/ 88 h 108"/>
                <a:gd name="T60" fmla="*/ 63 w 123"/>
                <a:gd name="T61" fmla="*/ 83 h 108"/>
                <a:gd name="T62" fmla="*/ 103 w 123"/>
                <a:gd name="T63" fmla="*/ 58 h 108"/>
                <a:gd name="T64" fmla="*/ 106 w 123"/>
                <a:gd name="T65" fmla="*/ 61 h 108"/>
                <a:gd name="T66" fmla="*/ 63 w 123"/>
                <a:gd name="T67" fmla="*/ 63 h 108"/>
                <a:gd name="T68" fmla="*/ 63 w 123"/>
                <a:gd name="T69" fmla="*/ 58 h 108"/>
                <a:gd name="T70" fmla="*/ 103 w 123"/>
                <a:gd name="T71" fmla="*/ 70 h 108"/>
                <a:gd name="T72" fmla="*/ 106 w 123"/>
                <a:gd name="T73" fmla="*/ 73 h 108"/>
                <a:gd name="T74" fmla="*/ 63 w 123"/>
                <a:gd name="T75" fmla="*/ 76 h 108"/>
                <a:gd name="T76" fmla="*/ 63 w 123"/>
                <a:gd name="T77" fmla="*/ 70 h 108"/>
                <a:gd name="T78" fmla="*/ 106 w 123"/>
                <a:gd name="T79" fmla="*/ 15 h 108"/>
                <a:gd name="T80" fmla="*/ 111 w 123"/>
                <a:gd name="T81" fmla="*/ 19 h 108"/>
                <a:gd name="T82" fmla="*/ 101 w 123"/>
                <a:gd name="T83" fmla="*/ 19 h 108"/>
                <a:gd name="T84" fmla="*/ 94 w 123"/>
                <a:gd name="T85" fmla="*/ 15 h 108"/>
                <a:gd name="T86" fmla="*/ 99 w 123"/>
                <a:gd name="T87" fmla="*/ 19 h 108"/>
                <a:gd name="T88" fmla="*/ 90 w 123"/>
                <a:gd name="T89" fmla="*/ 19 h 108"/>
                <a:gd name="T90" fmla="*/ 83 w 123"/>
                <a:gd name="T91" fmla="*/ 15 h 108"/>
                <a:gd name="T92" fmla="*/ 88 w 123"/>
                <a:gd name="T93" fmla="*/ 19 h 108"/>
                <a:gd name="T94" fmla="*/ 78 w 123"/>
                <a:gd name="T95" fmla="*/ 19 h 108"/>
                <a:gd name="T96" fmla="*/ 10 w 123"/>
                <a:gd name="T97" fmla="*/ 29 h 108"/>
                <a:gd name="T98" fmla="*/ 113 w 123"/>
                <a:gd name="T99" fmla="*/ 29 h 108"/>
                <a:gd name="T100" fmla="*/ 10 w 123"/>
                <a:gd name="T101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" h="108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3" y="2"/>
                    <a:pt x="123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6"/>
                    <a:pt x="121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8"/>
                    <a:pt x="0" y="106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6"/>
                    <a:pt x="2" y="75"/>
                    <a:pt x="3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5"/>
                    <a:pt x="28" y="76"/>
                    <a:pt x="28" y="77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8"/>
                    <a:pt x="27" y="59"/>
                    <a:pt x="26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10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1"/>
                    <a:pt x="24" y="40"/>
                    <a:pt x="26" y="40"/>
                  </a:cubicBezTo>
                  <a:cubicBezTo>
                    <a:pt x="26" y="40"/>
                    <a:pt x="27" y="40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6"/>
                    <a:pt x="53" y="68"/>
                    <a:pt x="52" y="6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7" y="94"/>
                    <a:pt x="25" y="94"/>
                    <a:pt x="24" y="93"/>
                  </a:cubicBezTo>
                  <a:cubicBezTo>
                    <a:pt x="23" y="92"/>
                    <a:pt x="23" y="92"/>
                    <a:pt x="23" y="9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10" y="80"/>
                    <a:pt x="10" y="80"/>
                    <a:pt x="10" y="80"/>
                  </a:cubicBezTo>
                  <a:close/>
                  <a:moveTo>
                    <a:pt x="103" y="45"/>
                  </a:moveTo>
                  <a:cubicBezTo>
                    <a:pt x="103" y="45"/>
                    <a:pt x="103" y="45"/>
                    <a:pt x="103" y="45"/>
                  </a:cubicBezTo>
                  <a:cubicBezTo>
                    <a:pt x="104" y="45"/>
                    <a:pt x="106" y="47"/>
                    <a:pt x="106" y="48"/>
                  </a:cubicBezTo>
                  <a:cubicBezTo>
                    <a:pt x="106" y="50"/>
                    <a:pt x="104" y="51"/>
                    <a:pt x="10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1" y="51"/>
                    <a:pt x="60" y="50"/>
                    <a:pt x="60" y="48"/>
                  </a:cubicBezTo>
                  <a:cubicBezTo>
                    <a:pt x="60" y="47"/>
                    <a:pt x="61" y="45"/>
                    <a:pt x="63" y="45"/>
                  </a:cubicBezTo>
                  <a:cubicBezTo>
                    <a:pt x="103" y="45"/>
                    <a:pt x="103" y="45"/>
                    <a:pt x="103" y="45"/>
                  </a:cubicBezTo>
                  <a:close/>
                  <a:moveTo>
                    <a:pt x="92" y="83"/>
                  </a:moveTo>
                  <a:cubicBezTo>
                    <a:pt x="92" y="83"/>
                    <a:pt x="92" y="83"/>
                    <a:pt x="92" y="83"/>
                  </a:cubicBezTo>
                  <a:cubicBezTo>
                    <a:pt x="93" y="83"/>
                    <a:pt x="94" y="84"/>
                    <a:pt x="94" y="85"/>
                  </a:cubicBezTo>
                  <a:cubicBezTo>
                    <a:pt x="94" y="87"/>
                    <a:pt x="93" y="88"/>
                    <a:pt x="9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8"/>
                    <a:pt x="60" y="87"/>
                    <a:pt x="60" y="85"/>
                  </a:cubicBezTo>
                  <a:cubicBezTo>
                    <a:pt x="60" y="84"/>
                    <a:pt x="61" y="83"/>
                    <a:pt x="63" y="83"/>
                  </a:cubicBezTo>
                  <a:cubicBezTo>
                    <a:pt x="92" y="83"/>
                    <a:pt x="92" y="83"/>
                    <a:pt x="92" y="83"/>
                  </a:cubicBezTo>
                  <a:close/>
                  <a:moveTo>
                    <a:pt x="103" y="58"/>
                  </a:moveTo>
                  <a:cubicBezTo>
                    <a:pt x="103" y="58"/>
                    <a:pt x="103" y="58"/>
                    <a:pt x="103" y="58"/>
                  </a:cubicBezTo>
                  <a:cubicBezTo>
                    <a:pt x="104" y="58"/>
                    <a:pt x="106" y="59"/>
                    <a:pt x="106" y="61"/>
                  </a:cubicBezTo>
                  <a:cubicBezTo>
                    <a:pt x="106" y="62"/>
                    <a:pt x="104" y="63"/>
                    <a:pt x="10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3"/>
                    <a:pt x="60" y="62"/>
                    <a:pt x="60" y="61"/>
                  </a:cubicBezTo>
                  <a:cubicBezTo>
                    <a:pt x="60" y="59"/>
                    <a:pt x="61" y="58"/>
                    <a:pt x="63" y="58"/>
                  </a:cubicBezTo>
                  <a:cubicBezTo>
                    <a:pt x="103" y="58"/>
                    <a:pt x="103" y="58"/>
                    <a:pt x="103" y="58"/>
                  </a:cubicBezTo>
                  <a:close/>
                  <a:moveTo>
                    <a:pt x="103" y="70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6" y="71"/>
                    <a:pt x="106" y="73"/>
                  </a:cubicBezTo>
                  <a:cubicBezTo>
                    <a:pt x="106" y="75"/>
                    <a:pt x="104" y="76"/>
                    <a:pt x="10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1" y="76"/>
                    <a:pt x="60" y="75"/>
                    <a:pt x="60" y="73"/>
                  </a:cubicBezTo>
                  <a:cubicBezTo>
                    <a:pt x="60" y="71"/>
                    <a:pt x="61" y="70"/>
                    <a:pt x="63" y="70"/>
                  </a:cubicBezTo>
                  <a:cubicBezTo>
                    <a:pt x="103" y="70"/>
                    <a:pt x="103" y="70"/>
                    <a:pt x="103" y="70"/>
                  </a:cubicBezTo>
                  <a:close/>
                  <a:moveTo>
                    <a:pt x="106" y="15"/>
                  </a:moveTo>
                  <a:cubicBezTo>
                    <a:pt x="106" y="15"/>
                    <a:pt x="106" y="15"/>
                    <a:pt x="106" y="15"/>
                  </a:cubicBezTo>
                  <a:cubicBezTo>
                    <a:pt x="108" y="15"/>
                    <a:pt x="111" y="17"/>
                    <a:pt x="111" y="19"/>
                  </a:cubicBezTo>
                  <a:cubicBezTo>
                    <a:pt x="111" y="22"/>
                    <a:pt x="108" y="24"/>
                    <a:pt x="106" y="24"/>
                  </a:cubicBezTo>
                  <a:cubicBezTo>
                    <a:pt x="103" y="24"/>
                    <a:pt x="101" y="22"/>
                    <a:pt x="101" y="19"/>
                  </a:cubicBezTo>
                  <a:cubicBezTo>
                    <a:pt x="101" y="17"/>
                    <a:pt x="103" y="15"/>
                    <a:pt x="106" y="15"/>
                  </a:cubicBezTo>
                  <a:close/>
                  <a:moveTo>
                    <a:pt x="94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7" y="15"/>
                    <a:pt x="99" y="17"/>
                    <a:pt x="99" y="19"/>
                  </a:cubicBezTo>
                  <a:cubicBezTo>
                    <a:pt x="99" y="22"/>
                    <a:pt x="97" y="24"/>
                    <a:pt x="94" y="24"/>
                  </a:cubicBezTo>
                  <a:cubicBezTo>
                    <a:pt x="92" y="24"/>
                    <a:pt x="90" y="22"/>
                    <a:pt x="90" y="19"/>
                  </a:cubicBezTo>
                  <a:cubicBezTo>
                    <a:pt x="90" y="17"/>
                    <a:pt x="92" y="15"/>
                    <a:pt x="94" y="15"/>
                  </a:cubicBezTo>
                  <a:close/>
                  <a:moveTo>
                    <a:pt x="83" y="15"/>
                  </a:moveTo>
                  <a:cubicBezTo>
                    <a:pt x="83" y="15"/>
                    <a:pt x="83" y="15"/>
                    <a:pt x="83" y="15"/>
                  </a:cubicBezTo>
                  <a:cubicBezTo>
                    <a:pt x="85" y="15"/>
                    <a:pt x="88" y="17"/>
                    <a:pt x="88" y="19"/>
                  </a:cubicBezTo>
                  <a:cubicBezTo>
                    <a:pt x="88" y="22"/>
                    <a:pt x="85" y="24"/>
                    <a:pt x="83" y="24"/>
                  </a:cubicBezTo>
                  <a:cubicBezTo>
                    <a:pt x="80" y="24"/>
                    <a:pt x="78" y="22"/>
                    <a:pt x="78" y="19"/>
                  </a:cubicBezTo>
                  <a:cubicBezTo>
                    <a:pt x="78" y="17"/>
                    <a:pt x="80" y="15"/>
                    <a:pt x="83" y="15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9"/>
                    <a:pt x="10" y="29"/>
                    <a:pt x="1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05528" y="2690987"/>
            <a:ext cx="825996" cy="830461"/>
            <a:chOff x="8505528" y="2690987"/>
            <a:chExt cx="825996" cy="830461"/>
          </a:xfrm>
        </p:grpSpPr>
        <p:sp>
          <p:nvSpPr>
            <p:cNvPr id="26636" name="Oval 12"/>
            <p:cNvSpPr>
              <a:spLocks noChangeArrowheads="1"/>
            </p:cNvSpPr>
            <p:nvPr/>
          </p:nvSpPr>
          <p:spPr bwMode="auto">
            <a:xfrm>
              <a:off x="8505528" y="2690987"/>
              <a:ext cx="825996" cy="830461"/>
            </a:xfrm>
            <a:prstGeom prst="ellipse">
              <a:avLst/>
            </a:prstGeom>
            <a:solidFill>
              <a:srgbClr val="FEBCC8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2" name="Freeform 18"/>
            <p:cNvSpPr>
              <a:spLocks noEditPoints="1"/>
            </p:cNvSpPr>
            <p:nvPr/>
          </p:nvSpPr>
          <p:spPr bwMode="auto">
            <a:xfrm>
              <a:off x="8737699" y="2952181"/>
              <a:ext cx="357188" cy="308074"/>
            </a:xfrm>
            <a:custGeom>
              <a:avLst/>
              <a:gdLst>
                <a:gd name="T0" fmla="*/ 101 w 122"/>
                <a:gd name="T1" fmla="*/ 17 h 106"/>
                <a:gd name="T2" fmla="*/ 15 w 122"/>
                <a:gd name="T3" fmla="*/ 48 h 106"/>
                <a:gd name="T4" fmla="*/ 9 w 122"/>
                <a:gd name="T5" fmla="*/ 58 h 106"/>
                <a:gd name="T6" fmla="*/ 17 w 122"/>
                <a:gd name="T7" fmla="*/ 59 h 106"/>
                <a:gd name="T8" fmla="*/ 107 w 122"/>
                <a:gd name="T9" fmla="*/ 96 h 106"/>
                <a:gd name="T10" fmla="*/ 107 w 122"/>
                <a:gd name="T11" fmla="*/ 97 h 106"/>
                <a:gd name="T12" fmla="*/ 112 w 122"/>
                <a:gd name="T13" fmla="*/ 97 h 106"/>
                <a:gd name="T14" fmla="*/ 112 w 122"/>
                <a:gd name="T15" fmla="*/ 97 h 106"/>
                <a:gd name="T16" fmla="*/ 113 w 122"/>
                <a:gd name="T17" fmla="*/ 96 h 106"/>
                <a:gd name="T18" fmla="*/ 113 w 122"/>
                <a:gd name="T19" fmla="*/ 9 h 106"/>
                <a:gd name="T20" fmla="*/ 112 w 122"/>
                <a:gd name="T21" fmla="*/ 9 h 106"/>
                <a:gd name="T22" fmla="*/ 107 w 122"/>
                <a:gd name="T23" fmla="*/ 9 h 106"/>
                <a:gd name="T24" fmla="*/ 107 w 122"/>
                <a:gd name="T25" fmla="*/ 10 h 106"/>
                <a:gd name="T26" fmla="*/ 107 w 122"/>
                <a:gd name="T27" fmla="*/ 11 h 106"/>
                <a:gd name="T28" fmla="*/ 107 w 122"/>
                <a:gd name="T29" fmla="*/ 96 h 106"/>
                <a:gd name="T30" fmla="*/ 92 w 122"/>
                <a:gd name="T31" fmla="*/ 24 h 106"/>
                <a:gd name="T32" fmla="*/ 94 w 122"/>
                <a:gd name="T33" fmla="*/ 30 h 106"/>
                <a:gd name="T34" fmla="*/ 25 w 122"/>
                <a:gd name="T35" fmla="*/ 51 h 106"/>
                <a:gd name="T36" fmla="*/ 92 w 122"/>
                <a:gd name="T37" fmla="*/ 24 h 106"/>
                <a:gd name="T38" fmla="*/ 34 w 122"/>
                <a:gd name="T39" fmla="*/ 75 h 106"/>
                <a:gd name="T40" fmla="*/ 32 w 122"/>
                <a:gd name="T41" fmla="*/ 83 h 106"/>
                <a:gd name="T42" fmla="*/ 58 w 122"/>
                <a:gd name="T43" fmla="*/ 93 h 106"/>
                <a:gd name="T44" fmla="*/ 62 w 122"/>
                <a:gd name="T45" fmla="*/ 93 h 106"/>
                <a:gd name="T46" fmla="*/ 64 w 122"/>
                <a:gd name="T47" fmla="*/ 91 h 106"/>
                <a:gd name="T48" fmla="*/ 66 w 122"/>
                <a:gd name="T49" fmla="*/ 86 h 106"/>
                <a:gd name="T50" fmla="*/ 74 w 122"/>
                <a:gd name="T51" fmla="*/ 90 h 106"/>
                <a:gd name="T52" fmla="*/ 73 w 122"/>
                <a:gd name="T53" fmla="*/ 94 h 106"/>
                <a:gd name="T54" fmla="*/ 66 w 122"/>
                <a:gd name="T55" fmla="*/ 102 h 106"/>
                <a:gd name="T56" fmla="*/ 55 w 122"/>
                <a:gd name="T57" fmla="*/ 102 h 106"/>
                <a:gd name="T58" fmla="*/ 32 w 122"/>
                <a:gd name="T59" fmla="*/ 94 h 106"/>
                <a:gd name="T60" fmla="*/ 23 w 122"/>
                <a:gd name="T61" fmla="*/ 76 h 106"/>
                <a:gd name="T62" fmla="*/ 14 w 122"/>
                <a:gd name="T63" fmla="*/ 68 h 106"/>
                <a:gd name="T64" fmla="*/ 2 w 122"/>
                <a:gd name="T65" fmla="*/ 65 h 106"/>
                <a:gd name="T66" fmla="*/ 0 w 122"/>
                <a:gd name="T67" fmla="*/ 60 h 106"/>
                <a:gd name="T68" fmla="*/ 2 w 122"/>
                <a:gd name="T69" fmla="*/ 41 h 106"/>
                <a:gd name="T70" fmla="*/ 8 w 122"/>
                <a:gd name="T71" fmla="*/ 38 h 106"/>
                <a:gd name="T72" fmla="*/ 98 w 122"/>
                <a:gd name="T73" fmla="*/ 8 h 106"/>
                <a:gd name="T74" fmla="*/ 101 w 122"/>
                <a:gd name="T75" fmla="*/ 2 h 106"/>
                <a:gd name="T76" fmla="*/ 112 w 122"/>
                <a:gd name="T77" fmla="*/ 0 h 106"/>
                <a:gd name="T78" fmla="*/ 120 w 122"/>
                <a:gd name="T79" fmla="*/ 3 h 106"/>
                <a:gd name="T80" fmla="*/ 122 w 122"/>
                <a:gd name="T81" fmla="*/ 96 h 106"/>
                <a:gd name="T82" fmla="*/ 119 w 122"/>
                <a:gd name="T83" fmla="*/ 104 h 106"/>
                <a:gd name="T84" fmla="*/ 112 w 122"/>
                <a:gd name="T85" fmla="*/ 106 h 106"/>
                <a:gd name="T86" fmla="*/ 101 w 122"/>
                <a:gd name="T87" fmla="*/ 103 h 106"/>
                <a:gd name="T88" fmla="*/ 74 w 122"/>
                <a:gd name="T89" fmla="*/ 90 h 106"/>
                <a:gd name="T90" fmla="*/ 101 w 122"/>
                <a:gd name="T91" fmla="*/ 2 h 106"/>
                <a:gd name="T92" fmla="*/ 101 w 122"/>
                <a:gd name="T93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06">
                  <a:moveTo>
                    <a:pt x="101" y="89"/>
                  </a:moveTo>
                  <a:cubicBezTo>
                    <a:pt x="101" y="17"/>
                    <a:pt x="101" y="17"/>
                    <a:pt x="101" y="1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7" y="59"/>
                  </a:cubicBezTo>
                  <a:cubicBezTo>
                    <a:pt x="45" y="69"/>
                    <a:pt x="73" y="79"/>
                    <a:pt x="101" y="89"/>
                  </a:cubicBezTo>
                  <a:close/>
                  <a:moveTo>
                    <a:pt x="107" y="96"/>
                  </a:moveTo>
                  <a:cubicBezTo>
                    <a:pt x="107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7"/>
                  </a:cubicBezTo>
                  <a:cubicBezTo>
                    <a:pt x="107" y="97"/>
                    <a:pt x="108" y="97"/>
                    <a:pt x="108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10"/>
                    <a:pt x="113" y="10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39"/>
                    <a:pt x="107" y="68"/>
                    <a:pt x="107" y="96"/>
                  </a:cubicBezTo>
                  <a:close/>
                  <a:moveTo>
                    <a:pt x="92" y="24"/>
                  </a:move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5" y="24"/>
                    <a:pt x="96" y="26"/>
                  </a:cubicBezTo>
                  <a:cubicBezTo>
                    <a:pt x="96" y="27"/>
                    <a:pt x="96" y="29"/>
                    <a:pt x="94" y="30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4"/>
                    <a:pt x="26" y="53"/>
                    <a:pt x="25" y="51"/>
                  </a:cubicBezTo>
                  <a:cubicBezTo>
                    <a:pt x="25" y="50"/>
                    <a:pt x="26" y="48"/>
                    <a:pt x="27" y="48"/>
                  </a:cubicBezTo>
                  <a:cubicBezTo>
                    <a:pt x="92" y="24"/>
                    <a:pt x="92" y="24"/>
                    <a:pt x="92" y="24"/>
                  </a:cubicBezTo>
                  <a:close/>
                  <a:moveTo>
                    <a:pt x="34" y="75"/>
                  </a:moveTo>
                  <a:cubicBezTo>
                    <a:pt x="34" y="75"/>
                    <a:pt x="34" y="75"/>
                    <a:pt x="34" y="75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2" y="80"/>
                    <a:pt x="32" y="81"/>
                    <a:pt x="32" y="83"/>
                  </a:cubicBezTo>
                  <a:cubicBezTo>
                    <a:pt x="33" y="84"/>
                    <a:pt x="34" y="84"/>
                    <a:pt x="35" y="8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4"/>
                    <a:pt x="61" y="94"/>
                    <a:pt x="62" y="9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3" y="93"/>
                    <a:pt x="64" y="92"/>
                    <a:pt x="64" y="91"/>
                  </a:cubicBezTo>
                  <a:cubicBezTo>
                    <a:pt x="64" y="91"/>
                    <a:pt x="64" y="91"/>
                    <a:pt x="64" y="90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34" y="75"/>
                    <a:pt x="34" y="75"/>
                    <a:pt x="34" y="75"/>
                  </a:cubicBezTo>
                  <a:close/>
                  <a:moveTo>
                    <a:pt x="74" y="90"/>
                  </a:moveTo>
                  <a:cubicBezTo>
                    <a:pt x="74" y="90"/>
                    <a:pt x="74" y="90"/>
                    <a:pt x="74" y="90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8"/>
                    <a:pt x="69" y="100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3" y="103"/>
                    <a:pt x="59" y="103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8" y="92"/>
                    <a:pt x="25" y="90"/>
                    <a:pt x="24" y="86"/>
                  </a:cubicBezTo>
                  <a:cubicBezTo>
                    <a:pt x="22" y="83"/>
                    <a:pt x="22" y="80"/>
                    <a:pt x="23" y="7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4" y="67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4"/>
                    <a:pt x="0" y="62"/>
                    <a:pt x="0" y="6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39"/>
                    <a:pt x="6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6"/>
                    <a:pt x="99" y="4"/>
                    <a:pt x="101" y="3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5" y="0"/>
                    <a:pt x="1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1"/>
                    <a:pt x="119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5"/>
                    <a:pt x="122" y="7"/>
                    <a:pt x="122" y="10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9"/>
                    <a:pt x="121" y="101"/>
                    <a:pt x="119" y="103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5"/>
                    <a:pt x="114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5" y="106"/>
                    <a:pt x="103" y="105"/>
                    <a:pt x="101" y="103"/>
                  </a:cubicBezTo>
                  <a:cubicBezTo>
                    <a:pt x="99" y="102"/>
                    <a:pt x="98" y="100"/>
                    <a:pt x="98" y="98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101" y="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6" y="1"/>
                    <a:pt x="107" y="3"/>
                  </a:cubicBezTo>
                  <a:cubicBezTo>
                    <a:pt x="101" y="2"/>
                    <a:pt x="101" y="2"/>
                    <a:pt x="10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TextBox 23"/>
          <p:cNvSpPr txBox="1"/>
          <p:nvPr/>
        </p:nvSpPr>
        <p:spPr>
          <a:xfrm>
            <a:off x="1281559" y="28120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1281559" y="25217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81559" y="52123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81559" y="49220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TextBox 23"/>
          <p:cNvSpPr txBox="1"/>
          <p:nvPr/>
        </p:nvSpPr>
        <p:spPr>
          <a:xfrm>
            <a:off x="9549259" y="28120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9549259" y="25217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8" name="TextBox 23"/>
          <p:cNvSpPr txBox="1"/>
          <p:nvPr/>
        </p:nvSpPr>
        <p:spPr>
          <a:xfrm>
            <a:off x="9549259" y="52123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9549259" y="49220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045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5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  <p:bldP spid="26633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6" name="Rectangle 38" descr="library"/>
          <p:cNvSpPr>
            <a:spLocks noChangeArrowheads="1"/>
          </p:cNvSpPr>
          <p:nvPr/>
        </p:nvSpPr>
        <p:spPr bwMode="auto">
          <a:xfrm>
            <a:off x="0" y="919"/>
            <a:ext cx="12858750" cy="331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52" name="Freeform 44"/>
          <p:cNvSpPr>
            <a:spLocks/>
          </p:cNvSpPr>
          <p:nvPr/>
        </p:nvSpPr>
        <p:spPr bwMode="auto">
          <a:xfrm>
            <a:off x="1415355" y="3309367"/>
            <a:ext cx="750094" cy="89297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53" name="Freeform 45"/>
          <p:cNvSpPr>
            <a:spLocks/>
          </p:cNvSpPr>
          <p:nvPr/>
        </p:nvSpPr>
        <p:spPr bwMode="auto">
          <a:xfrm>
            <a:off x="1415355" y="2644106"/>
            <a:ext cx="669727" cy="754559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54" name="Freeform 46"/>
          <p:cNvSpPr>
            <a:spLocks noEditPoints="1"/>
          </p:cNvSpPr>
          <p:nvPr/>
        </p:nvSpPr>
        <p:spPr bwMode="auto">
          <a:xfrm>
            <a:off x="1605113" y="2878511"/>
            <a:ext cx="290215" cy="290215"/>
          </a:xfrm>
          <a:custGeom>
            <a:avLst/>
            <a:gdLst>
              <a:gd name="T0" fmla="*/ 51 w 64"/>
              <a:gd name="T1" fmla="*/ 47 h 64"/>
              <a:gd name="T2" fmla="*/ 58 w 64"/>
              <a:gd name="T3" fmla="*/ 29 h 64"/>
              <a:gd name="T4" fmla="*/ 56 w 64"/>
              <a:gd name="T5" fmla="*/ 18 h 64"/>
              <a:gd name="T6" fmla="*/ 50 w 64"/>
              <a:gd name="T7" fmla="*/ 8 h 64"/>
              <a:gd name="T8" fmla="*/ 40 w 64"/>
              <a:gd name="T9" fmla="*/ 2 h 64"/>
              <a:gd name="T10" fmla="*/ 9 w 64"/>
              <a:gd name="T11" fmla="*/ 8 h 64"/>
              <a:gd name="T12" fmla="*/ 0 w 64"/>
              <a:gd name="T13" fmla="*/ 29 h 64"/>
              <a:gd name="T14" fmla="*/ 3 w 64"/>
              <a:gd name="T15" fmla="*/ 40 h 64"/>
              <a:gd name="T16" fmla="*/ 9 w 64"/>
              <a:gd name="T17" fmla="*/ 49 h 64"/>
              <a:gd name="T18" fmla="*/ 29 w 64"/>
              <a:gd name="T19" fmla="*/ 58 h 64"/>
              <a:gd name="T20" fmla="*/ 48 w 64"/>
              <a:gd name="T21" fmla="*/ 51 h 64"/>
              <a:gd name="T22" fmla="*/ 63 w 64"/>
              <a:gd name="T23" fmla="*/ 62 h 64"/>
              <a:gd name="T24" fmla="*/ 46 w 64"/>
              <a:gd name="T25" fmla="*/ 46 h 64"/>
              <a:gd name="T26" fmla="*/ 46 w 64"/>
              <a:gd name="T27" fmla="*/ 46 h 64"/>
              <a:gd name="T28" fmla="*/ 38 w 64"/>
              <a:gd name="T29" fmla="*/ 51 h 64"/>
              <a:gd name="T30" fmla="*/ 20 w 64"/>
              <a:gd name="T31" fmla="*/ 51 h 64"/>
              <a:gd name="T32" fmla="*/ 13 w 64"/>
              <a:gd name="T33" fmla="*/ 46 h 64"/>
              <a:gd name="T34" fmla="*/ 7 w 64"/>
              <a:gd name="T35" fmla="*/ 38 h 64"/>
              <a:gd name="T36" fmla="*/ 7 w 64"/>
              <a:gd name="T37" fmla="*/ 20 h 64"/>
              <a:gd name="T38" fmla="*/ 29 w 64"/>
              <a:gd name="T39" fmla="*/ 5 h 64"/>
              <a:gd name="T40" fmla="*/ 38 w 64"/>
              <a:gd name="T41" fmla="*/ 7 h 64"/>
              <a:gd name="T42" fmla="*/ 46 w 64"/>
              <a:gd name="T43" fmla="*/ 12 h 64"/>
              <a:gd name="T44" fmla="*/ 51 w 64"/>
              <a:gd name="T45" fmla="*/ 20 h 64"/>
              <a:gd name="T46" fmla="*/ 51 w 64"/>
              <a:gd name="T47" fmla="*/ 38 h 64"/>
              <a:gd name="T48" fmla="*/ 22 w 64"/>
              <a:gd name="T49" fmla="*/ 12 h 64"/>
              <a:gd name="T50" fmla="*/ 19 w 64"/>
              <a:gd name="T51" fmla="*/ 13 h 64"/>
              <a:gd name="T52" fmla="*/ 16 w 64"/>
              <a:gd name="T53" fmla="*/ 16 h 64"/>
              <a:gd name="T54" fmla="*/ 14 w 64"/>
              <a:gd name="T55" fmla="*/ 18 h 64"/>
              <a:gd name="T56" fmla="*/ 12 w 64"/>
              <a:gd name="T57" fmla="*/ 22 h 64"/>
              <a:gd name="T58" fmla="*/ 15 w 64"/>
              <a:gd name="T59" fmla="*/ 23 h 64"/>
              <a:gd name="T60" fmla="*/ 18 w 64"/>
              <a:gd name="T61" fmla="*/ 18 h 64"/>
              <a:gd name="T62" fmla="*/ 23 w 64"/>
              <a:gd name="T63" fmla="*/ 15 h 64"/>
              <a:gd name="T64" fmla="*/ 22 w 64"/>
              <a:gd name="T65" fmla="*/ 12 h 64"/>
              <a:gd name="T66" fmla="*/ 46 w 64"/>
              <a:gd name="T67" fmla="*/ 27 h 64"/>
              <a:gd name="T68" fmla="*/ 44 w 64"/>
              <a:gd name="T69" fmla="*/ 35 h 64"/>
              <a:gd name="T70" fmla="*/ 40 w 64"/>
              <a:gd name="T71" fmla="*/ 40 h 64"/>
              <a:gd name="T72" fmla="*/ 29 w 64"/>
              <a:gd name="T73" fmla="*/ 44 h 64"/>
              <a:gd name="T74" fmla="*/ 29 w 64"/>
              <a:gd name="T75" fmla="*/ 48 h 64"/>
              <a:gd name="T76" fmla="*/ 42 w 64"/>
              <a:gd name="T77" fmla="*/ 42 h 64"/>
              <a:gd name="T78" fmla="*/ 46 w 64"/>
              <a:gd name="T79" fmla="*/ 36 h 64"/>
              <a:gd name="T80" fmla="*/ 46 w 64"/>
              <a:gd name="T81" fmla="*/ 2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" h="64">
                <a:moveTo>
                  <a:pt x="63" y="59"/>
                </a:moveTo>
                <a:cubicBezTo>
                  <a:pt x="51" y="47"/>
                  <a:pt x="51" y="47"/>
                  <a:pt x="51" y="47"/>
                </a:cubicBezTo>
                <a:cubicBezTo>
                  <a:pt x="53" y="45"/>
                  <a:pt x="55" y="43"/>
                  <a:pt x="56" y="40"/>
                </a:cubicBezTo>
                <a:cubicBezTo>
                  <a:pt x="57" y="37"/>
                  <a:pt x="58" y="33"/>
                  <a:pt x="58" y="29"/>
                </a:cubicBezTo>
                <a:cubicBezTo>
                  <a:pt x="58" y="25"/>
                  <a:pt x="57" y="21"/>
                  <a:pt x="56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4" y="14"/>
                  <a:pt x="52" y="11"/>
                  <a:pt x="50" y="9"/>
                </a:cubicBezTo>
                <a:cubicBezTo>
                  <a:pt x="50" y="8"/>
                  <a:pt x="50" y="8"/>
                  <a:pt x="50" y="8"/>
                </a:cubicBezTo>
                <a:cubicBezTo>
                  <a:pt x="47" y="6"/>
                  <a:pt x="44" y="4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7" y="1"/>
                  <a:pt x="33" y="0"/>
                  <a:pt x="29" y="0"/>
                </a:cubicBezTo>
                <a:cubicBezTo>
                  <a:pt x="21" y="0"/>
                  <a:pt x="14" y="3"/>
                  <a:pt x="9" y="8"/>
                </a:cubicBezTo>
                <a:cubicBezTo>
                  <a:pt x="6" y="11"/>
                  <a:pt x="4" y="14"/>
                  <a:pt x="3" y="18"/>
                </a:cubicBezTo>
                <a:cubicBezTo>
                  <a:pt x="1" y="21"/>
                  <a:pt x="0" y="25"/>
                  <a:pt x="0" y="29"/>
                </a:cubicBezTo>
                <a:cubicBezTo>
                  <a:pt x="0" y="33"/>
                  <a:pt x="1" y="36"/>
                  <a:pt x="2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43"/>
                  <a:pt x="6" y="47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11" y="52"/>
                  <a:pt x="15" y="54"/>
                  <a:pt x="18" y="56"/>
                </a:cubicBezTo>
                <a:cubicBezTo>
                  <a:pt x="22" y="57"/>
                  <a:pt x="25" y="58"/>
                  <a:pt x="29" y="58"/>
                </a:cubicBezTo>
                <a:cubicBezTo>
                  <a:pt x="33" y="58"/>
                  <a:pt x="37" y="57"/>
                  <a:pt x="40" y="56"/>
                </a:cubicBezTo>
                <a:cubicBezTo>
                  <a:pt x="43" y="54"/>
                  <a:pt x="45" y="53"/>
                  <a:pt x="48" y="51"/>
                </a:cubicBezTo>
                <a:cubicBezTo>
                  <a:pt x="59" y="63"/>
                  <a:pt x="59" y="63"/>
                  <a:pt x="59" y="63"/>
                </a:cubicBezTo>
                <a:cubicBezTo>
                  <a:pt x="60" y="64"/>
                  <a:pt x="62" y="64"/>
                  <a:pt x="63" y="62"/>
                </a:cubicBezTo>
                <a:cubicBezTo>
                  <a:pt x="64" y="61"/>
                  <a:pt x="64" y="60"/>
                  <a:pt x="63" y="59"/>
                </a:cubicBezTo>
                <a:close/>
                <a:moveTo>
                  <a:pt x="46" y="46"/>
                </a:move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4" y="48"/>
                  <a:pt x="41" y="49"/>
                  <a:pt x="38" y="51"/>
                </a:cubicBezTo>
                <a:cubicBezTo>
                  <a:pt x="35" y="52"/>
                  <a:pt x="32" y="52"/>
                  <a:pt x="29" y="52"/>
                </a:cubicBezTo>
                <a:cubicBezTo>
                  <a:pt x="26" y="52"/>
                  <a:pt x="23" y="52"/>
                  <a:pt x="20" y="51"/>
                </a:cubicBezTo>
                <a:cubicBezTo>
                  <a:pt x="17" y="49"/>
                  <a:pt x="15" y="48"/>
                  <a:pt x="13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0" y="43"/>
                  <a:pt x="9" y="41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5"/>
                  <a:pt x="6" y="32"/>
                  <a:pt x="6" y="29"/>
                </a:cubicBezTo>
                <a:cubicBezTo>
                  <a:pt x="6" y="26"/>
                  <a:pt x="6" y="23"/>
                  <a:pt x="7" y="20"/>
                </a:cubicBezTo>
                <a:cubicBezTo>
                  <a:pt x="9" y="17"/>
                  <a:pt x="10" y="14"/>
                  <a:pt x="13" y="12"/>
                </a:cubicBezTo>
                <a:cubicBezTo>
                  <a:pt x="17" y="8"/>
                  <a:pt x="23" y="5"/>
                  <a:pt x="29" y="5"/>
                </a:cubicBezTo>
                <a:cubicBezTo>
                  <a:pt x="32" y="5"/>
                  <a:pt x="35" y="6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8"/>
                  <a:pt x="44" y="10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8" y="15"/>
                  <a:pt x="50" y="17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2" y="23"/>
                  <a:pt x="53" y="26"/>
                  <a:pt x="53" y="29"/>
                </a:cubicBezTo>
                <a:cubicBezTo>
                  <a:pt x="53" y="32"/>
                  <a:pt x="52" y="35"/>
                  <a:pt x="51" y="38"/>
                </a:cubicBezTo>
                <a:cubicBezTo>
                  <a:pt x="50" y="41"/>
                  <a:pt x="48" y="43"/>
                  <a:pt x="46" y="46"/>
                </a:cubicBezTo>
                <a:close/>
                <a:moveTo>
                  <a:pt x="22" y="12"/>
                </a:moveTo>
                <a:cubicBezTo>
                  <a:pt x="22" y="12"/>
                  <a:pt x="22" y="12"/>
                  <a:pt x="22" y="12"/>
                </a:cubicBezTo>
                <a:cubicBezTo>
                  <a:pt x="21" y="12"/>
                  <a:pt x="20" y="13"/>
                  <a:pt x="19" y="13"/>
                </a:cubicBezTo>
                <a:cubicBezTo>
                  <a:pt x="18" y="14"/>
                  <a:pt x="17" y="15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7"/>
                  <a:pt x="14" y="17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2"/>
                  <a:pt x="12" y="23"/>
                  <a:pt x="13" y="24"/>
                </a:cubicBezTo>
                <a:cubicBezTo>
                  <a:pt x="14" y="24"/>
                  <a:pt x="15" y="24"/>
                  <a:pt x="15" y="23"/>
                </a:cubicBezTo>
                <a:cubicBezTo>
                  <a:pt x="15" y="22"/>
                  <a:pt x="16" y="21"/>
                  <a:pt x="16" y="20"/>
                </a:cubicBezTo>
                <a:cubicBezTo>
                  <a:pt x="17" y="19"/>
                  <a:pt x="18" y="19"/>
                  <a:pt x="18" y="18"/>
                </a:cubicBezTo>
                <a:cubicBezTo>
                  <a:pt x="19" y="17"/>
                  <a:pt x="20" y="17"/>
                  <a:pt x="21" y="16"/>
                </a:cubicBezTo>
                <a:cubicBezTo>
                  <a:pt x="21" y="15"/>
                  <a:pt x="22" y="15"/>
                  <a:pt x="23" y="15"/>
                </a:cubicBezTo>
                <a:cubicBezTo>
                  <a:pt x="24" y="14"/>
                  <a:pt x="24" y="13"/>
                  <a:pt x="24" y="13"/>
                </a:cubicBezTo>
                <a:cubicBezTo>
                  <a:pt x="24" y="12"/>
                  <a:pt x="23" y="11"/>
                  <a:pt x="22" y="12"/>
                </a:cubicBezTo>
                <a:close/>
                <a:moveTo>
                  <a:pt x="46" y="27"/>
                </a:moveTo>
                <a:cubicBezTo>
                  <a:pt x="46" y="27"/>
                  <a:pt x="46" y="27"/>
                  <a:pt x="46" y="27"/>
                </a:cubicBezTo>
                <a:cubicBezTo>
                  <a:pt x="45" y="27"/>
                  <a:pt x="45" y="28"/>
                  <a:pt x="45" y="29"/>
                </a:cubicBezTo>
                <a:cubicBezTo>
                  <a:pt x="45" y="31"/>
                  <a:pt x="44" y="33"/>
                  <a:pt x="4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3" y="37"/>
                  <a:pt x="42" y="38"/>
                  <a:pt x="40" y="40"/>
                </a:cubicBezTo>
                <a:cubicBezTo>
                  <a:pt x="39" y="41"/>
                  <a:pt x="37" y="42"/>
                  <a:pt x="35" y="43"/>
                </a:cubicBezTo>
                <a:cubicBezTo>
                  <a:pt x="33" y="44"/>
                  <a:pt x="31" y="44"/>
                  <a:pt x="29" y="44"/>
                </a:cubicBezTo>
                <a:cubicBezTo>
                  <a:pt x="28" y="44"/>
                  <a:pt x="28" y="45"/>
                  <a:pt x="28" y="46"/>
                </a:cubicBezTo>
                <a:cubicBezTo>
                  <a:pt x="28" y="47"/>
                  <a:pt x="28" y="48"/>
                  <a:pt x="29" y="48"/>
                </a:cubicBezTo>
                <a:cubicBezTo>
                  <a:pt x="32" y="48"/>
                  <a:pt x="34" y="47"/>
                  <a:pt x="36" y="46"/>
                </a:cubicBezTo>
                <a:cubicBezTo>
                  <a:pt x="39" y="45"/>
                  <a:pt x="41" y="44"/>
                  <a:pt x="42" y="42"/>
                </a:cubicBezTo>
                <a:cubicBezTo>
                  <a:pt x="44" y="40"/>
                  <a:pt x="46" y="38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7" y="34"/>
                  <a:pt x="48" y="31"/>
                  <a:pt x="48" y="29"/>
                </a:cubicBezTo>
                <a:cubicBezTo>
                  <a:pt x="48" y="28"/>
                  <a:pt x="47" y="27"/>
                  <a:pt x="46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56" name="Freeform 48"/>
          <p:cNvSpPr>
            <a:spLocks/>
          </p:cNvSpPr>
          <p:nvPr/>
        </p:nvSpPr>
        <p:spPr bwMode="auto">
          <a:xfrm>
            <a:off x="2442269" y="3309367"/>
            <a:ext cx="750094" cy="89297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299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299" y="4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57" name="Freeform 49"/>
          <p:cNvSpPr>
            <a:spLocks/>
          </p:cNvSpPr>
          <p:nvPr/>
        </p:nvSpPr>
        <p:spPr bwMode="auto">
          <a:xfrm>
            <a:off x="2442270" y="2644106"/>
            <a:ext cx="667495" cy="754559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58" name="Freeform 50"/>
          <p:cNvSpPr>
            <a:spLocks noEditPoints="1"/>
          </p:cNvSpPr>
          <p:nvPr/>
        </p:nvSpPr>
        <p:spPr bwMode="auto">
          <a:xfrm>
            <a:off x="2649886" y="2865116"/>
            <a:ext cx="252263" cy="312539"/>
          </a:xfrm>
          <a:custGeom>
            <a:avLst/>
            <a:gdLst>
              <a:gd name="T0" fmla="*/ 26 w 56"/>
              <a:gd name="T1" fmla="*/ 45 h 69"/>
              <a:gd name="T2" fmla="*/ 25 w 56"/>
              <a:gd name="T3" fmla="*/ 45 h 69"/>
              <a:gd name="T4" fmla="*/ 5 w 56"/>
              <a:gd name="T5" fmla="*/ 45 h 69"/>
              <a:gd name="T6" fmla="*/ 0 w 56"/>
              <a:gd name="T7" fmla="*/ 35 h 69"/>
              <a:gd name="T8" fmla="*/ 5 w 56"/>
              <a:gd name="T9" fmla="*/ 24 h 69"/>
              <a:gd name="T10" fmla="*/ 15 w 56"/>
              <a:gd name="T11" fmla="*/ 20 h 69"/>
              <a:gd name="T12" fmla="*/ 26 w 56"/>
              <a:gd name="T13" fmla="*/ 24 h 69"/>
              <a:gd name="T14" fmla="*/ 34 w 56"/>
              <a:gd name="T15" fmla="*/ 11 h 69"/>
              <a:gd name="T16" fmla="*/ 45 w 56"/>
              <a:gd name="T17" fmla="*/ 0 h 69"/>
              <a:gd name="T18" fmla="*/ 56 w 56"/>
              <a:gd name="T19" fmla="*/ 11 h 69"/>
              <a:gd name="T20" fmla="*/ 45 w 56"/>
              <a:gd name="T21" fmla="*/ 22 h 69"/>
              <a:gd name="T22" fmla="*/ 28 w 56"/>
              <a:gd name="T23" fmla="*/ 27 h 69"/>
              <a:gd name="T24" fmla="*/ 28 w 56"/>
              <a:gd name="T25" fmla="*/ 43 h 69"/>
              <a:gd name="T26" fmla="*/ 45 w 56"/>
              <a:gd name="T27" fmla="*/ 48 h 69"/>
              <a:gd name="T28" fmla="*/ 56 w 56"/>
              <a:gd name="T29" fmla="*/ 58 h 69"/>
              <a:gd name="T30" fmla="*/ 53 w 56"/>
              <a:gd name="T31" fmla="*/ 66 h 69"/>
              <a:gd name="T32" fmla="*/ 38 w 56"/>
              <a:gd name="T33" fmla="*/ 66 h 69"/>
              <a:gd name="T34" fmla="*/ 36 w 56"/>
              <a:gd name="T35" fmla="*/ 53 h 69"/>
              <a:gd name="T36" fmla="*/ 49 w 56"/>
              <a:gd name="T37" fmla="*/ 55 h 69"/>
              <a:gd name="T38" fmla="*/ 41 w 56"/>
              <a:gd name="T39" fmla="*/ 55 h 69"/>
              <a:gd name="T40" fmla="*/ 41 w 56"/>
              <a:gd name="T41" fmla="*/ 62 h 69"/>
              <a:gd name="T42" fmla="*/ 49 w 56"/>
              <a:gd name="T43" fmla="*/ 62 h 69"/>
              <a:gd name="T44" fmla="*/ 51 w 56"/>
              <a:gd name="T45" fmla="*/ 58 h 69"/>
              <a:gd name="T46" fmla="*/ 22 w 56"/>
              <a:gd name="T47" fmla="*/ 28 h 69"/>
              <a:gd name="T48" fmla="*/ 15 w 56"/>
              <a:gd name="T49" fmla="*/ 25 h 69"/>
              <a:gd name="T50" fmla="*/ 8 w 56"/>
              <a:gd name="T51" fmla="*/ 28 h 69"/>
              <a:gd name="T52" fmla="*/ 8 w 56"/>
              <a:gd name="T53" fmla="*/ 41 h 69"/>
              <a:gd name="T54" fmla="*/ 15 w 56"/>
              <a:gd name="T55" fmla="*/ 44 h 69"/>
              <a:gd name="T56" fmla="*/ 22 w 56"/>
              <a:gd name="T57" fmla="*/ 41 h 69"/>
              <a:gd name="T58" fmla="*/ 22 w 56"/>
              <a:gd name="T59" fmla="*/ 28 h 69"/>
              <a:gd name="T60" fmla="*/ 49 w 56"/>
              <a:gd name="T61" fmla="*/ 7 h 69"/>
              <a:gd name="T62" fmla="*/ 45 w 56"/>
              <a:gd name="T63" fmla="*/ 6 h 69"/>
              <a:gd name="T64" fmla="*/ 40 w 56"/>
              <a:gd name="T65" fmla="*/ 11 h 69"/>
              <a:gd name="T66" fmla="*/ 45 w 56"/>
              <a:gd name="T67" fmla="*/ 16 h 69"/>
              <a:gd name="T68" fmla="*/ 51 w 56"/>
              <a:gd name="T69" fmla="*/ 1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9">
                <a:moveTo>
                  <a:pt x="36" y="53"/>
                </a:move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23" y="48"/>
                  <a:pt x="19" y="50"/>
                  <a:pt x="15" y="50"/>
                </a:cubicBezTo>
                <a:cubicBezTo>
                  <a:pt x="11" y="50"/>
                  <a:pt x="7" y="48"/>
                  <a:pt x="5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2" y="42"/>
                  <a:pt x="0" y="39"/>
                  <a:pt x="0" y="35"/>
                </a:cubicBezTo>
                <a:cubicBezTo>
                  <a:pt x="0" y="31"/>
                  <a:pt x="2" y="27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7" y="21"/>
                  <a:pt x="11" y="20"/>
                  <a:pt x="15" y="20"/>
                </a:cubicBezTo>
                <a:cubicBezTo>
                  <a:pt x="19" y="20"/>
                  <a:pt x="23" y="21"/>
                  <a:pt x="26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15"/>
                  <a:pt x="34" y="13"/>
                  <a:pt x="34" y="11"/>
                </a:cubicBezTo>
                <a:cubicBezTo>
                  <a:pt x="34" y="8"/>
                  <a:pt x="36" y="5"/>
                  <a:pt x="38" y="3"/>
                </a:cubicBezTo>
                <a:cubicBezTo>
                  <a:pt x="39" y="1"/>
                  <a:pt x="42" y="0"/>
                  <a:pt x="45" y="0"/>
                </a:cubicBezTo>
                <a:cubicBezTo>
                  <a:pt x="48" y="0"/>
                  <a:pt x="51" y="1"/>
                  <a:pt x="53" y="3"/>
                </a:cubicBezTo>
                <a:cubicBezTo>
                  <a:pt x="55" y="5"/>
                  <a:pt x="56" y="8"/>
                  <a:pt x="56" y="11"/>
                </a:cubicBezTo>
                <a:cubicBezTo>
                  <a:pt x="56" y="14"/>
                  <a:pt x="55" y="17"/>
                  <a:pt x="53" y="19"/>
                </a:cubicBezTo>
                <a:cubicBezTo>
                  <a:pt x="51" y="21"/>
                  <a:pt x="48" y="22"/>
                  <a:pt x="45" y="22"/>
                </a:cubicBezTo>
                <a:cubicBezTo>
                  <a:pt x="42" y="22"/>
                  <a:pt x="40" y="21"/>
                  <a:pt x="38" y="19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9"/>
                  <a:pt x="30" y="32"/>
                  <a:pt x="30" y="35"/>
                </a:cubicBezTo>
                <a:cubicBezTo>
                  <a:pt x="30" y="38"/>
                  <a:pt x="29" y="40"/>
                  <a:pt x="28" y="43"/>
                </a:cubicBezTo>
                <a:cubicBezTo>
                  <a:pt x="38" y="51"/>
                  <a:pt x="38" y="51"/>
                  <a:pt x="38" y="51"/>
                </a:cubicBezTo>
                <a:cubicBezTo>
                  <a:pt x="40" y="49"/>
                  <a:pt x="42" y="48"/>
                  <a:pt x="45" y="48"/>
                </a:cubicBezTo>
                <a:cubicBezTo>
                  <a:pt x="48" y="48"/>
                  <a:pt x="51" y="49"/>
                  <a:pt x="53" y="51"/>
                </a:cubicBezTo>
                <a:cubicBezTo>
                  <a:pt x="55" y="53"/>
                  <a:pt x="56" y="55"/>
                  <a:pt x="56" y="58"/>
                </a:cubicBezTo>
                <a:cubicBezTo>
                  <a:pt x="56" y="61"/>
                  <a:pt x="55" y="64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1" y="68"/>
                  <a:pt x="48" y="69"/>
                  <a:pt x="45" y="69"/>
                </a:cubicBezTo>
                <a:cubicBezTo>
                  <a:pt x="42" y="69"/>
                  <a:pt x="39" y="68"/>
                  <a:pt x="38" y="66"/>
                </a:cubicBezTo>
                <a:cubicBezTo>
                  <a:pt x="36" y="64"/>
                  <a:pt x="34" y="61"/>
                  <a:pt x="34" y="58"/>
                </a:cubicBezTo>
                <a:cubicBezTo>
                  <a:pt x="34" y="56"/>
                  <a:pt x="35" y="55"/>
                  <a:pt x="36" y="53"/>
                </a:cubicBezTo>
                <a:close/>
                <a:moveTo>
                  <a:pt x="49" y="55"/>
                </a:moveTo>
                <a:cubicBezTo>
                  <a:pt x="49" y="55"/>
                  <a:pt x="49" y="55"/>
                  <a:pt x="49" y="55"/>
                </a:cubicBezTo>
                <a:cubicBezTo>
                  <a:pt x="48" y="54"/>
                  <a:pt x="47" y="53"/>
                  <a:pt x="45" y="53"/>
                </a:cubicBezTo>
                <a:cubicBezTo>
                  <a:pt x="44" y="53"/>
                  <a:pt x="42" y="54"/>
                  <a:pt x="41" y="55"/>
                </a:cubicBezTo>
                <a:cubicBezTo>
                  <a:pt x="40" y="55"/>
                  <a:pt x="40" y="57"/>
                  <a:pt x="40" y="58"/>
                </a:cubicBezTo>
                <a:cubicBezTo>
                  <a:pt x="40" y="60"/>
                  <a:pt x="40" y="61"/>
                  <a:pt x="41" y="62"/>
                </a:cubicBezTo>
                <a:cubicBezTo>
                  <a:pt x="42" y="63"/>
                  <a:pt x="44" y="64"/>
                  <a:pt x="45" y="64"/>
                </a:cubicBezTo>
                <a:cubicBezTo>
                  <a:pt x="47" y="64"/>
                  <a:pt x="48" y="63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0" y="61"/>
                  <a:pt x="51" y="60"/>
                  <a:pt x="51" y="58"/>
                </a:cubicBezTo>
                <a:cubicBezTo>
                  <a:pt x="51" y="57"/>
                  <a:pt x="50" y="55"/>
                  <a:pt x="49" y="55"/>
                </a:cubicBezTo>
                <a:close/>
                <a:moveTo>
                  <a:pt x="22" y="28"/>
                </a:moveTo>
                <a:cubicBezTo>
                  <a:pt x="22" y="28"/>
                  <a:pt x="22" y="28"/>
                  <a:pt x="22" y="28"/>
                </a:cubicBezTo>
                <a:cubicBezTo>
                  <a:pt x="20" y="26"/>
                  <a:pt x="18" y="25"/>
                  <a:pt x="15" y="25"/>
                </a:cubicBezTo>
                <a:cubicBezTo>
                  <a:pt x="12" y="25"/>
                  <a:pt x="10" y="26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30"/>
                  <a:pt x="5" y="32"/>
                  <a:pt x="5" y="35"/>
                </a:cubicBezTo>
                <a:cubicBezTo>
                  <a:pt x="5" y="37"/>
                  <a:pt x="6" y="40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43"/>
                  <a:pt x="12" y="44"/>
                  <a:pt x="15" y="44"/>
                </a:cubicBezTo>
                <a:cubicBezTo>
                  <a:pt x="18" y="44"/>
                  <a:pt x="20" y="43"/>
                  <a:pt x="22" y="42"/>
                </a:cubicBezTo>
                <a:cubicBezTo>
                  <a:pt x="22" y="41"/>
                  <a:pt x="22" y="41"/>
                  <a:pt x="22" y="41"/>
                </a:cubicBezTo>
                <a:cubicBezTo>
                  <a:pt x="24" y="40"/>
                  <a:pt x="25" y="37"/>
                  <a:pt x="25" y="35"/>
                </a:cubicBezTo>
                <a:cubicBezTo>
                  <a:pt x="25" y="32"/>
                  <a:pt x="24" y="30"/>
                  <a:pt x="22" y="28"/>
                </a:cubicBezTo>
                <a:cubicBezTo>
                  <a:pt x="22" y="28"/>
                  <a:pt x="22" y="28"/>
                  <a:pt x="22" y="28"/>
                </a:cubicBez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48" y="6"/>
                  <a:pt x="47" y="6"/>
                  <a:pt x="45" y="6"/>
                </a:cubicBezTo>
                <a:cubicBezTo>
                  <a:pt x="44" y="6"/>
                  <a:pt x="42" y="6"/>
                  <a:pt x="41" y="7"/>
                </a:cubicBezTo>
                <a:cubicBezTo>
                  <a:pt x="40" y="8"/>
                  <a:pt x="40" y="9"/>
                  <a:pt x="40" y="11"/>
                </a:cubicBezTo>
                <a:cubicBezTo>
                  <a:pt x="40" y="12"/>
                  <a:pt x="40" y="14"/>
                  <a:pt x="41" y="15"/>
                </a:cubicBezTo>
                <a:cubicBezTo>
                  <a:pt x="42" y="16"/>
                  <a:pt x="44" y="16"/>
                  <a:pt x="45" y="16"/>
                </a:cubicBezTo>
                <a:cubicBezTo>
                  <a:pt x="47" y="16"/>
                  <a:pt x="48" y="16"/>
                  <a:pt x="49" y="15"/>
                </a:cubicBezTo>
                <a:cubicBezTo>
                  <a:pt x="50" y="14"/>
                  <a:pt x="51" y="12"/>
                  <a:pt x="51" y="11"/>
                </a:cubicBezTo>
                <a:cubicBezTo>
                  <a:pt x="51" y="9"/>
                  <a:pt x="50" y="8"/>
                  <a:pt x="49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0" name="Freeform 52"/>
          <p:cNvSpPr>
            <a:spLocks/>
          </p:cNvSpPr>
          <p:nvPr/>
        </p:nvSpPr>
        <p:spPr bwMode="auto">
          <a:xfrm>
            <a:off x="5518547" y="3309367"/>
            <a:ext cx="750094" cy="89297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61" name="Freeform 53"/>
          <p:cNvSpPr>
            <a:spLocks/>
          </p:cNvSpPr>
          <p:nvPr/>
        </p:nvSpPr>
        <p:spPr bwMode="auto">
          <a:xfrm>
            <a:off x="5518547" y="2644106"/>
            <a:ext cx="669727" cy="754559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62" name="Freeform 54"/>
          <p:cNvSpPr>
            <a:spLocks noEditPoints="1"/>
          </p:cNvSpPr>
          <p:nvPr/>
        </p:nvSpPr>
        <p:spPr bwMode="auto">
          <a:xfrm>
            <a:off x="5735093" y="2900835"/>
            <a:ext cx="234404" cy="241102"/>
          </a:xfrm>
          <a:custGeom>
            <a:avLst/>
            <a:gdLst>
              <a:gd name="T0" fmla="*/ 3 w 52"/>
              <a:gd name="T1" fmla="*/ 1 h 53"/>
              <a:gd name="T2" fmla="*/ 50 w 52"/>
              <a:gd name="T3" fmla="*/ 16 h 53"/>
              <a:gd name="T4" fmla="*/ 52 w 52"/>
              <a:gd name="T5" fmla="*/ 20 h 53"/>
              <a:gd name="T6" fmla="*/ 51 w 52"/>
              <a:gd name="T7" fmla="*/ 21 h 53"/>
              <a:gd name="T8" fmla="*/ 51 w 52"/>
              <a:gd name="T9" fmla="*/ 21 h 53"/>
              <a:gd name="T10" fmla="*/ 37 w 52"/>
              <a:gd name="T11" fmla="*/ 28 h 53"/>
              <a:gd name="T12" fmla="*/ 50 w 52"/>
              <a:gd name="T13" fmla="*/ 42 h 53"/>
              <a:gd name="T14" fmla="*/ 50 w 52"/>
              <a:gd name="T15" fmla="*/ 45 h 53"/>
              <a:gd name="T16" fmla="*/ 45 w 52"/>
              <a:gd name="T17" fmla="*/ 51 h 53"/>
              <a:gd name="T18" fmla="*/ 41 w 52"/>
              <a:gd name="T19" fmla="*/ 51 h 53"/>
              <a:gd name="T20" fmla="*/ 41 w 52"/>
              <a:gd name="T21" fmla="*/ 51 h 53"/>
              <a:gd name="T22" fmla="*/ 28 w 52"/>
              <a:gd name="T23" fmla="*/ 38 h 53"/>
              <a:gd name="T24" fmla="*/ 20 w 52"/>
              <a:gd name="T25" fmla="*/ 51 h 53"/>
              <a:gd name="T26" fmla="*/ 17 w 52"/>
              <a:gd name="T27" fmla="*/ 53 h 53"/>
              <a:gd name="T28" fmla="*/ 16 w 52"/>
              <a:gd name="T29" fmla="*/ 51 h 53"/>
              <a:gd name="T30" fmla="*/ 0 w 52"/>
              <a:gd name="T31" fmla="*/ 4 h 53"/>
              <a:gd name="T32" fmla="*/ 2 w 52"/>
              <a:gd name="T33" fmla="*/ 1 h 53"/>
              <a:gd name="T34" fmla="*/ 3 w 52"/>
              <a:gd name="T35" fmla="*/ 1 h 53"/>
              <a:gd name="T36" fmla="*/ 43 w 52"/>
              <a:gd name="T37" fmla="*/ 19 h 53"/>
              <a:gd name="T38" fmla="*/ 43 w 52"/>
              <a:gd name="T39" fmla="*/ 19 h 53"/>
              <a:gd name="T40" fmla="*/ 7 w 52"/>
              <a:gd name="T41" fmla="*/ 7 h 53"/>
              <a:gd name="T42" fmla="*/ 19 w 52"/>
              <a:gd name="T43" fmla="*/ 43 h 53"/>
              <a:gd name="T44" fmla="*/ 25 w 52"/>
              <a:gd name="T45" fmla="*/ 32 h 53"/>
              <a:gd name="T46" fmla="*/ 25 w 52"/>
              <a:gd name="T47" fmla="*/ 31 h 53"/>
              <a:gd name="T48" fmla="*/ 29 w 52"/>
              <a:gd name="T49" fmla="*/ 31 h 53"/>
              <a:gd name="T50" fmla="*/ 43 w 52"/>
              <a:gd name="T51" fmla="*/ 45 h 53"/>
              <a:gd name="T52" fmla="*/ 45 w 52"/>
              <a:gd name="T53" fmla="*/ 43 h 53"/>
              <a:gd name="T54" fmla="*/ 31 w 52"/>
              <a:gd name="T55" fmla="*/ 30 h 53"/>
              <a:gd name="T56" fmla="*/ 30 w 52"/>
              <a:gd name="T57" fmla="*/ 29 h 53"/>
              <a:gd name="T58" fmla="*/ 31 w 52"/>
              <a:gd name="T59" fmla="*/ 25 h 53"/>
              <a:gd name="T60" fmla="*/ 43 w 52"/>
              <a:gd name="T61" fmla="*/ 1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53">
                <a:moveTo>
                  <a:pt x="3" y="1"/>
                </a:moveTo>
                <a:cubicBezTo>
                  <a:pt x="50" y="16"/>
                  <a:pt x="50" y="16"/>
                  <a:pt x="50" y="16"/>
                </a:cubicBezTo>
                <a:cubicBezTo>
                  <a:pt x="52" y="17"/>
                  <a:pt x="52" y="18"/>
                  <a:pt x="52" y="20"/>
                </a:cubicBezTo>
                <a:cubicBezTo>
                  <a:pt x="52" y="20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37" y="28"/>
                  <a:pt x="37" y="28"/>
                  <a:pt x="37" y="28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3"/>
                  <a:pt x="51" y="44"/>
                  <a:pt x="50" y="45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52"/>
                  <a:pt x="42" y="52"/>
                  <a:pt x="41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28" y="38"/>
                  <a:pt x="28" y="38"/>
                  <a:pt x="28" y="38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3"/>
                  <a:pt x="18" y="53"/>
                  <a:pt x="17" y="53"/>
                </a:cubicBezTo>
                <a:cubicBezTo>
                  <a:pt x="16" y="52"/>
                  <a:pt x="16" y="52"/>
                  <a:pt x="16" y="5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1"/>
                  <a:pt x="2" y="1"/>
                </a:cubicBezTo>
                <a:cubicBezTo>
                  <a:pt x="2" y="0"/>
                  <a:pt x="3" y="0"/>
                  <a:pt x="3" y="1"/>
                </a:cubicBezTo>
                <a:close/>
                <a:moveTo>
                  <a:pt x="43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7" y="7"/>
                  <a:pt x="7" y="7"/>
                  <a:pt x="7" y="7"/>
                </a:cubicBezTo>
                <a:cubicBezTo>
                  <a:pt x="19" y="43"/>
                  <a:pt x="19" y="43"/>
                  <a:pt x="19" y="4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6" y="30"/>
                  <a:pt x="28" y="30"/>
                  <a:pt x="29" y="31"/>
                </a:cubicBezTo>
                <a:cubicBezTo>
                  <a:pt x="43" y="45"/>
                  <a:pt x="43" y="45"/>
                  <a:pt x="43" y="45"/>
                </a:cubicBezTo>
                <a:cubicBezTo>
                  <a:pt x="45" y="43"/>
                  <a:pt x="45" y="43"/>
                  <a:pt x="45" y="43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29"/>
                  <a:pt x="30" y="29"/>
                  <a:pt x="30" y="29"/>
                </a:cubicBezTo>
                <a:cubicBezTo>
                  <a:pt x="30" y="28"/>
                  <a:pt x="30" y="26"/>
                  <a:pt x="31" y="25"/>
                </a:cubicBezTo>
                <a:cubicBezTo>
                  <a:pt x="43" y="19"/>
                  <a:pt x="43" y="19"/>
                  <a:pt x="43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4" name="Freeform 56"/>
          <p:cNvSpPr>
            <a:spLocks/>
          </p:cNvSpPr>
          <p:nvPr/>
        </p:nvSpPr>
        <p:spPr bwMode="auto">
          <a:xfrm>
            <a:off x="4491633" y="3309367"/>
            <a:ext cx="750094" cy="89297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65" name="Freeform 57"/>
          <p:cNvSpPr>
            <a:spLocks/>
          </p:cNvSpPr>
          <p:nvPr/>
        </p:nvSpPr>
        <p:spPr bwMode="auto">
          <a:xfrm>
            <a:off x="4491633" y="2644106"/>
            <a:ext cx="669727" cy="754559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66" name="Freeform 58"/>
          <p:cNvSpPr>
            <a:spLocks noEditPoints="1"/>
          </p:cNvSpPr>
          <p:nvPr/>
        </p:nvSpPr>
        <p:spPr bwMode="auto">
          <a:xfrm>
            <a:off x="4719340" y="2869581"/>
            <a:ext cx="216546" cy="303609"/>
          </a:xfrm>
          <a:custGeom>
            <a:avLst/>
            <a:gdLst>
              <a:gd name="T0" fmla="*/ 42 w 48"/>
              <a:gd name="T1" fmla="*/ 18 h 67"/>
              <a:gd name="T2" fmla="*/ 37 w 48"/>
              <a:gd name="T3" fmla="*/ 31 h 67"/>
              <a:gd name="T4" fmla="*/ 37 w 48"/>
              <a:gd name="T5" fmla="*/ 31 h 67"/>
              <a:gd name="T6" fmla="*/ 46 w 48"/>
              <a:gd name="T7" fmla="*/ 43 h 67"/>
              <a:gd name="T8" fmla="*/ 48 w 48"/>
              <a:gd name="T9" fmla="*/ 51 h 67"/>
              <a:gd name="T10" fmla="*/ 46 w 48"/>
              <a:gd name="T11" fmla="*/ 60 h 67"/>
              <a:gd name="T12" fmla="*/ 43 w 48"/>
              <a:gd name="T13" fmla="*/ 62 h 67"/>
              <a:gd name="T14" fmla="*/ 37 w 48"/>
              <a:gd name="T15" fmla="*/ 64 h 67"/>
              <a:gd name="T16" fmla="*/ 35 w 48"/>
              <a:gd name="T17" fmla="*/ 67 h 67"/>
              <a:gd name="T18" fmla="*/ 11 w 48"/>
              <a:gd name="T19" fmla="*/ 64 h 67"/>
              <a:gd name="T20" fmla="*/ 11 w 48"/>
              <a:gd name="T21" fmla="*/ 62 h 67"/>
              <a:gd name="T22" fmla="*/ 5 w 48"/>
              <a:gd name="T23" fmla="*/ 62 h 67"/>
              <a:gd name="T24" fmla="*/ 0 w 48"/>
              <a:gd name="T25" fmla="*/ 56 h 67"/>
              <a:gd name="T26" fmla="*/ 2 w 48"/>
              <a:gd name="T27" fmla="*/ 43 h 67"/>
              <a:gd name="T28" fmla="*/ 11 w 48"/>
              <a:gd name="T29" fmla="*/ 31 h 67"/>
              <a:gd name="T30" fmla="*/ 6 w 48"/>
              <a:gd name="T31" fmla="*/ 18 h 67"/>
              <a:gd name="T32" fmla="*/ 13 w 48"/>
              <a:gd name="T33" fmla="*/ 57 h 67"/>
              <a:gd name="T34" fmla="*/ 13 w 48"/>
              <a:gd name="T35" fmla="*/ 50 h 67"/>
              <a:gd name="T36" fmla="*/ 16 w 48"/>
              <a:gd name="T37" fmla="*/ 50 h 67"/>
              <a:gd name="T38" fmla="*/ 16 w 48"/>
              <a:gd name="T39" fmla="*/ 59 h 67"/>
              <a:gd name="T40" fmla="*/ 32 w 48"/>
              <a:gd name="T41" fmla="*/ 62 h 67"/>
              <a:gd name="T42" fmla="*/ 32 w 48"/>
              <a:gd name="T43" fmla="*/ 59 h 67"/>
              <a:gd name="T44" fmla="*/ 32 w 48"/>
              <a:gd name="T45" fmla="*/ 50 h 67"/>
              <a:gd name="T46" fmla="*/ 35 w 48"/>
              <a:gd name="T47" fmla="*/ 50 h 67"/>
              <a:gd name="T48" fmla="*/ 42 w 48"/>
              <a:gd name="T49" fmla="*/ 57 h 67"/>
              <a:gd name="T50" fmla="*/ 42 w 48"/>
              <a:gd name="T51" fmla="*/ 51 h 67"/>
              <a:gd name="T52" fmla="*/ 41 w 48"/>
              <a:gd name="T53" fmla="*/ 45 h 67"/>
              <a:gd name="T54" fmla="*/ 32 w 48"/>
              <a:gd name="T55" fmla="*/ 34 h 67"/>
              <a:gd name="T56" fmla="*/ 16 w 48"/>
              <a:gd name="T57" fmla="*/ 34 h 67"/>
              <a:gd name="T58" fmla="*/ 6 w 48"/>
              <a:gd name="T59" fmla="*/ 51 h 67"/>
              <a:gd name="T60" fmla="*/ 6 w 48"/>
              <a:gd name="T61" fmla="*/ 57 h 67"/>
              <a:gd name="T62" fmla="*/ 24 w 48"/>
              <a:gd name="T63" fmla="*/ 6 h 67"/>
              <a:gd name="T64" fmla="*/ 11 w 48"/>
              <a:gd name="T65" fmla="*/ 18 h 67"/>
              <a:gd name="T66" fmla="*/ 37 w 48"/>
              <a:gd name="T67" fmla="*/ 1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7">
                <a:moveTo>
                  <a:pt x="24" y="0"/>
                </a:moveTo>
                <a:cubicBezTo>
                  <a:pt x="34" y="0"/>
                  <a:pt x="42" y="8"/>
                  <a:pt x="42" y="18"/>
                </a:cubicBezTo>
                <a:cubicBezTo>
                  <a:pt x="42" y="23"/>
                  <a:pt x="40" y="28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35"/>
                  <a:pt x="44" y="38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5"/>
                  <a:pt x="48" y="48"/>
                  <a:pt x="48" y="51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57"/>
                  <a:pt x="47" y="59"/>
                  <a:pt x="46" y="60"/>
                </a:cubicBezTo>
                <a:cubicBezTo>
                  <a:pt x="46" y="61"/>
                  <a:pt x="44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4"/>
                  <a:pt x="37" y="64"/>
                  <a:pt x="37" y="64"/>
                </a:cubicBezTo>
                <a:cubicBezTo>
                  <a:pt x="37" y="66"/>
                  <a:pt x="36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2" y="67"/>
                  <a:pt x="11" y="66"/>
                  <a:pt x="11" y="64"/>
                </a:cubicBezTo>
                <a:cubicBezTo>
                  <a:pt x="11" y="64"/>
                  <a:pt x="11" y="64"/>
                  <a:pt x="11" y="64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3" y="62"/>
                  <a:pt x="2" y="61"/>
                  <a:pt x="2" y="60"/>
                </a:cubicBezTo>
                <a:cubicBezTo>
                  <a:pt x="1" y="59"/>
                  <a:pt x="0" y="57"/>
                  <a:pt x="0" y="56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8"/>
                  <a:pt x="1" y="45"/>
                  <a:pt x="2" y="43"/>
                </a:cubicBezTo>
                <a:cubicBezTo>
                  <a:pt x="4" y="38"/>
                  <a:pt x="8" y="35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8" y="28"/>
                  <a:pt x="6" y="23"/>
                  <a:pt x="6" y="18"/>
                </a:cubicBezTo>
                <a:cubicBezTo>
                  <a:pt x="6" y="8"/>
                  <a:pt x="14" y="0"/>
                  <a:pt x="24" y="0"/>
                </a:cubicBezTo>
                <a:close/>
                <a:moveTo>
                  <a:pt x="13" y="57"/>
                </a:moveTo>
                <a:cubicBezTo>
                  <a:pt x="13" y="57"/>
                  <a:pt x="13" y="57"/>
                  <a:pt x="13" y="57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49"/>
                  <a:pt x="13" y="48"/>
                  <a:pt x="14" y="48"/>
                </a:cubicBezTo>
                <a:cubicBezTo>
                  <a:pt x="15" y="48"/>
                  <a:pt x="16" y="49"/>
                  <a:pt x="16" y="50"/>
                </a:cubicBezTo>
                <a:cubicBezTo>
                  <a:pt x="16" y="59"/>
                  <a:pt x="16" y="59"/>
                  <a:pt x="16" y="59"/>
                </a:cubicBezTo>
                <a:cubicBezTo>
                  <a:pt x="16" y="59"/>
                  <a:pt x="16" y="59"/>
                  <a:pt x="16" y="59"/>
                </a:cubicBezTo>
                <a:cubicBezTo>
                  <a:pt x="16" y="62"/>
                  <a:pt x="16" y="62"/>
                  <a:pt x="16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3" y="48"/>
                  <a:pt x="34" y="48"/>
                </a:cubicBezTo>
                <a:cubicBezTo>
                  <a:pt x="35" y="48"/>
                  <a:pt x="35" y="49"/>
                  <a:pt x="35" y="50"/>
                </a:cubicBezTo>
                <a:cubicBezTo>
                  <a:pt x="35" y="57"/>
                  <a:pt x="35" y="57"/>
                  <a:pt x="35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2" y="56"/>
                  <a:pt x="42" y="56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9"/>
                  <a:pt x="42" y="47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0" y="41"/>
                  <a:pt x="35" y="37"/>
                  <a:pt x="32" y="34"/>
                </a:cubicBezTo>
                <a:cubicBezTo>
                  <a:pt x="30" y="36"/>
                  <a:pt x="27" y="37"/>
                  <a:pt x="24" y="37"/>
                </a:cubicBezTo>
                <a:cubicBezTo>
                  <a:pt x="21" y="37"/>
                  <a:pt x="18" y="36"/>
                  <a:pt x="16" y="34"/>
                </a:cubicBezTo>
                <a:cubicBezTo>
                  <a:pt x="13" y="37"/>
                  <a:pt x="8" y="41"/>
                  <a:pt x="7" y="45"/>
                </a:cubicBezTo>
                <a:cubicBezTo>
                  <a:pt x="6" y="47"/>
                  <a:pt x="6" y="49"/>
                  <a:pt x="6" y="51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6"/>
                  <a:pt x="6" y="57"/>
                  <a:pt x="6" y="57"/>
                </a:cubicBezTo>
                <a:cubicBezTo>
                  <a:pt x="13" y="57"/>
                  <a:pt x="13" y="57"/>
                  <a:pt x="13" y="57"/>
                </a:cubicBezTo>
                <a:close/>
                <a:moveTo>
                  <a:pt x="24" y="6"/>
                </a:moveTo>
                <a:cubicBezTo>
                  <a:pt x="24" y="6"/>
                  <a:pt x="24" y="6"/>
                  <a:pt x="24" y="6"/>
                </a:cubicBezTo>
                <a:cubicBezTo>
                  <a:pt x="17" y="6"/>
                  <a:pt x="11" y="11"/>
                  <a:pt x="11" y="18"/>
                </a:cubicBezTo>
                <a:cubicBezTo>
                  <a:pt x="11" y="26"/>
                  <a:pt x="17" y="31"/>
                  <a:pt x="24" y="31"/>
                </a:cubicBezTo>
                <a:cubicBezTo>
                  <a:pt x="31" y="31"/>
                  <a:pt x="37" y="26"/>
                  <a:pt x="37" y="18"/>
                </a:cubicBezTo>
                <a:cubicBezTo>
                  <a:pt x="37" y="11"/>
                  <a:pt x="31" y="6"/>
                  <a:pt x="24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68" name="Freeform 60"/>
          <p:cNvSpPr>
            <a:spLocks/>
          </p:cNvSpPr>
          <p:nvPr/>
        </p:nvSpPr>
        <p:spPr bwMode="auto">
          <a:xfrm>
            <a:off x="3466952" y="3309367"/>
            <a:ext cx="750094" cy="89297"/>
          </a:xfrm>
          <a:custGeom>
            <a:avLst/>
            <a:gdLst>
              <a:gd name="T0" fmla="*/ 336 w 336"/>
              <a:gd name="T1" fmla="*/ 0 h 40"/>
              <a:gd name="T2" fmla="*/ 0 w 336"/>
              <a:gd name="T3" fmla="*/ 0 h 40"/>
              <a:gd name="T4" fmla="*/ 0 w 336"/>
              <a:gd name="T5" fmla="*/ 40 h 40"/>
              <a:gd name="T6" fmla="*/ 300 w 336"/>
              <a:gd name="T7" fmla="*/ 40 h 40"/>
              <a:gd name="T8" fmla="*/ 336 w 33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0">
                <a:moveTo>
                  <a:pt x="336" y="0"/>
                </a:moveTo>
                <a:lnTo>
                  <a:pt x="0" y="0"/>
                </a:lnTo>
                <a:lnTo>
                  <a:pt x="0" y="40"/>
                </a:lnTo>
                <a:lnTo>
                  <a:pt x="300" y="4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69" name="Freeform 61"/>
          <p:cNvSpPr>
            <a:spLocks/>
          </p:cNvSpPr>
          <p:nvPr/>
        </p:nvSpPr>
        <p:spPr bwMode="auto">
          <a:xfrm>
            <a:off x="3466952" y="2644106"/>
            <a:ext cx="669727" cy="754559"/>
          </a:xfrm>
          <a:custGeom>
            <a:avLst/>
            <a:gdLst>
              <a:gd name="T0" fmla="*/ 137 w 148"/>
              <a:gd name="T1" fmla="*/ 0 h 167"/>
              <a:gd name="T2" fmla="*/ 11 w 148"/>
              <a:gd name="T3" fmla="*/ 0 h 167"/>
              <a:gd name="T4" fmla="*/ 0 w 148"/>
              <a:gd name="T5" fmla="*/ 12 h 167"/>
              <a:gd name="T6" fmla="*/ 0 w 148"/>
              <a:gd name="T7" fmla="*/ 110 h 167"/>
              <a:gd name="T8" fmla="*/ 0 w 148"/>
              <a:gd name="T9" fmla="*/ 156 h 167"/>
              <a:gd name="T10" fmla="*/ 0 w 148"/>
              <a:gd name="T11" fmla="*/ 167 h 167"/>
              <a:gd name="T12" fmla="*/ 11 w 148"/>
              <a:gd name="T13" fmla="*/ 167 h 167"/>
              <a:gd name="T14" fmla="*/ 137 w 148"/>
              <a:gd name="T15" fmla="*/ 167 h 167"/>
              <a:gd name="T16" fmla="*/ 148 w 148"/>
              <a:gd name="T17" fmla="*/ 167 h 167"/>
              <a:gd name="T18" fmla="*/ 148 w 148"/>
              <a:gd name="T19" fmla="*/ 156 h 167"/>
              <a:gd name="T20" fmla="*/ 148 w 148"/>
              <a:gd name="T21" fmla="*/ 110 h 167"/>
              <a:gd name="T22" fmla="*/ 148 w 148"/>
              <a:gd name="T23" fmla="*/ 12 h 167"/>
              <a:gd name="T24" fmla="*/ 137 w 148"/>
              <a:gd name="T2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67">
                <a:moveTo>
                  <a:pt x="13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0" y="167"/>
                  <a:pt x="0" y="167"/>
                </a:cubicBezTo>
                <a:cubicBezTo>
                  <a:pt x="11" y="167"/>
                  <a:pt x="11" y="167"/>
                  <a:pt x="11" y="16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8" y="167"/>
                  <a:pt x="148" y="167"/>
                  <a:pt x="148" y="167"/>
                </a:cubicBezTo>
                <a:cubicBezTo>
                  <a:pt x="148" y="156"/>
                  <a:pt x="148" y="156"/>
                  <a:pt x="148" y="156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3" y="0"/>
                  <a:pt x="137" y="0"/>
                </a:cubicBez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70" name="Freeform 62"/>
          <p:cNvSpPr>
            <a:spLocks noEditPoints="1"/>
          </p:cNvSpPr>
          <p:nvPr/>
        </p:nvSpPr>
        <p:spPr bwMode="auto">
          <a:xfrm>
            <a:off x="3656708" y="2878511"/>
            <a:ext cx="290215" cy="285750"/>
          </a:xfrm>
          <a:custGeom>
            <a:avLst/>
            <a:gdLst>
              <a:gd name="T0" fmla="*/ 50 w 64"/>
              <a:gd name="T1" fmla="*/ 3 h 63"/>
              <a:gd name="T2" fmla="*/ 43 w 64"/>
              <a:gd name="T3" fmla="*/ 0 h 63"/>
              <a:gd name="T4" fmla="*/ 1 w 64"/>
              <a:gd name="T5" fmla="*/ 38 h 63"/>
              <a:gd name="T6" fmla="*/ 1 w 64"/>
              <a:gd name="T7" fmla="*/ 38 h 63"/>
              <a:gd name="T8" fmla="*/ 1 w 64"/>
              <a:gd name="T9" fmla="*/ 38 h 63"/>
              <a:gd name="T10" fmla="*/ 1 w 64"/>
              <a:gd name="T11" fmla="*/ 38 h 63"/>
              <a:gd name="T12" fmla="*/ 1 w 64"/>
              <a:gd name="T13" fmla="*/ 38 h 63"/>
              <a:gd name="T14" fmla="*/ 1 w 64"/>
              <a:gd name="T15" fmla="*/ 38 h 63"/>
              <a:gd name="T16" fmla="*/ 1 w 64"/>
              <a:gd name="T17" fmla="*/ 38 h 63"/>
              <a:gd name="T18" fmla="*/ 1 w 64"/>
              <a:gd name="T19" fmla="*/ 38 h 63"/>
              <a:gd name="T20" fmla="*/ 0 w 64"/>
              <a:gd name="T21" fmla="*/ 38 h 63"/>
              <a:gd name="T22" fmla="*/ 0 w 64"/>
              <a:gd name="T23" fmla="*/ 39 h 63"/>
              <a:gd name="T24" fmla="*/ 0 w 64"/>
              <a:gd name="T25" fmla="*/ 39 h 63"/>
              <a:gd name="T26" fmla="*/ 0 w 64"/>
              <a:gd name="T27" fmla="*/ 39 h 63"/>
              <a:gd name="T28" fmla="*/ 0 w 64"/>
              <a:gd name="T29" fmla="*/ 39 h 63"/>
              <a:gd name="T30" fmla="*/ 0 w 64"/>
              <a:gd name="T31" fmla="*/ 39 h 63"/>
              <a:gd name="T32" fmla="*/ 0 w 64"/>
              <a:gd name="T33" fmla="*/ 39 h 63"/>
              <a:gd name="T34" fmla="*/ 0 w 64"/>
              <a:gd name="T35" fmla="*/ 39 h 63"/>
              <a:gd name="T36" fmla="*/ 0 w 64"/>
              <a:gd name="T37" fmla="*/ 39 h 63"/>
              <a:gd name="T38" fmla="*/ 0 w 64"/>
              <a:gd name="T39" fmla="*/ 39 h 63"/>
              <a:gd name="T40" fmla="*/ 24 w 64"/>
              <a:gd name="T41" fmla="*/ 63 h 63"/>
              <a:gd name="T42" fmla="*/ 24 w 64"/>
              <a:gd name="T43" fmla="*/ 63 h 63"/>
              <a:gd name="T44" fmla="*/ 25 w 64"/>
              <a:gd name="T45" fmla="*/ 63 h 63"/>
              <a:gd name="T46" fmla="*/ 25 w 64"/>
              <a:gd name="T47" fmla="*/ 63 h 63"/>
              <a:gd name="T48" fmla="*/ 25 w 64"/>
              <a:gd name="T49" fmla="*/ 63 h 63"/>
              <a:gd name="T50" fmla="*/ 25 w 64"/>
              <a:gd name="T51" fmla="*/ 63 h 63"/>
              <a:gd name="T52" fmla="*/ 25 w 64"/>
              <a:gd name="T53" fmla="*/ 63 h 63"/>
              <a:gd name="T54" fmla="*/ 26 w 64"/>
              <a:gd name="T55" fmla="*/ 63 h 63"/>
              <a:gd name="T56" fmla="*/ 26 w 64"/>
              <a:gd name="T57" fmla="*/ 63 h 63"/>
              <a:gd name="T58" fmla="*/ 26 w 64"/>
              <a:gd name="T59" fmla="*/ 63 h 63"/>
              <a:gd name="T60" fmla="*/ 61 w 64"/>
              <a:gd name="T61" fmla="*/ 28 h 63"/>
              <a:gd name="T62" fmla="*/ 32 w 64"/>
              <a:gd name="T63" fmla="*/ 15 h 63"/>
              <a:gd name="T64" fmla="*/ 10 w 64"/>
              <a:gd name="T65" fmla="*/ 43 h 63"/>
              <a:gd name="T66" fmla="*/ 6 w 64"/>
              <a:gd name="T67" fmla="*/ 58 h 63"/>
              <a:gd name="T68" fmla="*/ 18 w 64"/>
              <a:gd name="T69" fmla="*/ 58 h 63"/>
              <a:gd name="T70" fmla="*/ 12 w 64"/>
              <a:gd name="T71" fmla="*/ 45 h 63"/>
              <a:gd name="T72" fmla="*/ 19 w 64"/>
              <a:gd name="T73" fmla="*/ 52 h 63"/>
              <a:gd name="T74" fmla="*/ 24 w 64"/>
              <a:gd name="T75" fmla="*/ 57 h 63"/>
              <a:gd name="T76" fmla="*/ 49 w 64"/>
              <a:gd name="T77" fmla="*/ 32 h 63"/>
              <a:gd name="T78" fmla="*/ 58 w 64"/>
              <a:gd name="T79" fmla="*/ 21 h 63"/>
              <a:gd name="T80" fmla="*/ 53 w 64"/>
              <a:gd name="T81" fmla="*/ 28 h 63"/>
              <a:gd name="T82" fmla="*/ 37 w 64"/>
              <a:gd name="T83" fmla="*/ 9 h 63"/>
              <a:gd name="T84" fmla="*/ 43 w 64"/>
              <a:gd name="T85" fmla="*/ 5 h 63"/>
              <a:gd name="T86" fmla="*/ 58 w 64"/>
              <a:gd name="T87" fmla="*/ 2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" h="63">
                <a:moveTo>
                  <a:pt x="64" y="21"/>
                </a:moveTo>
                <a:cubicBezTo>
                  <a:pt x="64" y="18"/>
                  <a:pt x="63" y="16"/>
                  <a:pt x="61" y="14"/>
                </a:cubicBezTo>
                <a:cubicBezTo>
                  <a:pt x="50" y="3"/>
                  <a:pt x="50" y="3"/>
                  <a:pt x="50" y="3"/>
                </a:cubicBezTo>
                <a:cubicBezTo>
                  <a:pt x="48" y="1"/>
                  <a:pt x="45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0" y="0"/>
                  <a:pt x="38" y="1"/>
                  <a:pt x="36" y="3"/>
                </a:cubicBezTo>
                <a:cubicBezTo>
                  <a:pt x="24" y="14"/>
                  <a:pt x="13" y="26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1" y="63"/>
                  <a:pt x="3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38" y="51"/>
                  <a:pt x="49" y="39"/>
                  <a:pt x="61" y="28"/>
                </a:cubicBezTo>
                <a:cubicBezTo>
                  <a:pt x="63" y="26"/>
                  <a:pt x="64" y="23"/>
                  <a:pt x="64" y="21"/>
                </a:cubicBezTo>
                <a:cubicBezTo>
                  <a:pt x="64" y="21"/>
                  <a:pt x="64" y="21"/>
                  <a:pt x="64" y="21"/>
                </a:cubicBezTo>
                <a:close/>
                <a:moveTo>
                  <a:pt x="32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5" y="18"/>
                  <a:pt x="35" y="18"/>
                  <a:pt x="35" y="18"/>
                </a:cubicBezTo>
                <a:cubicBezTo>
                  <a:pt x="10" y="43"/>
                  <a:pt x="10" y="43"/>
                  <a:pt x="10" y="43"/>
                </a:cubicBezTo>
                <a:cubicBezTo>
                  <a:pt x="7" y="40"/>
                  <a:pt x="7" y="40"/>
                  <a:pt x="7" y="40"/>
                </a:cubicBezTo>
                <a:cubicBezTo>
                  <a:pt x="32" y="15"/>
                  <a:pt x="32" y="15"/>
                  <a:pt x="32" y="15"/>
                </a:cubicBezTo>
                <a:close/>
                <a:moveTo>
                  <a:pt x="6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46"/>
                  <a:pt x="6" y="46"/>
                  <a:pt x="6" y="46"/>
                </a:cubicBezTo>
                <a:cubicBezTo>
                  <a:pt x="18" y="58"/>
                  <a:pt x="18" y="58"/>
                  <a:pt x="18" y="58"/>
                </a:cubicBezTo>
                <a:cubicBezTo>
                  <a:pt x="6" y="58"/>
                  <a:pt x="6" y="58"/>
                  <a:pt x="6" y="58"/>
                </a:cubicBezTo>
                <a:close/>
                <a:moveTo>
                  <a:pt x="12" y="45"/>
                </a:moveTo>
                <a:cubicBezTo>
                  <a:pt x="12" y="45"/>
                  <a:pt x="12" y="45"/>
                  <a:pt x="12" y="45"/>
                </a:cubicBezTo>
                <a:cubicBezTo>
                  <a:pt x="37" y="20"/>
                  <a:pt x="37" y="20"/>
                  <a:pt x="37" y="20"/>
                </a:cubicBezTo>
                <a:cubicBezTo>
                  <a:pt x="44" y="27"/>
                  <a:pt x="44" y="27"/>
                  <a:pt x="44" y="27"/>
                </a:cubicBezTo>
                <a:cubicBezTo>
                  <a:pt x="19" y="52"/>
                  <a:pt x="19" y="52"/>
                  <a:pt x="19" y="52"/>
                </a:cubicBezTo>
                <a:cubicBezTo>
                  <a:pt x="12" y="45"/>
                  <a:pt x="12" y="45"/>
                  <a:pt x="12" y="45"/>
                </a:cubicBezTo>
                <a:close/>
                <a:moveTo>
                  <a:pt x="24" y="57"/>
                </a:moveTo>
                <a:cubicBezTo>
                  <a:pt x="24" y="57"/>
                  <a:pt x="24" y="57"/>
                  <a:pt x="24" y="57"/>
                </a:cubicBezTo>
                <a:cubicBezTo>
                  <a:pt x="21" y="54"/>
                  <a:pt x="21" y="54"/>
                  <a:pt x="21" y="54"/>
                </a:cubicBezTo>
                <a:cubicBezTo>
                  <a:pt x="46" y="29"/>
                  <a:pt x="46" y="29"/>
                  <a:pt x="46" y="29"/>
                </a:cubicBezTo>
                <a:cubicBezTo>
                  <a:pt x="49" y="32"/>
                  <a:pt x="49" y="32"/>
                  <a:pt x="49" y="32"/>
                </a:cubicBezTo>
                <a:cubicBezTo>
                  <a:pt x="24" y="57"/>
                  <a:pt x="24" y="57"/>
                  <a:pt x="24" y="57"/>
                </a:cubicBezTo>
                <a:close/>
                <a:moveTo>
                  <a:pt x="58" y="21"/>
                </a:move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2"/>
                  <a:pt x="58" y="23"/>
                  <a:pt x="57" y="24"/>
                </a:cubicBezTo>
                <a:cubicBezTo>
                  <a:pt x="53" y="28"/>
                  <a:pt x="53" y="28"/>
                  <a:pt x="53" y="28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9"/>
                  <a:pt x="37" y="9"/>
                  <a:pt x="37" y="9"/>
                </a:cubicBezTo>
                <a:cubicBezTo>
                  <a:pt x="40" y="7"/>
                  <a:pt x="40" y="7"/>
                  <a:pt x="40" y="7"/>
                </a:cubicBezTo>
                <a:cubicBezTo>
                  <a:pt x="41" y="6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4" y="5"/>
                  <a:pt x="45" y="6"/>
                  <a:pt x="46" y="7"/>
                </a:cubicBezTo>
                <a:cubicBezTo>
                  <a:pt x="57" y="18"/>
                  <a:pt x="57" y="18"/>
                  <a:pt x="57" y="18"/>
                </a:cubicBezTo>
                <a:cubicBezTo>
                  <a:pt x="58" y="18"/>
                  <a:pt x="58" y="20"/>
                  <a:pt x="58" y="21"/>
                </a:cubicBezTo>
                <a:cubicBezTo>
                  <a:pt x="58" y="21"/>
                  <a:pt x="58" y="21"/>
                  <a:pt x="58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71" name="Group 63"/>
          <p:cNvGrpSpPr>
            <a:grpSpLocks/>
          </p:cNvGrpSpPr>
          <p:nvPr/>
        </p:nvGrpSpPr>
        <p:grpSpPr bwMode="auto">
          <a:xfrm>
            <a:off x="6480722" y="2503464"/>
            <a:ext cx="6378029" cy="4295180"/>
            <a:chOff x="0" y="0"/>
            <a:chExt cx="2724" cy="1835"/>
          </a:xfrm>
        </p:grpSpPr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7473" name="Group 65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7474" name="Picture 66" descr="apple icons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75" name="Rectangle 67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477" name="Freeform 69"/>
          <p:cNvSpPr>
            <a:spLocks noEditPoints="1"/>
          </p:cNvSpPr>
          <p:nvPr/>
        </p:nvSpPr>
        <p:spPr bwMode="auto">
          <a:xfrm>
            <a:off x="790277" y="4260380"/>
            <a:ext cx="401836" cy="263426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FEBCC8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" name="TextBox 23"/>
          <p:cNvSpPr txBox="1"/>
          <p:nvPr/>
        </p:nvSpPr>
        <p:spPr>
          <a:xfrm>
            <a:off x="1155656" y="4689798"/>
            <a:ext cx="541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155656" y="439941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TextBox 23"/>
          <p:cNvSpPr txBox="1"/>
          <p:nvPr/>
        </p:nvSpPr>
        <p:spPr>
          <a:xfrm>
            <a:off x="1155656" y="5693098"/>
            <a:ext cx="541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155656" y="540271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8" name="矩形 27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830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7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25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25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750"/>
                            </p:stCondLst>
                            <p:childTnLst>
                              <p:par>
                                <p:cTn id="8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6" grpId="0" animBg="1"/>
      <p:bldP spid="17452" grpId="0" animBg="1"/>
      <p:bldP spid="17453" grpId="0" animBg="1"/>
      <p:bldP spid="17454" grpId="0" animBg="1"/>
      <p:bldP spid="17456" grpId="0" animBg="1"/>
      <p:bldP spid="17457" grpId="0" animBg="1"/>
      <p:bldP spid="17458" grpId="0" animBg="1"/>
      <p:bldP spid="17460" grpId="0" animBg="1"/>
      <p:bldP spid="17461" grpId="0" animBg="1"/>
      <p:bldP spid="17462" grpId="0" animBg="1"/>
      <p:bldP spid="17464" grpId="0" animBg="1"/>
      <p:bldP spid="17465" grpId="0" animBg="1"/>
      <p:bldP spid="17466" grpId="0" animBg="1"/>
      <p:bldP spid="17468" grpId="0" animBg="1"/>
      <p:bldP spid="17469" grpId="0" animBg="1"/>
      <p:bldP spid="17470" grpId="0" animBg="1"/>
      <p:bldP spid="17477" grpId="0" animBg="1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-24692" y="-35510"/>
            <a:ext cx="12882647" cy="7268160"/>
          </a:xfrm>
          <a:custGeom>
            <a:avLst/>
            <a:gdLst>
              <a:gd name="connsiteX0" fmla="*/ 0 w 12857162"/>
              <a:gd name="connsiteY0" fmla="*/ 7232650 h 7232650"/>
              <a:gd name="connsiteX1" fmla="*/ 6428581 w 12857162"/>
              <a:gd name="connsiteY1" fmla="*/ 0 h 7232650"/>
              <a:gd name="connsiteX2" fmla="*/ 12857162 w 12857162"/>
              <a:gd name="connsiteY2" fmla="*/ 7232650 h 7232650"/>
              <a:gd name="connsiteX3" fmla="*/ 0 w 12857162"/>
              <a:gd name="connsiteY3" fmla="*/ 7232650 h 7232650"/>
              <a:gd name="connsiteX0" fmla="*/ 25485 w 12882647"/>
              <a:gd name="connsiteY0" fmla="*/ 7268160 h 7268160"/>
              <a:gd name="connsiteX1" fmla="*/ 0 w 12882647"/>
              <a:gd name="connsiteY1" fmla="*/ 0 h 7268160"/>
              <a:gd name="connsiteX2" fmla="*/ 12882647 w 12882647"/>
              <a:gd name="connsiteY2" fmla="*/ 7268160 h 7268160"/>
              <a:gd name="connsiteX3" fmla="*/ 25485 w 12882647"/>
              <a:gd name="connsiteY3" fmla="*/ 7268160 h 726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82647" h="7268160">
                <a:moveTo>
                  <a:pt x="25485" y="7268160"/>
                </a:moveTo>
                <a:lnTo>
                  <a:pt x="0" y="0"/>
                </a:lnTo>
                <a:lnTo>
                  <a:pt x="12882647" y="7268160"/>
                </a:lnTo>
                <a:lnTo>
                  <a:pt x="25485" y="7268160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Group 80"/>
          <p:cNvGrpSpPr>
            <a:grpSpLocks/>
          </p:cNvGrpSpPr>
          <p:nvPr/>
        </p:nvGrpSpPr>
        <p:grpSpPr bwMode="auto">
          <a:xfrm rot="5400000">
            <a:off x="4581387" y="-265514"/>
            <a:ext cx="3695975" cy="7809687"/>
            <a:chOff x="1518829" y="1246789"/>
            <a:chExt cx="1474916" cy="3116663"/>
          </a:xfrm>
        </p:grpSpPr>
        <p:grpSp>
          <p:nvGrpSpPr>
            <p:cNvPr id="26" name="Group 29"/>
            <p:cNvGrpSpPr>
              <a:grpSpLocks/>
            </p:cNvGrpSpPr>
            <p:nvPr/>
          </p:nvGrpSpPr>
          <p:grpSpPr bwMode="auto">
            <a:xfrm>
              <a:off x="1518829" y="1246789"/>
              <a:ext cx="1474916" cy="3116663"/>
              <a:chOff x="3189614" y="1562392"/>
              <a:chExt cx="1474916" cy="3116662"/>
            </a:xfrm>
          </p:grpSpPr>
          <p:sp>
            <p:nvSpPr>
              <p:cNvPr id="31" name="Freeform 86"/>
              <p:cNvSpPr/>
              <p:nvPr/>
            </p:nvSpPr>
            <p:spPr>
              <a:xfrm>
                <a:off x="3205490" y="1579856"/>
                <a:ext cx="1459040" cy="3099198"/>
              </a:xfrm>
              <a:custGeom>
                <a:avLst/>
                <a:gdLst>
                  <a:gd name="connsiteX0" fmla="*/ 0 w 1459144"/>
                  <a:gd name="connsiteY0" fmla="*/ 176060 h 3099339"/>
                  <a:gd name="connsiteX1" fmla="*/ 51567 w 1459144"/>
                  <a:gd name="connsiteY1" fmla="*/ 51567 h 3099339"/>
                  <a:gd name="connsiteX2" fmla="*/ 176060 w 1459144"/>
                  <a:gd name="connsiteY2" fmla="*/ 0 h 3099339"/>
                  <a:gd name="connsiteX3" fmla="*/ 1283084 w 1459144"/>
                  <a:gd name="connsiteY3" fmla="*/ 0 h 3099339"/>
                  <a:gd name="connsiteX4" fmla="*/ 1407577 w 1459144"/>
                  <a:gd name="connsiteY4" fmla="*/ 51567 h 3099339"/>
                  <a:gd name="connsiteX5" fmla="*/ 1459144 w 1459144"/>
                  <a:gd name="connsiteY5" fmla="*/ 176060 h 3099339"/>
                  <a:gd name="connsiteX6" fmla="*/ 1459144 w 1459144"/>
                  <a:gd name="connsiteY6" fmla="*/ 2923279 h 3099339"/>
                  <a:gd name="connsiteX7" fmla="*/ 1407577 w 1459144"/>
                  <a:gd name="connsiteY7" fmla="*/ 3047772 h 3099339"/>
                  <a:gd name="connsiteX8" fmla="*/ 1283084 w 1459144"/>
                  <a:gd name="connsiteY8" fmla="*/ 3099339 h 3099339"/>
                  <a:gd name="connsiteX9" fmla="*/ 176060 w 1459144"/>
                  <a:gd name="connsiteY9" fmla="*/ 3099339 h 3099339"/>
                  <a:gd name="connsiteX10" fmla="*/ 51567 w 1459144"/>
                  <a:gd name="connsiteY10" fmla="*/ 3047772 h 3099339"/>
                  <a:gd name="connsiteX11" fmla="*/ 0 w 1459144"/>
                  <a:gd name="connsiteY11" fmla="*/ 2923279 h 3099339"/>
                  <a:gd name="connsiteX12" fmla="*/ 0 w 1459144"/>
                  <a:gd name="connsiteY12" fmla="*/ 176060 h 309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9144" h="3099339">
                    <a:moveTo>
                      <a:pt x="0" y="176060"/>
                    </a:moveTo>
                    <a:cubicBezTo>
                      <a:pt x="0" y="129366"/>
                      <a:pt x="18549" y="84584"/>
                      <a:pt x="51567" y="51567"/>
                    </a:cubicBezTo>
                    <a:cubicBezTo>
                      <a:pt x="84585" y="18549"/>
                      <a:pt x="129366" y="0"/>
                      <a:pt x="176060" y="0"/>
                    </a:cubicBezTo>
                    <a:lnTo>
                      <a:pt x="1283084" y="0"/>
                    </a:lnTo>
                    <a:cubicBezTo>
                      <a:pt x="1329778" y="0"/>
                      <a:pt x="1374560" y="18549"/>
                      <a:pt x="1407577" y="51567"/>
                    </a:cubicBezTo>
                    <a:cubicBezTo>
                      <a:pt x="1440595" y="84585"/>
                      <a:pt x="1459144" y="129366"/>
                      <a:pt x="1459144" y="176060"/>
                    </a:cubicBezTo>
                    <a:lnTo>
                      <a:pt x="1459144" y="2923279"/>
                    </a:lnTo>
                    <a:cubicBezTo>
                      <a:pt x="1459144" y="2969973"/>
                      <a:pt x="1440595" y="3014755"/>
                      <a:pt x="1407577" y="3047772"/>
                    </a:cubicBezTo>
                    <a:cubicBezTo>
                      <a:pt x="1374559" y="3080790"/>
                      <a:pt x="1329778" y="3099339"/>
                      <a:pt x="1283084" y="3099339"/>
                    </a:cubicBezTo>
                    <a:lnTo>
                      <a:pt x="176060" y="3099339"/>
                    </a:lnTo>
                    <a:cubicBezTo>
                      <a:pt x="129366" y="3099339"/>
                      <a:pt x="84584" y="3080790"/>
                      <a:pt x="51567" y="3047772"/>
                    </a:cubicBezTo>
                    <a:cubicBezTo>
                      <a:pt x="18549" y="3014754"/>
                      <a:pt x="0" y="2969973"/>
                      <a:pt x="0" y="2923279"/>
                    </a:cubicBezTo>
                    <a:lnTo>
                      <a:pt x="0" y="1760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blurRad="317500" dist="190500" dir="18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cs typeface="+mn-ea"/>
                  <a:sym typeface="+mn-lt"/>
                </a:endParaRPr>
              </a:p>
            </p:txBody>
          </p:sp>
          <p:grpSp>
            <p:nvGrpSpPr>
              <p:cNvPr id="32" name="Group 20"/>
              <p:cNvGrpSpPr>
                <a:grpSpLocks/>
              </p:cNvGrpSpPr>
              <p:nvPr/>
            </p:nvGrpSpPr>
            <p:grpSpPr bwMode="auto">
              <a:xfrm>
                <a:off x="3189614" y="1991493"/>
                <a:ext cx="23662" cy="645898"/>
                <a:chOff x="3392428" y="1951545"/>
                <a:chExt cx="27432" cy="735419"/>
              </a:xfrm>
            </p:grpSpPr>
            <p:sp>
              <p:nvSpPr>
                <p:cNvPr id="38" name="Rectangle 108"/>
                <p:cNvSpPr/>
                <p:nvPr/>
              </p:nvSpPr>
              <p:spPr>
                <a:xfrm>
                  <a:off x="3392428" y="1951066"/>
                  <a:ext cx="18406" cy="173545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450567">
                    <a:lnSpc>
                      <a:spcPct val="130000"/>
                    </a:lnSpc>
                    <a:defRPr/>
                  </a:pPr>
                  <a:endParaRPr lang="en-US" sz="253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117"/>
                <p:cNvSpPr/>
                <p:nvPr/>
              </p:nvSpPr>
              <p:spPr>
                <a:xfrm>
                  <a:off x="3401630" y="2289116"/>
                  <a:ext cx="18406" cy="11931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450567">
                    <a:lnSpc>
                      <a:spcPct val="130000"/>
                    </a:lnSpc>
                    <a:defRPr/>
                  </a:pPr>
                  <a:endParaRPr lang="en-US" sz="253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Rectangle 118"/>
                <p:cNvSpPr/>
                <p:nvPr/>
              </p:nvSpPr>
              <p:spPr>
                <a:xfrm>
                  <a:off x="3401630" y="2567511"/>
                  <a:ext cx="18406" cy="11931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450567">
                    <a:lnSpc>
                      <a:spcPct val="130000"/>
                    </a:lnSpc>
                    <a:defRPr/>
                  </a:pPr>
                  <a:endParaRPr lang="en-US" sz="2531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Freeform 93"/>
              <p:cNvSpPr/>
              <p:nvPr/>
            </p:nvSpPr>
            <p:spPr>
              <a:xfrm>
                <a:off x="3807205" y="4332935"/>
                <a:ext cx="255610" cy="260383"/>
              </a:xfrm>
              <a:custGeom>
                <a:avLst/>
                <a:gdLst>
                  <a:gd name="connsiteX0" fmla="*/ 0 w 256543"/>
                  <a:gd name="connsiteY0" fmla="*/ 130608 h 261216"/>
                  <a:gd name="connsiteX1" fmla="*/ 36755 w 256543"/>
                  <a:gd name="connsiteY1" fmla="*/ 39091 h 261216"/>
                  <a:gd name="connsiteX2" fmla="*/ 128272 w 256543"/>
                  <a:gd name="connsiteY2" fmla="*/ 0 h 261216"/>
                  <a:gd name="connsiteX3" fmla="*/ 219789 w 256543"/>
                  <a:gd name="connsiteY3" fmla="*/ 39091 h 261216"/>
                  <a:gd name="connsiteX4" fmla="*/ 256544 w 256543"/>
                  <a:gd name="connsiteY4" fmla="*/ 130608 h 261216"/>
                  <a:gd name="connsiteX5" fmla="*/ 219789 w 256543"/>
                  <a:gd name="connsiteY5" fmla="*/ 222125 h 261216"/>
                  <a:gd name="connsiteX6" fmla="*/ 128272 w 256543"/>
                  <a:gd name="connsiteY6" fmla="*/ 261216 h 261216"/>
                  <a:gd name="connsiteX7" fmla="*/ 36755 w 256543"/>
                  <a:gd name="connsiteY7" fmla="*/ 222125 h 261216"/>
                  <a:gd name="connsiteX8" fmla="*/ 0 w 256543"/>
                  <a:gd name="connsiteY8" fmla="*/ 130608 h 26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543" h="261216">
                    <a:moveTo>
                      <a:pt x="0" y="130608"/>
                    </a:moveTo>
                    <a:cubicBezTo>
                      <a:pt x="0" y="96377"/>
                      <a:pt x="13199" y="63514"/>
                      <a:pt x="36755" y="39091"/>
                    </a:cubicBezTo>
                    <a:cubicBezTo>
                      <a:pt x="60874" y="14086"/>
                      <a:pt x="93851" y="0"/>
                      <a:pt x="128272" y="0"/>
                    </a:cubicBezTo>
                    <a:cubicBezTo>
                      <a:pt x="162693" y="0"/>
                      <a:pt x="195670" y="14086"/>
                      <a:pt x="219789" y="39091"/>
                    </a:cubicBezTo>
                    <a:cubicBezTo>
                      <a:pt x="243346" y="63514"/>
                      <a:pt x="256544" y="96377"/>
                      <a:pt x="256544" y="130608"/>
                    </a:cubicBezTo>
                    <a:cubicBezTo>
                      <a:pt x="256544" y="164839"/>
                      <a:pt x="243345" y="197702"/>
                      <a:pt x="219789" y="222125"/>
                    </a:cubicBezTo>
                    <a:cubicBezTo>
                      <a:pt x="195670" y="247130"/>
                      <a:pt x="162693" y="261216"/>
                      <a:pt x="128272" y="261216"/>
                    </a:cubicBezTo>
                    <a:cubicBezTo>
                      <a:pt x="93851" y="261216"/>
                      <a:pt x="60874" y="247130"/>
                      <a:pt x="36755" y="222125"/>
                    </a:cubicBezTo>
                    <a:cubicBezTo>
                      <a:pt x="13198" y="197702"/>
                      <a:pt x="0" y="164839"/>
                      <a:pt x="0" y="13060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96"/>
              <p:cNvSpPr/>
              <p:nvPr/>
            </p:nvSpPr>
            <p:spPr>
              <a:xfrm>
                <a:off x="3307099" y="1997423"/>
                <a:ext cx="1255822" cy="2276767"/>
              </a:xfrm>
              <a:custGeom>
                <a:avLst/>
                <a:gdLst>
                  <a:gd name="connsiteX0" fmla="*/ 0 w 1256433"/>
                  <a:gd name="connsiteY0" fmla="*/ 0 h 2276759"/>
                  <a:gd name="connsiteX1" fmla="*/ 1256433 w 1256433"/>
                  <a:gd name="connsiteY1" fmla="*/ 0 h 2276759"/>
                  <a:gd name="connsiteX2" fmla="*/ 1256433 w 1256433"/>
                  <a:gd name="connsiteY2" fmla="*/ 2276759 h 2276759"/>
                  <a:gd name="connsiteX3" fmla="*/ 0 w 1256433"/>
                  <a:gd name="connsiteY3" fmla="*/ 2276759 h 2276759"/>
                  <a:gd name="connsiteX4" fmla="*/ 0 w 1256433"/>
                  <a:gd name="connsiteY4" fmla="*/ 0 h 227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433" h="2276759">
                    <a:moveTo>
                      <a:pt x="0" y="0"/>
                    </a:moveTo>
                    <a:lnTo>
                      <a:pt x="1256433" y="0"/>
                    </a:lnTo>
                    <a:lnTo>
                      <a:pt x="1256433" y="2276759"/>
                    </a:lnTo>
                    <a:lnTo>
                      <a:pt x="0" y="2276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 99"/>
              <p:cNvSpPr/>
              <p:nvPr/>
            </p:nvSpPr>
            <p:spPr>
              <a:xfrm>
                <a:off x="3797679" y="1824363"/>
                <a:ext cx="274662" cy="31754"/>
              </a:xfrm>
              <a:custGeom>
                <a:avLst/>
                <a:gdLst>
                  <a:gd name="connsiteX0" fmla="*/ 0 w 276054"/>
                  <a:gd name="connsiteY0" fmla="*/ 16062 h 32124"/>
                  <a:gd name="connsiteX1" fmla="*/ 4704 w 276054"/>
                  <a:gd name="connsiteY1" fmla="*/ 4704 h 32124"/>
                  <a:gd name="connsiteX2" fmla="*/ 16062 w 276054"/>
                  <a:gd name="connsiteY2" fmla="*/ 0 h 32124"/>
                  <a:gd name="connsiteX3" fmla="*/ 259992 w 276054"/>
                  <a:gd name="connsiteY3" fmla="*/ 0 h 32124"/>
                  <a:gd name="connsiteX4" fmla="*/ 271350 w 276054"/>
                  <a:gd name="connsiteY4" fmla="*/ 4704 h 32124"/>
                  <a:gd name="connsiteX5" fmla="*/ 276054 w 276054"/>
                  <a:gd name="connsiteY5" fmla="*/ 16062 h 32124"/>
                  <a:gd name="connsiteX6" fmla="*/ 276054 w 276054"/>
                  <a:gd name="connsiteY6" fmla="*/ 16062 h 32124"/>
                  <a:gd name="connsiteX7" fmla="*/ 271350 w 276054"/>
                  <a:gd name="connsiteY7" fmla="*/ 27420 h 32124"/>
                  <a:gd name="connsiteX8" fmla="*/ 259992 w 276054"/>
                  <a:gd name="connsiteY8" fmla="*/ 32124 h 32124"/>
                  <a:gd name="connsiteX9" fmla="*/ 16062 w 276054"/>
                  <a:gd name="connsiteY9" fmla="*/ 32124 h 32124"/>
                  <a:gd name="connsiteX10" fmla="*/ 4704 w 276054"/>
                  <a:gd name="connsiteY10" fmla="*/ 27420 h 32124"/>
                  <a:gd name="connsiteX11" fmla="*/ 0 w 276054"/>
                  <a:gd name="connsiteY11" fmla="*/ 16062 h 3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054" h="32124">
                    <a:moveTo>
                      <a:pt x="0" y="16062"/>
                    </a:moveTo>
                    <a:cubicBezTo>
                      <a:pt x="0" y="11802"/>
                      <a:pt x="1692" y="7717"/>
                      <a:pt x="4704" y="4704"/>
                    </a:cubicBezTo>
                    <a:cubicBezTo>
                      <a:pt x="7716" y="1692"/>
                      <a:pt x="11802" y="0"/>
                      <a:pt x="16062" y="0"/>
                    </a:cubicBezTo>
                    <a:lnTo>
                      <a:pt x="259992" y="0"/>
                    </a:lnTo>
                    <a:cubicBezTo>
                      <a:pt x="264252" y="0"/>
                      <a:pt x="268337" y="1692"/>
                      <a:pt x="271350" y="4704"/>
                    </a:cubicBezTo>
                    <a:cubicBezTo>
                      <a:pt x="274362" y="7716"/>
                      <a:pt x="276054" y="11802"/>
                      <a:pt x="276054" y="16062"/>
                    </a:cubicBezTo>
                    <a:lnTo>
                      <a:pt x="276054" y="16062"/>
                    </a:lnTo>
                    <a:cubicBezTo>
                      <a:pt x="276054" y="20322"/>
                      <a:pt x="274362" y="24407"/>
                      <a:pt x="271350" y="27420"/>
                    </a:cubicBezTo>
                    <a:cubicBezTo>
                      <a:pt x="268338" y="30432"/>
                      <a:pt x="264252" y="32124"/>
                      <a:pt x="259992" y="32124"/>
                    </a:cubicBezTo>
                    <a:lnTo>
                      <a:pt x="16062" y="32124"/>
                    </a:lnTo>
                    <a:cubicBezTo>
                      <a:pt x="11802" y="32124"/>
                      <a:pt x="7717" y="30432"/>
                      <a:pt x="4704" y="27420"/>
                    </a:cubicBezTo>
                    <a:cubicBezTo>
                      <a:pt x="1692" y="24408"/>
                      <a:pt x="0" y="20322"/>
                      <a:pt x="0" y="160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cs typeface="+mn-ea"/>
                  <a:sym typeface="+mn-lt"/>
                </a:endParaRPr>
              </a:p>
            </p:txBody>
          </p:sp>
          <p:sp>
            <p:nvSpPr>
              <p:cNvPr id="36" name="Freeform 103"/>
              <p:cNvSpPr/>
              <p:nvPr/>
            </p:nvSpPr>
            <p:spPr>
              <a:xfrm>
                <a:off x="3911989" y="1703697"/>
                <a:ext cx="46042" cy="47631"/>
              </a:xfrm>
              <a:custGeom>
                <a:avLst/>
                <a:gdLst>
                  <a:gd name="connsiteX0" fmla="*/ 0 w 46804"/>
                  <a:gd name="connsiteY0" fmla="*/ 23829 h 47657"/>
                  <a:gd name="connsiteX1" fmla="*/ 6705 w 46804"/>
                  <a:gd name="connsiteY1" fmla="*/ 7132 h 47657"/>
                  <a:gd name="connsiteX2" fmla="*/ 23402 w 46804"/>
                  <a:gd name="connsiteY2" fmla="*/ 0 h 47657"/>
                  <a:gd name="connsiteX3" fmla="*/ 40099 w 46804"/>
                  <a:gd name="connsiteY3" fmla="*/ 7132 h 47657"/>
                  <a:gd name="connsiteX4" fmla="*/ 46804 w 46804"/>
                  <a:gd name="connsiteY4" fmla="*/ 23829 h 47657"/>
                  <a:gd name="connsiteX5" fmla="*/ 40099 w 46804"/>
                  <a:gd name="connsiteY5" fmla="*/ 40526 h 47657"/>
                  <a:gd name="connsiteX6" fmla="*/ 23402 w 46804"/>
                  <a:gd name="connsiteY6" fmla="*/ 47658 h 47657"/>
                  <a:gd name="connsiteX7" fmla="*/ 6705 w 46804"/>
                  <a:gd name="connsiteY7" fmla="*/ 40526 h 47657"/>
                  <a:gd name="connsiteX8" fmla="*/ 0 w 46804"/>
                  <a:gd name="connsiteY8" fmla="*/ 23829 h 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4" h="47657">
                    <a:moveTo>
                      <a:pt x="0" y="23829"/>
                    </a:moveTo>
                    <a:cubicBezTo>
                      <a:pt x="0" y="17584"/>
                      <a:pt x="2408" y="11588"/>
                      <a:pt x="6705" y="7132"/>
                    </a:cubicBezTo>
                    <a:cubicBezTo>
                      <a:pt x="11105" y="2570"/>
                      <a:pt x="17122" y="0"/>
                      <a:pt x="23402" y="0"/>
                    </a:cubicBezTo>
                    <a:cubicBezTo>
                      <a:pt x="29682" y="0"/>
                      <a:pt x="35698" y="2570"/>
                      <a:pt x="40099" y="7132"/>
                    </a:cubicBezTo>
                    <a:cubicBezTo>
                      <a:pt x="44397" y="11588"/>
                      <a:pt x="46804" y="17583"/>
                      <a:pt x="46804" y="23829"/>
                    </a:cubicBezTo>
                    <a:cubicBezTo>
                      <a:pt x="46804" y="30074"/>
                      <a:pt x="44396" y="36070"/>
                      <a:pt x="40099" y="40526"/>
                    </a:cubicBezTo>
                    <a:cubicBezTo>
                      <a:pt x="35699" y="45088"/>
                      <a:pt x="29682" y="47658"/>
                      <a:pt x="23402" y="47658"/>
                    </a:cubicBezTo>
                    <a:cubicBezTo>
                      <a:pt x="17122" y="47658"/>
                      <a:pt x="11106" y="45088"/>
                      <a:pt x="6705" y="40526"/>
                    </a:cubicBezTo>
                    <a:cubicBezTo>
                      <a:pt x="2407" y="36070"/>
                      <a:pt x="0" y="30075"/>
                      <a:pt x="0" y="238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cs typeface="+mn-ea"/>
                  <a:sym typeface="+mn-lt"/>
                </a:endParaRPr>
              </a:p>
            </p:txBody>
          </p:sp>
          <p:sp>
            <p:nvSpPr>
              <p:cNvPr id="37" name="Freeform 104"/>
              <p:cNvSpPr/>
              <p:nvPr/>
            </p:nvSpPr>
            <p:spPr>
              <a:xfrm>
                <a:off x="4293023" y="1562392"/>
                <a:ext cx="198455" cy="39692"/>
              </a:xfrm>
              <a:custGeom>
                <a:avLst/>
                <a:gdLst>
                  <a:gd name="connsiteX0" fmla="*/ 0 w 198758"/>
                  <a:gd name="connsiteY0" fmla="*/ 0 h 40154"/>
                  <a:gd name="connsiteX1" fmla="*/ 198758 w 198758"/>
                  <a:gd name="connsiteY1" fmla="*/ 0 h 40154"/>
                  <a:gd name="connsiteX2" fmla="*/ 198758 w 198758"/>
                  <a:gd name="connsiteY2" fmla="*/ 40154 h 40154"/>
                  <a:gd name="connsiteX3" fmla="*/ 0 w 198758"/>
                  <a:gd name="connsiteY3" fmla="*/ 40154 h 40154"/>
                  <a:gd name="connsiteX4" fmla="*/ 0 w 198758"/>
                  <a:gd name="connsiteY4" fmla="*/ 0 h 4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758" h="40154">
                    <a:moveTo>
                      <a:pt x="0" y="0"/>
                    </a:moveTo>
                    <a:lnTo>
                      <a:pt x="198758" y="0"/>
                    </a:lnTo>
                    <a:lnTo>
                      <a:pt x="198758" y="40154"/>
                    </a:lnTo>
                    <a:lnTo>
                      <a:pt x="0" y="40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cs typeface="+mn-ea"/>
                  <a:sym typeface="+mn-lt"/>
                </a:endParaRPr>
              </a:p>
            </p:txBody>
          </p:sp>
        </p:grpSp>
        <p:sp>
          <p:nvSpPr>
            <p:cNvPr id="30" name="Rectangle 85"/>
            <p:cNvSpPr/>
            <p:nvPr/>
          </p:nvSpPr>
          <p:spPr>
            <a:xfrm>
              <a:off x="1636314" y="1681230"/>
              <a:ext cx="1255822" cy="2271007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67">
                <a:lnSpc>
                  <a:spcPct val="130000"/>
                </a:lnSpc>
                <a:defRPr/>
              </a:pPr>
              <a:endParaRPr lang="en-US" sz="3375" dirty="0">
                <a:cs typeface="+mn-ea"/>
                <a:sym typeface="+mn-lt"/>
              </a:endParaRPr>
            </a:p>
          </p:txBody>
        </p:sp>
      </p:grpSp>
      <p:sp>
        <p:nvSpPr>
          <p:cNvPr id="41" name="TextBox 29"/>
          <p:cNvSpPr txBox="1"/>
          <p:nvPr/>
        </p:nvSpPr>
        <p:spPr>
          <a:xfrm>
            <a:off x="1279011" y="5960813"/>
            <a:ext cx="9686868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465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25769" y="-14288"/>
            <a:ext cx="3914822" cy="724693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7690445" y="2489155"/>
            <a:ext cx="4158654" cy="616012"/>
          </a:xfrm>
          <a:prstGeom prst="roundRect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26688" y="2514359"/>
            <a:ext cx="2698175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6286268" y="2434534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圆角矩形 2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圆角矩形 27"/>
          <p:cNvSpPr/>
          <p:nvPr/>
        </p:nvSpPr>
        <p:spPr bwMode="auto">
          <a:xfrm>
            <a:off x="6840927" y="2502713"/>
            <a:ext cx="714280" cy="588896"/>
          </a:xfrm>
          <a:prstGeom prst="roundRect">
            <a:avLst/>
          </a:prstGeom>
          <a:solidFill>
            <a:srgbClr val="FEBCC8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2800" dirty="0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7690445" y="3488264"/>
            <a:ext cx="4158654" cy="616012"/>
          </a:xfrm>
          <a:prstGeom prst="roundRect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226688" y="3513468"/>
            <a:ext cx="2698175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286268" y="3433643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5" name="圆角矩形 3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圆角矩形 36"/>
          <p:cNvSpPr/>
          <p:nvPr/>
        </p:nvSpPr>
        <p:spPr bwMode="auto">
          <a:xfrm>
            <a:off x="6840927" y="3501822"/>
            <a:ext cx="714280" cy="588896"/>
          </a:xfrm>
          <a:prstGeom prst="roundRect">
            <a:avLst/>
          </a:prstGeom>
          <a:solidFill>
            <a:srgbClr val="FEBCC8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2800" dirty="0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7690445" y="4499288"/>
            <a:ext cx="4158654" cy="616012"/>
          </a:xfrm>
          <a:prstGeom prst="roundRect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226688" y="4524492"/>
            <a:ext cx="2698175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6286268" y="4444667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圆角矩形 4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圆角矩形 42"/>
          <p:cNvSpPr/>
          <p:nvPr/>
        </p:nvSpPr>
        <p:spPr bwMode="auto">
          <a:xfrm>
            <a:off x="6840927" y="4512846"/>
            <a:ext cx="714280" cy="588896"/>
          </a:xfrm>
          <a:prstGeom prst="roundRect">
            <a:avLst/>
          </a:prstGeom>
          <a:solidFill>
            <a:srgbClr val="FEBCC8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2800" dirty="0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690445" y="5510312"/>
            <a:ext cx="4158654" cy="616012"/>
          </a:xfrm>
          <a:prstGeom prst="roundRect">
            <a:avLst/>
          </a:pr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226688" y="5535516"/>
            <a:ext cx="2698175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6286268" y="5455691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圆角矩形 5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5" name="圆角矩形 54"/>
          <p:cNvSpPr/>
          <p:nvPr/>
        </p:nvSpPr>
        <p:spPr bwMode="auto">
          <a:xfrm>
            <a:off x="6840927" y="5523870"/>
            <a:ext cx="714280" cy="588896"/>
          </a:xfrm>
          <a:prstGeom prst="roundRect">
            <a:avLst/>
          </a:prstGeom>
          <a:solidFill>
            <a:srgbClr val="FEBCC8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2800" dirty="0"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07508" y="0"/>
            <a:ext cx="1449659" cy="4453814"/>
          </a:xfrm>
          <a:prstGeom prst="rect">
            <a:avLst/>
          </a:prstGeom>
          <a:solidFill>
            <a:srgbClr val="FEBCC8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TextBox 148"/>
          <p:cNvSpPr txBox="1"/>
          <p:nvPr/>
        </p:nvSpPr>
        <p:spPr>
          <a:xfrm>
            <a:off x="3570828" y="1184306"/>
            <a:ext cx="997196" cy="23662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US" altLang="zh-CN" sz="4400" b="1" cap="all" spc="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TextBox 148"/>
          <p:cNvSpPr txBox="1"/>
          <p:nvPr/>
        </p:nvSpPr>
        <p:spPr>
          <a:xfrm>
            <a:off x="3172321" y="1880817"/>
            <a:ext cx="701731" cy="25729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 cap="all" dirty="0" smtClean="0">
                <a:solidFill>
                  <a:schemeClr val="bg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800" b="1" cap="all" dirty="0">
              <a:solidFill>
                <a:schemeClr val="bg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982538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11" grpId="0"/>
      <p:bldP spid="28" grpId="0" animBg="1"/>
      <p:bldP spid="32" grpId="0" animBg="1"/>
      <p:bldP spid="33" grpId="0"/>
      <p:bldP spid="37" grpId="0" animBg="1"/>
      <p:bldP spid="38" grpId="0" animBg="1"/>
      <p:bldP spid="39" grpId="0"/>
      <p:bldP spid="43" grpId="0" animBg="1"/>
      <p:bldP spid="50" grpId="0" animBg="1"/>
      <p:bldP spid="51" grpId="0"/>
      <p:bldP spid="55" grpId="0" animBg="1"/>
      <p:bldP spid="2" grpId="0" animBg="1"/>
      <p:bldP spid="60" grpId="0"/>
      <p:bldP spid="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rgbClr val="FEBCC8"/>
          </a:solidFill>
          <a:ln>
            <a:solidFill>
              <a:srgbClr val="FEBCC8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rgbClr val="FEBCC8"/>
          </a:solidFill>
          <a:ln w="9525" cmpd="sng">
            <a:solidFill>
              <a:srgbClr val="FEBCC8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rgbClr val="FEBCC8"/>
          </a:solidFill>
          <a:ln>
            <a:solidFill>
              <a:srgbClr val="FEBCC8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rgbClr val="FEBCC8"/>
          </a:solidFill>
          <a:ln>
            <a:solidFill>
              <a:srgbClr val="FEBCC8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rgbClr val="FEBCC8"/>
          </a:solidFill>
          <a:ln>
            <a:solidFill>
              <a:srgbClr val="FEBCC8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FEBCC8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6350" cap="flat" cmpd="sng">
            <a:solidFill>
              <a:srgbClr val="FEBCC8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6350" cap="flat" cmpd="sng">
            <a:solidFill>
              <a:srgbClr val="FEBCC8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6350" cap="flat" cmpd="sng">
            <a:solidFill>
              <a:srgbClr val="FEBCC8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rgbClr val="FEBC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rgbClr val="FEBC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BC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rgbClr val="FEBC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119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608213"/>
            <a:ext cx="12858750" cy="1944216"/>
          </a:xfrm>
          <a:prstGeom prst="rect">
            <a:avLst/>
          </a:prstGeom>
          <a:solidFill>
            <a:srgbClr val="FEBCC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992502" y="2423004"/>
            <a:ext cx="2873745" cy="28737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grpSp>
        <p:nvGrpSpPr>
          <p:cNvPr id="45" name="组合 44"/>
          <p:cNvGrpSpPr/>
          <p:nvPr/>
        </p:nvGrpSpPr>
        <p:grpSpPr>
          <a:xfrm>
            <a:off x="5134656" y="2565158"/>
            <a:ext cx="2589436" cy="2589436"/>
            <a:chOff x="1608870" y="1084083"/>
            <a:chExt cx="2496401" cy="2496401"/>
          </a:xfrm>
        </p:grpSpPr>
        <p:grpSp>
          <p:nvGrpSpPr>
            <p:cNvPr id="46" name="组合 45"/>
            <p:cNvGrpSpPr/>
            <p:nvPr/>
          </p:nvGrpSpPr>
          <p:grpSpPr>
            <a:xfrm>
              <a:off x="1608870" y="1084083"/>
              <a:ext cx="2496401" cy="24964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/>
              </a:p>
            </p:txBody>
          </p:sp>
        </p:grpSp>
        <p:sp>
          <p:nvSpPr>
            <p:cNvPr id="47" name="TextBox 4"/>
            <p:cNvSpPr txBox="1"/>
            <p:nvPr/>
          </p:nvSpPr>
          <p:spPr>
            <a:xfrm>
              <a:off x="1849464" y="1471760"/>
              <a:ext cx="2015214" cy="151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 smtClean="0">
                  <a:solidFill>
                    <a:srgbClr val="FEBCC8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9600" b="1" dirty="0">
                <a:solidFill>
                  <a:srgbClr val="FEBCC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6217923" y="4405223"/>
            <a:ext cx="422901" cy="45719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6429374" y="4570238"/>
            <a:ext cx="1" cy="456455"/>
          </a:xfrm>
          <a:prstGeom prst="line">
            <a:avLst/>
          </a:prstGeom>
          <a:ln w="25400" cap="rnd">
            <a:solidFill>
              <a:srgbClr val="FEBCC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62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4" grpId="0" animBg="1"/>
      <p:bldP spid="5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泪滴形 4"/>
          <p:cNvSpPr/>
          <p:nvPr/>
        </p:nvSpPr>
        <p:spPr>
          <a:xfrm rot="8171161">
            <a:off x="5416936" y="1311178"/>
            <a:ext cx="2004567" cy="2004567"/>
          </a:xfrm>
          <a:prstGeom prst="teardrop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泪滴形 5"/>
          <p:cNvSpPr/>
          <p:nvPr/>
        </p:nvSpPr>
        <p:spPr>
          <a:xfrm rot="18797067">
            <a:off x="5432949" y="4376833"/>
            <a:ext cx="2004567" cy="2004567"/>
          </a:xfrm>
          <a:prstGeom prst="teardrop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泪滴形 6"/>
          <p:cNvSpPr/>
          <p:nvPr/>
        </p:nvSpPr>
        <p:spPr>
          <a:xfrm rot="13600481">
            <a:off x="7130102" y="2909550"/>
            <a:ext cx="2004567" cy="2004567"/>
          </a:xfrm>
          <a:prstGeom prst="teardrop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泪滴形 7"/>
          <p:cNvSpPr/>
          <p:nvPr/>
        </p:nvSpPr>
        <p:spPr>
          <a:xfrm rot="2733113">
            <a:off x="3730750" y="2877399"/>
            <a:ext cx="2004567" cy="2004567"/>
          </a:xfrm>
          <a:prstGeom prst="teardrop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60536" y="152107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75783" y="503747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227966" y="50314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875783" y="154655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52910" y="1946882"/>
            <a:ext cx="240090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75783" y="5524358"/>
            <a:ext cx="244202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75783" y="1972356"/>
            <a:ext cx="244202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520340" y="5518351"/>
            <a:ext cx="240090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8449" y="3600353"/>
            <a:ext cx="593296" cy="6229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842" y="1421487"/>
            <a:ext cx="732324" cy="87181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474" y="3431716"/>
            <a:ext cx="806594" cy="96023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6152" y="5559897"/>
            <a:ext cx="648700" cy="554686"/>
          </a:xfrm>
          <a:prstGeom prst="rect">
            <a:avLst/>
          </a:prstGeom>
          <a:noFill/>
        </p:spPr>
      </p:pic>
      <p:sp>
        <p:nvSpPr>
          <p:cNvPr id="26" name="矩形 25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23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40000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754940" y="2212675"/>
            <a:ext cx="2348938" cy="234893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4103878" y="2212675"/>
            <a:ext cx="2350611" cy="2348938"/>
          </a:xfrm>
          <a:prstGeom prst="diamond">
            <a:avLst/>
          </a:prstGeom>
          <a:solidFill>
            <a:srgbClr val="FEBCC8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6437747" y="2212675"/>
            <a:ext cx="2350611" cy="2348938"/>
          </a:xfrm>
          <a:prstGeom prst="diamond">
            <a:avLst/>
          </a:prstGeom>
          <a:solidFill>
            <a:srgbClr val="FEBCC8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8788358" y="2197608"/>
            <a:ext cx="2348936" cy="2348936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920201" y="3578843"/>
            <a:ext cx="2348938" cy="2348938"/>
          </a:xfrm>
          <a:prstGeom prst="diamond">
            <a:avLst/>
          </a:prstGeom>
          <a:solidFill>
            <a:srgbClr val="FEBCC8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5269138" y="3578843"/>
            <a:ext cx="2350611" cy="2348938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7603007" y="3578843"/>
            <a:ext cx="2350611" cy="2348938"/>
          </a:xfrm>
          <a:prstGeom prst="diamond">
            <a:avLst/>
          </a:prstGeom>
          <a:solidFill>
            <a:srgbClr val="FEBCC8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3864464" y="4157536"/>
            <a:ext cx="492222" cy="410186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3592893" y="4686546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5016330" y="2925307"/>
            <a:ext cx="550820" cy="375026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4748108" y="3373954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7435584" y="2950421"/>
            <a:ext cx="462086" cy="385072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8610891" y="4342562"/>
            <a:ext cx="425253" cy="411859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7171001" y="3373954"/>
            <a:ext cx="1002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8332622" y="4735958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7355" y="5745769"/>
            <a:ext cx="242933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47354" y="5429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3137821" y="1478569"/>
            <a:ext cx="242933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3137820" y="11618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73728" y="1440469"/>
            <a:ext cx="242933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22797" y="114756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9186455" y="5802919"/>
            <a:ext cx="242933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9235524" y="55100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519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4" y="249"/>
            <a:ext cx="3825006" cy="3560445"/>
          </a:xfrm>
          <a:custGeom>
            <a:avLst/>
            <a:gdLst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362712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294894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297942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7120" h="3376246">
                <a:moveTo>
                  <a:pt x="0" y="0"/>
                </a:moveTo>
                <a:lnTo>
                  <a:pt x="3627120" y="0"/>
                </a:lnTo>
                <a:lnTo>
                  <a:pt x="2979420" y="3376246"/>
                </a:lnTo>
                <a:lnTo>
                  <a:pt x="0" y="337624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794" y="3664541"/>
            <a:ext cx="3117862" cy="3567863"/>
          </a:xfrm>
          <a:custGeom>
            <a:avLst/>
            <a:gdLst>
              <a:gd name="connsiteX0" fmla="*/ 0 w 2956560"/>
              <a:gd name="connsiteY0" fmla="*/ 0 h 3383280"/>
              <a:gd name="connsiteX1" fmla="*/ 2956560 w 2956560"/>
              <a:gd name="connsiteY1" fmla="*/ 0 h 3383280"/>
              <a:gd name="connsiteX2" fmla="*/ 2956560 w 2956560"/>
              <a:gd name="connsiteY2" fmla="*/ 3383280 h 3383280"/>
              <a:gd name="connsiteX3" fmla="*/ 0 w 2956560"/>
              <a:gd name="connsiteY3" fmla="*/ 3383280 h 3383280"/>
              <a:gd name="connsiteX4" fmla="*/ 0 w 2956560"/>
              <a:gd name="connsiteY4" fmla="*/ 0 h 3383280"/>
              <a:gd name="connsiteX0" fmla="*/ 0 w 2956560"/>
              <a:gd name="connsiteY0" fmla="*/ 0 h 3390900"/>
              <a:gd name="connsiteX1" fmla="*/ 2956560 w 2956560"/>
              <a:gd name="connsiteY1" fmla="*/ 0 h 3390900"/>
              <a:gd name="connsiteX2" fmla="*/ 2255520 w 2956560"/>
              <a:gd name="connsiteY2" fmla="*/ 3390900 h 3390900"/>
              <a:gd name="connsiteX3" fmla="*/ 0 w 2956560"/>
              <a:gd name="connsiteY3" fmla="*/ 3383280 h 3390900"/>
              <a:gd name="connsiteX4" fmla="*/ 0 w 2956560"/>
              <a:gd name="connsiteY4" fmla="*/ 0 h 3390900"/>
              <a:gd name="connsiteX0" fmla="*/ 0 w 2956560"/>
              <a:gd name="connsiteY0" fmla="*/ 0 h 3383280"/>
              <a:gd name="connsiteX1" fmla="*/ 2956560 w 2956560"/>
              <a:gd name="connsiteY1" fmla="*/ 0 h 3383280"/>
              <a:gd name="connsiteX2" fmla="*/ 2286000 w 2956560"/>
              <a:gd name="connsiteY2" fmla="*/ 3383280 h 3383280"/>
              <a:gd name="connsiteX3" fmla="*/ 0 w 2956560"/>
              <a:gd name="connsiteY3" fmla="*/ 3383280 h 3383280"/>
              <a:gd name="connsiteX4" fmla="*/ 0 w 2956560"/>
              <a:gd name="connsiteY4" fmla="*/ 0 h 33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560" h="3383280">
                <a:moveTo>
                  <a:pt x="0" y="0"/>
                </a:moveTo>
                <a:lnTo>
                  <a:pt x="2956560" y="0"/>
                </a:lnTo>
                <a:lnTo>
                  <a:pt x="2286000" y="3383280"/>
                </a:lnTo>
                <a:lnTo>
                  <a:pt x="0" y="3383280"/>
                </a:lnTo>
                <a:lnTo>
                  <a:pt x="0" y="0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arallelogram 4"/>
          <p:cNvSpPr/>
          <p:nvPr/>
        </p:nvSpPr>
        <p:spPr>
          <a:xfrm>
            <a:off x="2493106" y="248"/>
            <a:ext cx="5667042" cy="7232154"/>
          </a:xfrm>
          <a:prstGeom prst="parallelogram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8160148" y="2426794"/>
            <a:ext cx="3745886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600" cap="all" dirty="0">
                <a:solidFill>
                  <a:srgbClr val="FEB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related</a:t>
            </a:r>
          </a:p>
          <a:p>
            <a:pPr>
              <a:lnSpc>
                <a:spcPct val="80000"/>
              </a:lnSpc>
            </a:pPr>
            <a:r>
              <a:rPr lang="en-US" altLang="zh-CN" sz="4800" b="1" cap="all" dirty="0">
                <a:solidFill>
                  <a:srgbClr val="FEB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words</a:t>
            </a:r>
            <a:endParaRPr lang="zh-CN" altLang="en-US" sz="4800" b="1" cap="all" dirty="0">
              <a:solidFill>
                <a:srgbClr val="FEBCC8"/>
              </a:solidFill>
              <a:latin typeface="Arial" panose="020B060402020202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60148" y="4179268"/>
            <a:ext cx="410187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160148" y="3409108"/>
            <a:ext cx="4007074" cy="665888"/>
            <a:chOff x="8073362" y="1148684"/>
            <a:chExt cx="3799769" cy="631438"/>
          </a:xfrm>
          <a:solidFill>
            <a:srgbClr val="FEBCC8"/>
          </a:solidFill>
        </p:grpSpPr>
        <p:sp>
          <p:nvSpPr>
            <p:cNvPr id="18" name="Rectangle 17"/>
            <p:cNvSpPr/>
            <p:nvPr/>
          </p:nvSpPr>
          <p:spPr>
            <a:xfrm>
              <a:off x="8073362" y="1227296"/>
              <a:ext cx="3799769" cy="5144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73362" y="1148684"/>
              <a:ext cx="3469507" cy="631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id-ID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YOUR TITLE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598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5" grpId="0" animBg="1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Freeform 7"/>
          <p:cNvSpPr>
            <a:spLocks/>
          </p:cNvSpPr>
          <p:nvPr/>
        </p:nvSpPr>
        <p:spPr bwMode="auto">
          <a:xfrm>
            <a:off x="4420196" y="4137597"/>
            <a:ext cx="1971229" cy="1968996"/>
          </a:xfrm>
          <a:custGeom>
            <a:avLst/>
            <a:gdLst>
              <a:gd name="T0" fmla="*/ 456 w 912"/>
              <a:gd name="T1" fmla="*/ 0 h 913"/>
              <a:gd name="T2" fmla="*/ 0 w 912"/>
              <a:gd name="T3" fmla="*/ 457 h 913"/>
              <a:gd name="T4" fmla="*/ 456 w 912"/>
              <a:gd name="T5" fmla="*/ 913 h 913"/>
              <a:gd name="T6" fmla="*/ 912 w 912"/>
              <a:gd name="T7" fmla="*/ 457 h 913"/>
              <a:gd name="T8" fmla="*/ 912 w 912"/>
              <a:gd name="T9" fmla="*/ 0 h 913"/>
              <a:gd name="T10" fmla="*/ 456 w 912"/>
              <a:gd name="T11" fmla="*/ 0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2" h="913">
                <a:moveTo>
                  <a:pt x="456" y="0"/>
                </a:moveTo>
                <a:cubicBezTo>
                  <a:pt x="204" y="0"/>
                  <a:pt x="0" y="205"/>
                  <a:pt x="0" y="457"/>
                </a:cubicBezTo>
                <a:cubicBezTo>
                  <a:pt x="0" y="709"/>
                  <a:pt x="204" y="913"/>
                  <a:pt x="456" y="913"/>
                </a:cubicBezTo>
                <a:cubicBezTo>
                  <a:pt x="708" y="913"/>
                  <a:pt x="912" y="709"/>
                  <a:pt x="912" y="457"/>
                </a:cubicBezTo>
                <a:cubicBezTo>
                  <a:pt x="912" y="0"/>
                  <a:pt x="912" y="0"/>
                  <a:pt x="912" y="0"/>
                </a:cubicBezTo>
                <a:lnTo>
                  <a:pt x="456" y="0"/>
                </a:lnTo>
                <a:close/>
              </a:path>
            </a:pathLst>
          </a:custGeom>
          <a:solidFill>
            <a:srgbClr val="FEBCC8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485187" y="4137596"/>
            <a:ext cx="1180950" cy="1176486"/>
          </a:xfrm>
          <a:custGeom>
            <a:avLst/>
            <a:gdLst>
              <a:gd name="T0" fmla="*/ 273 w 546"/>
              <a:gd name="T1" fmla="*/ 0 h 546"/>
              <a:gd name="T2" fmla="*/ 546 w 546"/>
              <a:gd name="T3" fmla="*/ 273 h 546"/>
              <a:gd name="T4" fmla="*/ 273 w 546"/>
              <a:gd name="T5" fmla="*/ 546 h 546"/>
              <a:gd name="T6" fmla="*/ 0 w 546"/>
              <a:gd name="T7" fmla="*/ 273 h 546"/>
              <a:gd name="T8" fmla="*/ 0 w 546"/>
              <a:gd name="T9" fmla="*/ 0 h 546"/>
              <a:gd name="T10" fmla="*/ 273 w 546"/>
              <a:gd name="T11" fmla="*/ 0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6" h="546">
                <a:moveTo>
                  <a:pt x="273" y="0"/>
                </a:moveTo>
                <a:cubicBezTo>
                  <a:pt x="424" y="0"/>
                  <a:pt x="546" y="123"/>
                  <a:pt x="546" y="273"/>
                </a:cubicBezTo>
                <a:cubicBezTo>
                  <a:pt x="546" y="424"/>
                  <a:pt x="424" y="546"/>
                  <a:pt x="273" y="546"/>
                </a:cubicBezTo>
                <a:cubicBezTo>
                  <a:pt x="123" y="546"/>
                  <a:pt x="0" y="424"/>
                  <a:pt x="0" y="273"/>
                </a:cubicBezTo>
                <a:cubicBezTo>
                  <a:pt x="0" y="0"/>
                  <a:pt x="0" y="0"/>
                  <a:pt x="0" y="0"/>
                </a:cubicBezTo>
                <a:lnTo>
                  <a:pt x="273" y="0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85" name="Freeform 9"/>
          <p:cNvSpPr>
            <a:spLocks/>
          </p:cNvSpPr>
          <p:nvPr/>
        </p:nvSpPr>
        <p:spPr bwMode="auto">
          <a:xfrm>
            <a:off x="6485186" y="2079304"/>
            <a:ext cx="1973461" cy="1966763"/>
          </a:xfrm>
          <a:custGeom>
            <a:avLst/>
            <a:gdLst>
              <a:gd name="T0" fmla="*/ 457 w 913"/>
              <a:gd name="T1" fmla="*/ 912 h 912"/>
              <a:gd name="T2" fmla="*/ 913 w 913"/>
              <a:gd name="T3" fmla="*/ 456 h 912"/>
              <a:gd name="T4" fmla="*/ 457 w 913"/>
              <a:gd name="T5" fmla="*/ 0 h 912"/>
              <a:gd name="T6" fmla="*/ 0 w 913"/>
              <a:gd name="T7" fmla="*/ 456 h 912"/>
              <a:gd name="T8" fmla="*/ 0 w 913"/>
              <a:gd name="T9" fmla="*/ 912 h 912"/>
              <a:gd name="T10" fmla="*/ 457 w 913"/>
              <a:gd name="T11" fmla="*/ 9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912">
                <a:moveTo>
                  <a:pt x="457" y="912"/>
                </a:moveTo>
                <a:cubicBezTo>
                  <a:pt x="709" y="912"/>
                  <a:pt x="913" y="708"/>
                  <a:pt x="913" y="456"/>
                </a:cubicBezTo>
                <a:cubicBezTo>
                  <a:pt x="913" y="204"/>
                  <a:pt x="709" y="0"/>
                  <a:pt x="457" y="0"/>
                </a:cubicBezTo>
                <a:cubicBezTo>
                  <a:pt x="205" y="0"/>
                  <a:pt x="0" y="204"/>
                  <a:pt x="0" y="456"/>
                </a:cubicBezTo>
                <a:cubicBezTo>
                  <a:pt x="0" y="912"/>
                  <a:pt x="0" y="912"/>
                  <a:pt x="0" y="912"/>
                </a:cubicBezTo>
                <a:lnTo>
                  <a:pt x="457" y="912"/>
                </a:lnTo>
                <a:close/>
              </a:path>
            </a:pathLst>
          </a:custGeom>
          <a:solidFill>
            <a:srgbClr val="FEBCC8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86" name="Freeform 10"/>
          <p:cNvSpPr>
            <a:spLocks/>
          </p:cNvSpPr>
          <p:nvPr/>
        </p:nvSpPr>
        <p:spPr bwMode="auto">
          <a:xfrm>
            <a:off x="4422429" y="2081535"/>
            <a:ext cx="1968996" cy="1964531"/>
          </a:xfrm>
          <a:custGeom>
            <a:avLst/>
            <a:gdLst>
              <a:gd name="T0" fmla="*/ 459 w 918"/>
              <a:gd name="T1" fmla="*/ 918 h 918"/>
              <a:gd name="T2" fmla="*/ 0 w 918"/>
              <a:gd name="T3" fmla="*/ 459 h 918"/>
              <a:gd name="T4" fmla="*/ 459 w 918"/>
              <a:gd name="T5" fmla="*/ 0 h 918"/>
              <a:gd name="T6" fmla="*/ 918 w 918"/>
              <a:gd name="T7" fmla="*/ 459 h 918"/>
              <a:gd name="T8" fmla="*/ 918 w 918"/>
              <a:gd name="T9" fmla="*/ 918 h 918"/>
              <a:gd name="T10" fmla="*/ 459 w 918"/>
              <a:gd name="T11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8" h="918">
                <a:moveTo>
                  <a:pt x="459" y="918"/>
                </a:moveTo>
                <a:cubicBezTo>
                  <a:pt x="205" y="918"/>
                  <a:pt x="0" y="713"/>
                  <a:pt x="0" y="459"/>
                </a:cubicBezTo>
                <a:cubicBezTo>
                  <a:pt x="0" y="205"/>
                  <a:pt x="205" y="0"/>
                  <a:pt x="459" y="0"/>
                </a:cubicBezTo>
                <a:cubicBezTo>
                  <a:pt x="713" y="0"/>
                  <a:pt x="918" y="205"/>
                  <a:pt x="918" y="459"/>
                </a:cubicBezTo>
                <a:cubicBezTo>
                  <a:pt x="918" y="918"/>
                  <a:pt x="918" y="918"/>
                  <a:pt x="918" y="918"/>
                </a:cubicBezTo>
                <a:lnTo>
                  <a:pt x="459" y="918"/>
                </a:lnTo>
                <a:close/>
              </a:path>
            </a:pathLst>
          </a:custGeom>
          <a:noFill/>
          <a:ln w="9525" cap="flat" cmpd="sng">
            <a:solidFill>
              <a:srgbClr val="FEBC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87" name="Freeform 11"/>
          <p:cNvSpPr>
            <a:spLocks noEditPoints="1"/>
          </p:cNvSpPr>
          <p:nvPr/>
        </p:nvSpPr>
        <p:spPr bwMode="auto">
          <a:xfrm>
            <a:off x="6920509" y="4622032"/>
            <a:ext cx="308074" cy="209848"/>
          </a:xfrm>
          <a:custGeom>
            <a:avLst/>
            <a:gdLst>
              <a:gd name="T0" fmla="*/ 79 w 98"/>
              <a:gd name="T1" fmla="*/ 61 h 69"/>
              <a:gd name="T2" fmla="*/ 91 w 98"/>
              <a:gd name="T3" fmla="*/ 49 h 69"/>
              <a:gd name="T4" fmla="*/ 81 w 98"/>
              <a:gd name="T5" fmla="*/ 37 h 69"/>
              <a:gd name="T6" fmla="*/ 70 w 98"/>
              <a:gd name="T7" fmla="*/ 15 h 69"/>
              <a:gd name="T8" fmla="*/ 37 w 98"/>
              <a:gd name="T9" fmla="*/ 12 h 69"/>
              <a:gd name="T10" fmla="*/ 24 w 98"/>
              <a:gd name="T11" fmla="*/ 26 h 69"/>
              <a:gd name="T12" fmla="*/ 8 w 98"/>
              <a:gd name="T13" fmla="*/ 43 h 69"/>
              <a:gd name="T14" fmla="*/ 13 w 98"/>
              <a:gd name="T15" fmla="*/ 56 h 69"/>
              <a:gd name="T16" fmla="*/ 26 w 98"/>
              <a:gd name="T17" fmla="*/ 61 h 69"/>
              <a:gd name="T18" fmla="*/ 26 w 98"/>
              <a:gd name="T19" fmla="*/ 42 h 69"/>
              <a:gd name="T20" fmla="*/ 26 w 98"/>
              <a:gd name="T21" fmla="*/ 39 h 69"/>
              <a:gd name="T22" fmla="*/ 34 w 98"/>
              <a:gd name="T23" fmla="*/ 43 h 69"/>
              <a:gd name="T24" fmla="*/ 36 w 98"/>
              <a:gd name="T25" fmla="*/ 28 h 69"/>
              <a:gd name="T26" fmla="*/ 38 w 98"/>
              <a:gd name="T27" fmla="*/ 43 h 69"/>
              <a:gd name="T28" fmla="*/ 46 w 98"/>
              <a:gd name="T29" fmla="*/ 39 h 69"/>
              <a:gd name="T30" fmla="*/ 38 w 98"/>
              <a:gd name="T31" fmla="*/ 50 h 69"/>
              <a:gd name="T32" fmla="*/ 38 w 98"/>
              <a:gd name="T33" fmla="*/ 50 h 69"/>
              <a:gd name="T34" fmla="*/ 37 w 98"/>
              <a:gd name="T35" fmla="*/ 50 h 69"/>
              <a:gd name="T36" fmla="*/ 37 w 98"/>
              <a:gd name="T37" fmla="*/ 50 h 69"/>
              <a:gd name="T38" fmla="*/ 35 w 98"/>
              <a:gd name="T39" fmla="*/ 50 h 69"/>
              <a:gd name="T40" fmla="*/ 35 w 98"/>
              <a:gd name="T41" fmla="*/ 50 h 69"/>
              <a:gd name="T42" fmla="*/ 35 w 98"/>
              <a:gd name="T43" fmla="*/ 50 h 69"/>
              <a:gd name="T44" fmla="*/ 26 w 98"/>
              <a:gd name="T45" fmla="*/ 42 h 69"/>
              <a:gd name="T46" fmla="*/ 53 w 98"/>
              <a:gd name="T47" fmla="*/ 40 h 69"/>
              <a:gd name="T48" fmla="*/ 49 w 98"/>
              <a:gd name="T49" fmla="*/ 37 h 69"/>
              <a:gd name="T50" fmla="*/ 58 w 98"/>
              <a:gd name="T51" fmla="*/ 28 h 69"/>
              <a:gd name="T52" fmla="*/ 58 w 98"/>
              <a:gd name="T53" fmla="*/ 28 h 69"/>
              <a:gd name="T54" fmla="*/ 58 w 98"/>
              <a:gd name="T55" fmla="*/ 28 h 69"/>
              <a:gd name="T56" fmla="*/ 60 w 98"/>
              <a:gd name="T57" fmla="*/ 28 h 69"/>
              <a:gd name="T58" fmla="*/ 60 w 98"/>
              <a:gd name="T59" fmla="*/ 28 h 69"/>
              <a:gd name="T60" fmla="*/ 61 w 98"/>
              <a:gd name="T61" fmla="*/ 28 h 69"/>
              <a:gd name="T62" fmla="*/ 69 w 98"/>
              <a:gd name="T63" fmla="*/ 37 h 69"/>
              <a:gd name="T64" fmla="*/ 66 w 98"/>
              <a:gd name="T65" fmla="*/ 40 h 69"/>
              <a:gd name="T66" fmla="*/ 62 w 98"/>
              <a:gd name="T67" fmla="*/ 48 h 69"/>
              <a:gd name="T68" fmla="*/ 57 w 98"/>
              <a:gd name="T69" fmla="*/ 48 h 69"/>
              <a:gd name="T70" fmla="*/ 53 w 98"/>
              <a:gd name="T71" fmla="*/ 40 h 69"/>
              <a:gd name="T72" fmla="*/ 93 w 98"/>
              <a:gd name="T73" fmla="*/ 63 h 69"/>
              <a:gd name="T74" fmla="*/ 79 w 98"/>
              <a:gd name="T75" fmla="*/ 69 h 69"/>
              <a:gd name="T76" fmla="*/ 8 w 98"/>
              <a:gd name="T77" fmla="*/ 61 h 69"/>
              <a:gd name="T78" fmla="*/ 7 w 98"/>
              <a:gd name="T79" fmla="*/ 26 h 69"/>
              <a:gd name="T80" fmla="*/ 33 w 98"/>
              <a:gd name="T81" fmla="*/ 5 h 69"/>
              <a:gd name="T82" fmla="*/ 75 w 98"/>
              <a:gd name="T83" fmla="*/ 10 h 69"/>
              <a:gd name="T84" fmla="*/ 94 w 98"/>
              <a:gd name="T85" fmla="*/ 36 h 69"/>
              <a:gd name="T86" fmla="*/ 93 w 98"/>
              <a:gd name="T87" fmla="*/ 63 h 69"/>
              <a:gd name="T88" fmla="*/ 93 w 98"/>
              <a:gd name="T89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8" h="69">
                <a:moveTo>
                  <a:pt x="79" y="61"/>
                </a:moveTo>
                <a:cubicBezTo>
                  <a:pt x="79" y="61"/>
                  <a:pt x="79" y="61"/>
                  <a:pt x="79" y="61"/>
                </a:cubicBezTo>
                <a:cubicBezTo>
                  <a:pt x="82" y="61"/>
                  <a:pt x="85" y="60"/>
                  <a:pt x="87" y="58"/>
                </a:cubicBezTo>
                <a:cubicBezTo>
                  <a:pt x="89" y="55"/>
                  <a:pt x="91" y="52"/>
                  <a:pt x="91" y="49"/>
                </a:cubicBezTo>
                <a:cubicBezTo>
                  <a:pt x="91" y="46"/>
                  <a:pt x="90" y="43"/>
                  <a:pt x="88" y="41"/>
                </a:cubicBezTo>
                <a:cubicBezTo>
                  <a:pt x="86" y="39"/>
                  <a:pt x="84" y="38"/>
                  <a:pt x="81" y="37"/>
                </a:cubicBezTo>
                <a:cubicBezTo>
                  <a:pt x="79" y="37"/>
                  <a:pt x="78" y="35"/>
                  <a:pt x="78" y="33"/>
                </a:cubicBezTo>
                <a:cubicBezTo>
                  <a:pt x="78" y="26"/>
                  <a:pt x="75" y="20"/>
                  <a:pt x="70" y="15"/>
                </a:cubicBezTo>
                <a:cubicBezTo>
                  <a:pt x="65" y="10"/>
                  <a:pt x="59" y="8"/>
                  <a:pt x="52" y="8"/>
                </a:cubicBezTo>
                <a:cubicBezTo>
                  <a:pt x="46" y="8"/>
                  <a:pt x="41" y="9"/>
                  <a:pt x="37" y="12"/>
                </a:cubicBezTo>
                <a:cubicBezTo>
                  <a:pt x="33" y="14"/>
                  <a:pt x="30" y="19"/>
                  <a:pt x="28" y="23"/>
                </a:cubicBezTo>
                <a:cubicBezTo>
                  <a:pt x="27" y="25"/>
                  <a:pt x="26" y="26"/>
                  <a:pt x="24" y="26"/>
                </a:cubicBezTo>
                <a:cubicBezTo>
                  <a:pt x="20" y="26"/>
                  <a:pt x="16" y="28"/>
                  <a:pt x="13" y="31"/>
                </a:cubicBezTo>
                <a:cubicBezTo>
                  <a:pt x="10" y="34"/>
                  <a:pt x="8" y="39"/>
                  <a:pt x="8" y="43"/>
                </a:cubicBezTo>
                <a:cubicBezTo>
                  <a:pt x="8" y="48"/>
                  <a:pt x="10" y="53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6" y="59"/>
                  <a:pt x="21" y="61"/>
                  <a:pt x="26" y="61"/>
                </a:cubicBezTo>
                <a:cubicBezTo>
                  <a:pt x="79" y="61"/>
                  <a:pt x="79" y="61"/>
                  <a:pt x="79" y="61"/>
                </a:cubicBezTo>
                <a:close/>
                <a:moveTo>
                  <a:pt x="26" y="42"/>
                </a:moveTo>
                <a:cubicBezTo>
                  <a:pt x="26" y="42"/>
                  <a:pt x="26" y="42"/>
                  <a:pt x="26" y="42"/>
                </a:cubicBezTo>
                <a:cubicBezTo>
                  <a:pt x="25" y="41"/>
                  <a:pt x="25" y="39"/>
                  <a:pt x="26" y="39"/>
                </a:cubicBezTo>
                <a:cubicBezTo>
                  <a:pt x="27" y="38"/>
                  <a:pt x="29" y="38"/>
                  <a:pt x="29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9"/>
                  <a:pt x="35" y="28"/>
                  <a:pt x="36" y="28"/>
                </a:cubicBezTo>
                <a:cubicBezTo>
                  <a:pt x="37" y="28"/>
                  <a:pt x="38" y="29"/>
                  <a:pt x="38" y="30"/>
                </a:cubicBezTo>
                <a:cubicBezTo>
                  <a:pt x="38" y="43"/>
                  <a:pt x="38" y="43"/>
                  <a:pt x="38" y="43"/>
                </a:cubicBezTo>
                <a:cubicBezTo>
                  <a:pt x="43" y="39"/>
                  <a:pt x="43" y="39"/>
                  <a:pt x="43" y="39"/>
                </a:cubicBezTo>
                <a:cubicBezTo>
                  <a:pt x="44" y="38"/>
                  <a:pt x="45" y="38"/>
                  <a:pt x="46" y="39"/>
                </a:cubicBezTo>
                <a:cubicBezTo>
                  <a:pt x="47" y="39"/>
                  <a:pt x="47" y="41"/>
                  <a:pt x="46" y="42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1"/>
                  <a:pt x="37" y="51"/>
                  <a:pt x="36" y="51"/>
                </a:cubicBezTo>
                <a:cubicBezTo>
                  <a:pt x="36" y="51"/>
                  <a:pt x="36" y="51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26" y="42"/>
                  <a:pt x="26" y="42"/>
                  <a:pt x="26" y="42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52" y="41"/>
                  <a:pt x="50" y="41"/>
                  <a:pt x="49" y="40"/>
                </a:cubicBezTo>
                <a:cubicBezTo>
                  <a:pt x="48" y="39"/>
                  <a:pt x="48" y="37"/>
                  <a:pt x="49" y="3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9" y="37"/>
                  <a:pt x="69" y="37"/>
                  <a:pt x="69" y="37"/>
                </a:cubicBezTo>
                <a:cubicBezTo>
                  <a:pt x="70" y="37"/>
                  <a:pt x="70" y="39"/>
                  <a:pt x="69" y="40"/>
                </a:cubicBezTo>
                <a:cubicBezTo>
                  <a:pt x="68" y="41"/>
                  <a:pt x="67" y="41"/>
                  <a:pt x="66" y="40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50"/>
                  <a:pt x="61" y="51"/>
                  <a:pt x="59" y="51"/>
                </a:cubicBezTo>
                <a:cubicBezTo>
                  <a:pt x="58" y="51"/>
                  <a:pt x="57" y="50"/>
                  <a:pt x="57" y="48"/>
                </a:cubicBezTo>
                <a:cubicBezTo>
                  <a:pt x="57" y="35"/>
                  <a:pt x="57" y="35"/>
                  <a:pt x="57" y="35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93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89" y="66"/>
                  <a:pt x="84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26" y="69"/>
                  <a:pt x="26" y="69"/>
                  <a:pt x="26" y="69"/>
                </a:cubicBezTo>
                <a:cubicBezTo>
                  <a:pt x="19" y="69"/>
                  <a:pt x="12" y="66"/>
                  <a:pt x="8" y="61"/>
                </a:cubicBezTo>
                <a:cubicBezTo>
                  <a:pt x="3" y="57"/>
                  <a:pt x="0" y="50"/>
                  <a:pt x="0" y="43"/>
                </a:cubicBezTo>
                <a:cubicBezTo>
                  <a:pt x="0" y="37"/>
                  <a:pt x="3" y="30"/>
                  <a:pt x="7" y="26"/>
                </a:cubicBezTo>
                <a:cubicBezTo>
                  <a:pt x="11" y="22"/>
                  <a:pt x="16" y="19"/>
                  <a:pt x="22" y="18"/>
                </a:cubicBezTo>
                <a:cubicBezTo>
                  <a:pt x="25" y="13"/>
                  <a:pt x="28" y="9"/>
                  <a:pt x="33" y="5"/>
                </a:cubicBezTo>
                <a:cubicBezTo>
                  <a:pt x="39" y="2"/>
                  <a:pt x="45" y="0"/>
                  <a:pt x="52" y="0"/>
                </a:cubicBezTo>
                <a:cubicBezTo>
                  <a:pt x="61" y="0"/>
                  <a:pt x="69" y="4"/>
                  <a:pt x="75" y="10"/>
                </a:cubicBezTo>
                <a:cubicBezTo>
                  <a:pt x="81" y="15"/>
                  <a:pt x="84" y="22"/>
                  <a:pt x="85" y="30"/>
                </a:cubicBezTo>
                <a:cubicBezTo>
                  <a:pt x="88" y="32"/>
                  <a:pt x="91" y="34"/>
                  <a:pt x="94" y="36"/>
                </a:cubicBezTo>
                <a:cubicBezTo>
                  <a:pt x="97" y="40"/>
                  <a:pt x="98" y="44"/>
                  <a:pt x="98" y="49"/>
                </a:cubicBezTo>
                <a:cubicBezTo>
                  <a:pt x="98" y="54"/>
                  <a:pt x="96" y="59"/>
                  <a:pt x="93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3"/>
                  <a:pt x="93" y="63"/>
                  <a:pt x="93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88" name="Freeform 12"/>
          <p:cNvSpPr>
            <a:spLocks noEditPoints="1"/>
          </p:cNvSpPr>
          <p:nvPr/>
        </p:nvSpPr>
        <p:spPr bwMode="auto">
          <a:xfrm>
            <a:off x="7239745" y="2565972"/>
            <a:ext cx="299145" cy="379512"/>
          </a:xfrm>
          <a:custGeom>
            <a:avLst/>
            <a:gdLst>
              <a:gd name="T0" fmla="*/ 24 w 79"/>
              <a:gd name="T1" fmla="*/ 42 h 99"/>
              <a:gd name="T2" fmla="*/ 4 w 79"/>
              <a:gd name="T3" fmla="*/ 8 h 99"/>
              <a:gd name="T4" fmla="*/ 4 w 79"/>
              <a:gd name="T5" fmla="*/ 0 h 99"/>
              <a:gd name="T6" fmla="*/ 10 w 79"/>
              <a:gd name="T7" fmla="*/ 0 h 99"/>
              <a:gd name="T8" fmla="*/ 69 w 79"/>
              <a:gd name="T9" fmla="*/ 0 h 99"/>
              <a:gd name="T10" fmla="*/ 75 w 79"/>
              <a:gd name="T11" fmla="*/ 0 h 99"/>
              <a:gd name="T12" fmla="*/ 75 w 79"/>
              <a:gd name="T13" fmla="*/ 8 h 99"/>
              <a:gd name="T14" fmla="*/ 55 w 79"/>
              <a:gd name="T15" fmla="*/ 42 h 99"/>
              <a:gd name="T16" fmla="*/ 55 w 79"/>
              <a:gd name="T17" fmla="*/ 57 h 99"/>
              <a:gd name="T18" fmla="*/ 75 w 79"/>
              <a:gd name="T19" fmla="*/ 91 h 99"/>
              <a:gd name="T20" fmla="*/ 75 w 79"/>
              <a:gd name="T21" fmla="*/ 99 h 99"/>
              <a:gd name="T22" fmla="*/ 69 w 79"/>
              <a:gd name="T23" fmla="*/ 99 h 99"/>
              <a:gd name="T24" fmla="*/ 10 w 79"/>
              <a:gd name="T25" fmla="*/ 99 h 99"/>
              <a:gd name="T26" fmla="*/ 4 w 79"/>
              <a:gd name="T27" fmla="*/ 99 h 99"/>
              <a:gd name="T28" fmla="*/ 4 w 79"/>
              <a:gd name="T29" fmla="*/ 91 h 99"/>
              <a:gd name="T30" fmla="*/ 24 w 79"/>
              <a:gd name="T31" fmla="*/ 57 h 99"/>
              <a:gd name="T32" fmla="*/ 14 w 79"/>
              <a:gd name="T33" fmla="*/ 91 h 99"/>
              <a:gd name="T34" fmla="*/ 17 w 79"/>
              <a:gd name="T35" fmla="*/ 91 h 99"/>
              <a:gd name="T36" fmla="*/ 41 w 79"/>
              <a:gd name="T37" fmla="*/ 70 h 99"/>
              <a:gd name="T38" fmla="*/ 65 w 79"/>
              <a:gd name="T39" fmla="*/ 91 h 99"/>
              <a:gd name="T40" fmla="*/ 40 w 79"/>
              <a:gd name="T41" fmla="*/ 52 h 99"/>
              <a:gd name="T42" fmla="*/ 40 w 79"/>
              <a:gd name="T43" fmla="*/ 52 h 99"/>
              <a:gd name="T44" fmla="*/ 40 w 79"/>
              <a:gd name="T45" fmla="*/ 52 h 99"/>
              <a:gd name="T46" fmla="*/ 14 w 79"/>
              <a:gd name="T47" fmla="*/ 91 h 99"/>
              <a:gd name="T48" fmla="*/ 24 w 79"/>
              <a:gd name="T49" fmla="*/ 91 h 99"/>
              <a:gd name="T50" fmla="*/ 40 w 79"/>
              <a:gd name="T51" fmla="*/ 75 h 99"/>
              <a:gd name="T52" fmla="*/ 20 w 79"/>
              <a:gd name="T53" fmla="*/ 28 h 99"/>
              <a:gd name="T54" fmla="*/ 59 w 79"/>
              <a:gd name="T55" fmla="*/ 28 h 99"/>
              <a:gd name="T56" fmla="*/ 14 w 79"/>
              <a:gd name="T57" fmla="*/ 8 h 99"/>
              <a:gd name="T58" fmla="*/ 55 w 79"/>
              <a:gd name="T59" fmla="*/ 33 h 99"/>
              <a:gd name="T60" fmla="*/ 24 w 79"/>
              <a:gd name="T61" fmla="*/ 33 h 99"/>
              <a:gd name="T62" fmla="*/ 40 w 79"/>
              <a:gd name="T63" fmla="*/ 47 h 99"/>
              <a:gd name="T64" fmla="*/ 40 w 79"/>
              <a:gd name="T65" fmla="*/ 47 h 99"/>
              <a:gd name="T66" fmla="*/ 40 w 79"/>
              <a:gd name="T67" fmla="*/ 47 h 99"/>
              <a:gd name="T68" fmla="*/ 55 w 79"/>
              <a:gd name="T69" fmla="*/ 3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9" h="99">
                <a:moveTo>
                  <a:pt x="32" y="49"/>
                </a:moveTo>
                <a:cubicBezTo>
                  <a:pt x="29" y="47"/>
                  <a:pt x="27" y="44"/>
                  <a:pt x="24" y="42"/>
                </a:cubicBezTo>
                <a:cubicBezTo>
                  <a:pt x="16" y="35"/>
                  <a:pt x="8" y="28"/>
                  <a:pt x="7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6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8" y="0"/>
                  <a:pt x="79" y="2"/>
                  <a:pt x="79" y="4"/>
                </a:cubicBezTo>
                <a:cubicBezTo>
                  <a:pt x="79" y="6"/>
                  <a:pt x="78" y="8"/>
                  <a:pt x="75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2" y="28"/>
                  <a:pt x="64" y="35"/>
                  <a:pt x="55" y="42"/>
                </a:cubicBezTo>
                <a:cubicBezTo>
                  <a:pt x="53" y="44"/>
                  <a:pt x="50" y="47"/>
                  <a:pt x="48" y="49"/>
                </a:cubicBezTo>
                <a:cubicBezTo>
                  <a:pt x="50" y="52"/>
                  <a:pt x="53" y="54"/>
                  <a:pt x="55" y="57"/>
                </a:cubicBezTo>
                <a:cubicBezTo>
                  <a:pt x="64" y="64"/>
                  <a:pt x="72" y="70"/>
                  <a:pt x="73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78" y="91"/>
                  <a:pt x="79" y="93"/>
                  <a:pt x="79" y="95"/>
                </a:cubicBezTo>
                <a:cubicBezTo>
                  <a:pt x="79" y="97"/>
                  <a:pt x="78" y="99"/>
                  <a:pt x="75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2" y="99"/>
                  <a:pt x="0" y="97"/>
                  <a:pt x="0" y="95"/>
                </a:cubicBezTo>
                <a:cubicBezTo>
                  <a:pt x="0" y="93"/>
                  <a:pt x="2" y="91"/>
                  <a:pt x="4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8" y="70"/>
                  <a:pt x="16" y="64"/>
                  <a:pt x="24" y="57"/>
                </a:cubicBezTo>
                <a:cubicBezTo>
                  <a:pt x="27" y="54"/>
                  <a:pt x="29" y="52"/>
                  <a:pt x="32" y="49"/>
                </a:cubicBezTo>
                <a:close/>
                <a:moveTo>
                  <a:pt x="14" y="91"/>
                </a:moveTo>
                <a:cubicBezTo>
                  <a:pt x="14" y="91"/>
                  <a:pt x="14" y="91"/>
                  <a:pt x="14" y="91"/>
                </a:cubicBezTo>
                <a:cubicBezTo>
                  <a:pt x="17" y="91"/>
                  <a:pt x="17" y="91"/>
                  <a:pt x="17" y="91"/>
                </a:cubicBezTo>
                <a:cubicBezTo>
                  <a:pt x="38" y="70"/>
                  <a:pt x="38" y="70"/>
                  <a:pt x="38" y="70"/>
                </a:cubicBezTo>
                <a:cubicBezTo>
                  <a:pt x="39" y="69"/>
                  <a:pt x="40" y="69"/>
                  <a:pt x="41" y="70"/>
                </a:cubicBezTo>
                <a:cubicBezTo>
                  <a:pt x="62" y="91"/>
                  <a:pt x="62" y="91"/>
                  <a:pt x="62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74"/>
                  <a:pt x="58" y="68"/>
                  <a:pt x="50" y="62"/>
                </a:cubicBezTo>
                <a:cubicBezTo>
                  <a:pt x="47" y="59"/>
                  <a:pt x="43" y="56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36" y="56"/>
                  <a:pt x="32" y="59"/>
                  <a:pt x="29" y="62"/>
                </a:cubicBezTo>
                <a:cubicBezTo>
                  <a:pt x="22" y="68"/>
                  <a:pt x="15" y="74"/>
                  <a:pt x="14" y="91"/>
                </a:cubicBezTo>
                <a:close/>
                <a:moveTo>
                  <a:pt x="24" y="91"/>
                </a:moveTo>
                <a:cubicBezTo>
                  <a:pt x="24" y="91"/>
                  <a:pt x="24" y="91"/>
                  <a:pt x="24" y="91"/>
                </a:cubicBezTo>
                <a:cubicBezTo>
                  <a:pt x="56" y="91"/>
                  <a:pt x="56" y="91"/>
                  <a:pt x="56" y="91"/>
                </a:cubicBezTo>
                <a:cubicBezTo>
                  <a:pt x="40" y="75"/>
                  <a:pt x="40" y="75"/>
                  <a:pt x="40" y="75"/>
                </a:cubicBezTo>
                <a:cubicBezTo>
                  <a:pt x="24" y="91"/>
                  <a:pt x="24" y="91"/>
                  <a:pt x="24" y="91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62" y="24"/>
                  <a:pt x="65" y="18"/>
                  <a:pt x="6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18"/>
                  <a:pt x="17" y="24"/>
                  <a:pt x="20" y="28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5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6" y="34"/>
                  <a:pt x="27" y="35"/>
                  <a:pt x="29" y="37"/>
                </a:cubicBezTo>
                <a:cubicBezTo>
                  <a:pt x="32" y="40"/>
                  <a:pt x="36" y="43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3" y="43"/>
                  <a:pt x="47" y="40"/>
                  <a:pt x="50" y="37"/>
                </a:cubicBezTo>
                <a:cubicBezTo>
                  <a:pt x="52" y="35"/>
                  <a:pt x="54" y="34"/>
                  <a:pt x="55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589" name="Freeform 13"/>
          <p:cNvSpPr>
            <a:spLocks noEditPoints="1"/>
          </p:cNvSpPr>
          <p:nvPr/>
        </p:nvSpPr>
        <p:spPr bwMode="auto">
          <a:xfrm>
            <a:off x="5217171" y="4541664"/>
            <a:ext cx="375047" cy="366117"/>
          </a:xfrm>
          <a:custGeom>
            <a:avLst/>
            <a:gdLst>
              <a:gd name="T0" fmla="*/ 49 w 98"/>
              <a:gd name="T1" fmla="*/ 0 h 98"/>
              <a:gd name="T2" fmla="*/ 84 w 98"/>
              <a:gd name="T3" fmla="*/ 15 h 98"/>
              <a:gd name="T4" fmla="*/ 98 w 98"/>
              <a:gd name="T5" fmla="*/ 49 h 98"/>
              <a:gd name="T6" fmla="*/ 84 w 98"/>
              <a:gd name="T7" fmla="*/ 84 h 98"/>
              <a:gd name="T8" fmla="*/ 49 w 98"/>
              <a:gd name="T9" fmla="*/ 98 h 98"/>
              <a:gd name="T10" fmla="*/ 14 w 98"/>
              <a:gd name="T11" fmla="*/ 84 h 98"/>
              <a:gd name="T12" fmla="*/ 14 w 98"/>
              <a:gd name="T13" fmla="*/ 84 h 98"/>
              <a:gd name="T14" fmla="*/ 14 w 98"/>
              <a:gd name="T15" fmla="*/ 84 h 98"/>
              <a:gd name="T16" fmla="*/ 0 w 98"/>
              <a:gd name="T17" fmla="*/ 49 h 98"/>
              <a:gd name="T18" fmla="*/ 14 w 98"/>
              <a:gd name="T19" fmla="*/ 15 h 98"/>
              <a:gd name="T20" fmla="*/ 14 w 98"/>
              <a:gd name="T21" fmla="*/ 15 h 98"/>
              <a:gd name="T22" fmla="*/ 49 w 98"/>
              <a:gd name="T23" fmla="*/ 0 h 98"/>
              <a:gd name="T24" fmla="*/ 51 w 98"/>
              <a:gd name="T25" fmla="*/ 8 h 98"/>
              <a:gd name="T26" fmla="*/ 51 w 98"/>
              <a:gd name="T27" fmla="*/ 8 h 98"/>
              <a:gd name="T28" fmla="*/ 51 w 98"/>
              <a:gd name="T29" fmla="*/ 48 h 98"/>
              <a:gd name="T30" fmla="*/ 80 w 98"/>
              <a:gd name="T31" fmla="*/ 77 h 98"/>
              <a:gd name="T32" fmla="*/ 91 w 98"/>
              <a:gd name="T33" fmla="*/ 49 h 98"/>
              <a:gd name="T34" fmla="*/ 78 w 98"/>
              <a:gd name="T35" fmla="*/ 20 h 98"/>
              <a:gd name="T36" fmla="*/ 78 w 98"/>
              <a:gd name="T37" fmla="*/ 20 h 98"/>
              <a:gd name="T38" fmla="*/ 51 w 98"/>
              <a:gd name="T39" fmla="*/ 8 h 98"/>
              <a:gd name="T40" fmla="*/ 77 w 98"/>
              <a:gd name="T41" fmla="*/ 80 h 98"/>
              <a:gd name="T42" fmla="*/ 77 w 98"/>
              <a:gd name="T43" fmla="*/ 80 h 98"/>
              <a:gd name="T44" fmla="*/ 48 w 98"/>
              <a:gd name="T45" fmla="*/ 51 h 98"/>
              <a:gd name="T46" fmla="*/ 47 w 98"/>
              <a:gd name="T47" fmla="*/ 51 h 98"/>
              <a:gd name="T48" fmla="*/ 47 w 98"/>
              <a:gd name="T49" fmla="*/ 49 h 98"/>
              <a:gd name="T50" fmla="*/ 47 w 98"/>
              <a:gd name="T51" fmla="*/ 8 h 98"/>
              <a:gd name="T52" fmla="*/ 20 w 98"/>
              <a:gd name="T53" fmla="*/ 20 h 98"/>
              <a:gd name="T54" fmla="*/ 20 w 98"/>
              <a:gd name="T55" fmla="*/ 20 h 98"/>
              <a:gd name="T56" fmla="*/ 8 w 98"/>
              <a:gd name="T57" fmla="*/ 49 h 98"/>
              <a:gd name="T58" fmla="*/ 20 w 98"/>
              <a:gd name="T59" fmla="*/ 79 h 98"/>
              <a:gd name="T60" fmla="*/ 20 w 98"/>
              <a:gd name="T61" fmla="*/ 79 h 98"/>
              <a:gd name="T62" fmla="*/ 49 w 98"/>
              <a:gd name="T63" fmla="*/ 91 h 98"/>
              <a:gd name="T64" fmla="*/ 77 w 98"/>
              <a:gd name="T65" fmla="*/ 8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98">
                <a:moveTo>
                  <a:pt x="49" y="0"/>
                </a:moveTo>
                <a:cubicBezTo>
                  <a:pt x="63" y="0"/>
                  <a:pt x="75" y="6"/>
                  <a:pt x="84" y="15"/>
                </a:cubicBezTo>
                <a:cubicBezTo>
                  <a:pt x="93" y="24"/>
                  <a:pt x="98" y="36"/>
                  <a:pt x="98" y="49"/>
                </a:cubicBezTo>
                <a:cubicBezTo>
                  <a:pt x="98" y="63"/>
                  <a:pt x="93" y="75"/>
                  <a:pt x="84" y="84"/>
                </a:cubicBezTo>
                <a:cubicBezTo>
                  <a:pt x="75" y="93"/>
                  <a:pt x="63" y="98"/>
                  <a:pt x="49" y="98"/>
                </a:cubicBezTo>
                <a:cubicBezTo>
                  <a:pt x="36" y="98"/>
                  <a:pt x="23" y="93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6" y="75"/>
                  <a:pt x="0" y="63"/>
                  <a:pt x="0" y="49"/>
                </a:cubicBezTo>
                <a:cubicBezTo>
                  <a:pt x="0" y="36"/>
                  <a:pt x="6" y="24"/>
                  <a:pt x="14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1" y="8"/>
                </a:moveTo>
                <a:cubicBezTo>
                  <a:pt x="51" y="8"/>
                  <a:pt x="51" y="8"/>
                  <a:pt x="51" y="8"/>
                </a:cubicBezTo>
                <a:cubicBezTo>
                  <a:pt x="51" y="48"/>
                  <a:pt x="51" y="48"/>
                  <a:pt x="51" y="48"/>
                </a:cubicBezTo>
                <a:cubicBezTo>
                  <a:pt x="80" y="77"/>
                  <a:pt x="80" y="77"/>
                  <a:pt x="80" y="77"/>
                </a:cubicBezTo>
                <a:cubicBezTo>
                  <a:pt x="87" y="70"/>
                  <a:pt x="91" y="60"/>
                  <a:pt x="91" y="49"/>
                </a:cubicBezTo>
                <a:cubicBezTo>
                  <a:pt x="91" y="38"/>
                  <a:pt x="86" y="28"/>
                  <a:pt x="78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71" y="13"/>
                  <a:pt x="62" y="8"/>
                  <a:pt x="51" y="8"/>
                </a:cubicBezTo>
                <a:close/>
                <a:moveTo>
                  <a:pt x="77" y="80"/>
                </a:moveTo>
                <a:cubicBezTo>
                  <a:pt x="77" y="80"/>
                  <a:pt x="77" y="80"/>
                  <a:pt x="77" y="80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49"/>
                </a:cubicBezTo>
                <a:cubicBezTo>
                  <a:pt x="47" y="8"/>
                  <a:pt x="47" y="8"/>
                  <a:pt x="47" y="8"/>
                </a:cubicBezTo>
                <a:cubicBezTo>
                  <a:pt x="36" y="8"/>
                  <a:pt x="27" y="13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8"/>
                  <a:pt x="8" y="38"/>
                  <a:pt x="8" y="49"/>
                </a:cubicBezTo>
                <a:cubicBezTo>
                  <a:pt x="8" y="61"/>
                  <a:pt x="12" y="71"/>
                  <a:pt x="20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7" y="86"/>
                  <a:pt x="38" y="91"/>
                  <a:pt x="49" y="91"/>
                </a:cubicBezTo>
                <a:cubicBezTo>
                  <a:pt x="60" y="91"/>
                  <a:pt x="69" y="87"/>
                  <a:pt x="77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4957035" y="4947965"/>
            <a:ext cx="933269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375">
                <a:solidFill>
                  <a:schemeClr val="bg1"/>
                </a:solidFill>
              </a:rPr>
              <a:t>30%</a:t>
            </a:r>
          </a:p>
          <a:p>
            <a:pPr algn="ctr"/>
            <a:r>
              <a:rPr lang="en-US" altLang="zh-CN" sz="1125">
                <a:solidFill>
                  <a:schemeClr val="bg1"/>
                </a:solidFill>
              </a:rPr>
              <a:t>Option </a:t>
            </a:r>
            <a:r>
              <a:rPr lang="zh-CN" altLang="en-US" sz="1125">
                <a:solidFill>
                  <a:schemeClr val="bg1"/>
                </a:solidFill>
              </a:rPr>
              <a:t>2</a:t>
            </a:r>
            <a:endParaRPr lang="en-US" altLang="zh-CN" sz="1125">
              <a:solidFill>
                <a:schemeClr val="bg1"/>
              </a:solidFill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926031" y="2970039"/>
            <a:ext cx="933269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375" dirty="0">
                <a:solidFill>
                  <a:schemeClr val="bg1"/>
                </a:solidFill>
              </a:rPr>
              <a:t>23%</a:t>
            </a:r>
          </a:p>
          <a:p>
            <a:pPr algn="ctr"/>
            <a:r>
              <a:rPr lang="en-US" altLang="zh-CN" sz="1125" dirty="0">
                <a:solidFill>
                  <a:schemeClr val="bg1"/>
                </a:solidFill>
              </a:rPr>
              <a:t>Option </a:t>
            </a:r>
            <a:r>
              <a:rPr lang="zh-CN" altLang="en-US" sz="1125" dirty="0">
                <a:solidFill>
                  <a:schemeClr val="bg1"/>
                </a:solidFill>
              </a:rPr>
              <a:t>1</a:t>
            </a:r>
            <a:endParaRPr lang="en-US" altLang="zh-CN" sz="1125" dirty="0">
              <a:solidFill>
                <a:schemeClr val="bg1"/>
              </a:solidFill>
            </a:endParaRP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8860484" y="2463280"/>
            <a:ext cx="2753467" cy="9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1460823" y="4691237"/>
            <a:ext cx="269030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594" name="Freeform 18"/>
          <p:cNvSpPr>
            <a:spLocks/>
          </p:cNvSpPr>
          <p:nvPr/>
        </p:nvSpPr>
        <p:spPr bwMode="auto">
          <a:xfrm>
            <a:off x="5210473" y="2867348"/>
            <a:ext cx="1180952" cy="1178719"/>
          </a:xfrm>
          <a:custGeom>
            <a:avLst/>
            <a:gdLst>
              <a:gd name="T0" fmla="*/ 273 w 546"/>
              <a:gd name="T1" fmla="*/ 546 h 546"/>
              <a:gd name="T2" fmla="*/ 0 w 546"/>
              <a:gd name="T3" fmla="*/ 273 h 546"/>
              <a:gd name="T4" fmla="*/ 273 w 546"/>
              <a:gd name="T5" fmla="*/ 0 h 546"/>
              <a:gd name="T6" fmla="*/ 546 w 546"/>
              <a:gd name="T7" fmla="*/ 273 h 546"/>
              <a:gd name="T8" fmla="*/ 546 w 546"/>
              <a:gd name="T9" fmla="*/ 546 h 546"/>
              <a:gd name="T10" fmla="*/ 273 w 546"/>
              <a:gd name="T11" fmla="*/ 54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6" h="546">
                <a:moveTo>
                  <a:pt x="273" y="546"/>
                </a:moveTo>
                <a:cubicBezTo>
                  <a:pt x="123" y="546"/>
                  <a:pt x="0" y="424"/>
                  <a:pt x="0" y="273"/>
                </a:cubicBezTo>
                <a:cubicBezTo>
                  <a:pt x="0" y="123"/>
                  <a:pt x="123" y="0"/>
                  <a:pt x="273" y="0"/>
                </a:cubicBezTo>
                <a:cubicBezTo>
                  <a:pt x="424" y="0"/>
                  <a:pt x="546" y="123"/>
                  <a:pt x="546" y="273"/>
                </a:cubicBezTo>
                <a:cubicBezTo>
                  <a:pt x="546" y="546"/>
                  <a:pt x="546" y="546"/>
                  <a:pt x="546" y="546"/>
                </a:cubicBezTo>
                <a:lnTo>
                  <a:pt x="273" y="546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95" name="Freeform 19"/>
          <p:cNvSpPr>
            <a:spLocks noEditPoints="1"/>
          </p:cNvSpPr>
          <p:nvPr/>
        </p:nvSpPr>
        <p:spPr bwMode="auto">
          <a:xfrm>
            <a:off x="5755183" y="3304903"/>
            <a:ext cx="294680" cy="303609"/>
          </a:xfrm>
          <a:custGeom>
            <a:avLst/>
            <a:gdLst>
              <a:gd name="T0" fmla="*/ 55 w 95"/>
              <a:gd name="T1" fmla="*/ 0 h 98"/>
              <a:gd name="T2" fmla="*/ 85 w 95"/>
              <a:gd name="T3" fmla="*/ 29 h 98"/>
              <a:gd name="T4" fmla="*/ 86 w 95"/>
              <a:gd name="T5" fmla="*/ 31 h 98"/>
              <a:gd name="T6" fmla="*/ 82 w 95"/>
              <a:gd name="T7" fmla="*/ 41 h 98"/>
              <a:gd name="T8" fmla="*/ 79 w 95"/>
              <a:gd name="T9" fmla="*/ 34 h 98"/>
              <a:gd name="T10" fmla="*/ 55 w 95"/>
              <a:gd name="T11" fmla="*/ 31 h 98"/>
              <a:gd name="T12" fmla="*/ 53 w 95"/>
              <a:gd name="T13" fmla="*/ 25 h 98"/>
              <a:gd name="T14" fmla="*/ 11 w 95"/>
              <a:gd name="T15" fmla="*/ 8 h 98"/>
              <a:gd name="T16" fmla="*/ 8 w 95"/>
              <a:gd name="T17" fmla="*/ 10 h 98"/>
              <a:gd name="T18" fmla="*/ 9 w 95"/>
              <a:gd name="T19" fmla="*/ 90 h 98"/>
              <a:gd name="T20" fmla="*/ 11 w 95"/>
              <a:gd name="T21" fmla="*/ 91 h 98"/>
              <a:gd name="T22" fmla="*/ 78 w 95"/>
              <a:gd name="T23" fmla="*/ 90 h 98"/>
              <a:gd name="T24" fmla="*/ 79 w 95"/>
              <a:gd name="T25" fmla="*/ 88 h 98"/>
              <a:gd name="T26" fmla="*/ 82 w 95"/>
              <a:gd name="T27" fmla="*/ 82 h 98"/>
              <a:gd name="T28" fmla="*/ 86 w 95"/>
              <a:gd name="T29" fmla="*/ 88 h 98"/>
              <a:gd name="T30" fmla="*/ 83 w 95"/>
              <a:gd name="T31" fmla="*/ 95 h 98"/>
              <a:gd name="T32" fmla="*/ 11 w 95"/>
              <a:gd name="T33" fmla="*/ 98 h 98"/>
              <a:gd name="T34" fmla="*/ 0 w 95"/>
              <a:gd name="T35" fmla="*/ 88 h 98"/>
              <a:gd name="T36" fmla="*/ 3 w 95"/>
              <a:gd name="T37" fmla="*/ 3 h 98"/>
              <a:gd name="T38" fmla="*/ 72 w 95"/>
              <a:gd name="T39" fmla="*/ 38 h 98"/>
              <a:gd name="T40" fmla="*/ 72 w 95"/>
              <a:gd name="T41" fmla="*/ 38 h 98"/>
              <a:gd name="T42" fmla="*/ 94 w 95"/>
              <a:gd name="T43" fmla="*/ 63 h 98"/>
              <a:gd name="T44" fmla="*/ 68 w 95"/>
              <a:gd name="T45" fmla="*/ 86 h 98"/>
              <a:gd name="T46" fmla="*/ 68 w 95"/>
              <a:gd name="T47" fmla="*/ 73 h 98"/>
              <a:gd name="T48" fmla="*/ 49 w 95"/>
              <a:gd name="T49" fmla="*/ 71 h 98"/>
              <a:gd name="T50" fmla="*/ 49 w 95"/>
              <a:gd name="T51" fmla="*/ 53 h 98"/>
              <a:gd name="T52" fmla="*/ 52 w 95"/>
              <a:gd name="T53" fmla="*/ 50 h 98"/>
              <a:gd name="T54" fmla="*/ 68 w 95"/>
              <a:gd name="T55" fmla="*/ 40 h 98"/>
              <a:gd name="T56" fmla="*/ 72 w 95"/>
              <a:gd name="T57" fmla="*/ 38 h 98"/>
              <a:gd name="T58" fmla="*/ 89 w 95"/>
              <a:gd name="T59" fmla="*/ 62 h 98"/>
              <a:gd name="T60" fmla="*/ 72 w 95"/>
              <a:gd name="T61" fmla="*/ 53 h 98"/>
              <a:gd name="T62" fmla="*/ 70 w 95"/>
              <a:gd name="T63" fmla="*/ 55 h 98"/>
              <a:gd name="T64" fmla="*/ 54 w 95"/>
              <a:gd name="T65" fmla="*/ 69 h 98"/>
              <a:gd name="T66" fmla="*/ 70 w 95"/>
              <a:gd name="T67" fmla="*/ 69 h 98"/>
              <a:gd name="T68" fmla="*/ 72 w 95"/>
              <a:gd name="T69" fmla="*/ 79 h 98"/>
              <a:gd name="T70" fmla="*/ 75 w 95"/>
              <a:gd name="T71" fmla="*/ 29 h 98"/>
              <a:gd name="T72" fmla="*/ 57 w 95"/>
              <a:gd name="T73" fmla="*/ 12 h 98"/>
              <a:gd name="T74" fmla="*/ 59 w 95"/>
              <a:gd name="T75" fmla="*/ 28 h 98"/>
              <a:gd name="T76" fmla="*/ 61 w 95"/>
              <a:gd name="T77" fmla="*/ 2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5" h="98">
                <a:moveTo>
                  <a:pt x="11" y="0"/>
                </a:move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1"/>
                </a:cubicBezTo>
                <a:cubicBezTo>
                  <a:pt x="85" y="29"/>
                  <a:pt x="85" y="29"/>
                  <a:pt x="85" y="29"/>
                </a:cubicBezTo>
                <a:cubicBezTo>
                  <a:pt x="86" y="29"/>
                  <a:pt x="86" y="30"/>
                  <a:pt x="86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7"/>
                  <a:pt x="86" y="37"/>
                  <a:pt x="86" y="37"/>
                </a:cubicBezTo>
                <a:cubicBezTo>
                  <a:pt x="86" y="40"/>
                  <a:pt x="85" y="41"/>
                  <a:pt x="82" y="41"/>
                </a:cubicBezTo>
                <a:cubicBezTo>
                  <a:pt x="80" y="41"/>
                  <a:pt x="79" y="40"/>
                  <a:pt x="79" y="37"/>
                </a:cubicBezTo>
                <a:cubicBezTo>
                  <a:pt x="79" y="34"/>
                  <a:pt x="79" y="34"/>
                  <a:pt x="79" y="34"/>
                </a:cubicBezTo>
                <a:cubicBezTo>
                  <a:pt x="61" y="34"/>
                  <a:pt x="61" y="34"/>
                  <a:pt x="61" y="34"/>
                </a:cubicBezTo>
                <a:cubicBezTo>
                  <a:pt x="59" y="34"/>
                  <a:pt x="57" y="33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4" y="29"/>
                  <a:pt x="53" y="27"/>
                  <a:pt x="53" y="25"/>
                </a:cubicBezTo>
                <a:cubicBezTo>
                  <a:pt x="53" y="8"/>
                  <a:pt x="53" y="8"/>
                  <a:pt x="53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10"/>
                  <a:pt x="8" y="1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9"/>
                  <a:pt x="8" y="90"/>
                  <a:pt x="9" y="90"/>
                </a:cubicBezTo>
                <a:cubicBezTo>
                  <a:pt x="9" y="90"/>
                  <a:pt x="9" y="90"/>
                  <a:pt x="9" y="90"/>
                </a:cubicBezTo>
                <a:cubicBezTo>
                  <a:pt x="9" y="90"/>
                  <a:pt x="10" y="91"/>
                  <a:pt x="11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77" y="91"/>
                  <a:pt x="77" y="90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8" y="90"/>
                  <a:pt x="79" y="89"/>
                  <a:pt x="79" y="88"/>
                </a:cubicBezTo>
                <a:cubicBezTo>
                  <a:pt x="79" y="86"/>
                  <a:pt x="79" y="86"/>
                  <a:pt x="79" y="86"/>
                </a:cubicBezTo>
                <a:cubicBezTo>
                  <a:pt x="79" y="84"/>
                  <a:pt x="80" y="82"/>
                  <a:pt x="82" y="82"/>
                </a:cubicBezTo>
                <a:cubicBezTo>
                  <a:pt x="85" y="82"/>
                  <a:pt x="86" y="84"/>
                  <a:pt x="86" y="86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91"/>
                  <a:pt x="85" y="94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1" y="97"/>
                  <a:pt x="79" y="98"/>
                  <a:pt x="76" y="98"/>
                </a:cubicBezTo>
                <a:cubicBezTo>
                  <a:pt x="11" y="98"/>
                  <a:pt x="11" y="98"/>
                  <a:pt x="11" y="98"/>
                </a:cubicBezTo>
                <a:cubicBezTo>
                  <a:pt x="8" y="98"/>
                  <a:pt x="5" y="97"/>
                  <a:pt x="3" y="95"/>
                </a:cubicBezTo>
                <a:cubicBezTo>
                  <a:pt x="2" y="94"/>
                  <a:pt x="0" y="91"/>
                  <a:pt x="0" y="8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2" y="5"/>
                  <a:pt x="3" y="3"/>
                </a:cubicBezTo>
                <a:cubicBezTo>
                  <a:pt x="5" y="1"/>
                  <a:pt x="8" y="0"/>
                  <a:pt x="11" y="0"/>
                </a:cubicBezTo>
                <a:close/>
                <a:moveTo>
                  <a:pt x="72" y="38"/>
                </a:moveTo>
                <a:cubicBezTo>
                  <a:pt x="72" y="38"/>
                  <a:pt x="72" y="38"/>
                  <a:pt x="72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94" y="60"/>
                  <a:pt x="94" y="60"/>
                  <a:pt x="94" y="60"/>
                </a:cubicBezTo>
                <a:cubicBezTo>
                  <a:pt x="95" y="61"/>
                  <a:pt x="95" y="63"/>
                  <a:pt x="94" y="63"/>
                </a:cubicBezTo>
                <a:cubicBezTo>
                  <a:pt x="72" y="86"/>
                  <a:pt x="72" y="86"/>
                  <a:pt x="72" y="86"/>
                </a:cubicBezTo>
                <a:cubicBezTo>
                  <a:pt x="71" y="87"/>
                  <a:pt x="69" y="87"/>
                  <a:pt x="68" y="86"/>
                </a:cubicBezTo>
                <a:cubicBezTo>
                  <a:pt x="68" y="85"/>
                  <a:pt x="68" y="85"/>
                  <a:pt x="68" y="84"/>
                </a:cubicBezTo>
                <a:cubicBezTo>
                  <a:pt x="68" y="73"/>
                  <a:pt x="68" y="73"/>
                  <a:pt x="68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1" y="73"/>
                  <a:pt x="49" y="72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1"/>
                  <a:pt x="51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38"/>
                  <a:pt x="69" y="37"/>
                  <a:pt x="70" y="37"/>
                </a:cubicBezTo>
                <a:cubicBezTo>
                  <a:pt x="71" y="37"/>
                  <a:pt x="71" y="38"/>
                  <a:pt x="72" y="38"/>
                </a:cubicBezTo>
                <a:close/>
                <a:moveTo>
                  <a:pt x="89" y="62"/>
                </a:moveTo>
                <a:cubicBezTo>
                  <a:pt x="89" y="62"/>
                  <a:pt x="89" y="62"/>
                  <a:pt x="89" y="62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1" y="55"/>
                  <a:pt x="70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69"/>
                  <a:pt x="54" y="69"/>
                  <a:pt x="54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1" y="69"/>
                  <a:pt x="72" y="70"/>
                  <a:pt x="72" y="71"/>
                </a:cubicBezTo>
                <a:cubicBezTo>
                  <a:pt x="72" y="79"/>
                  <a:pt x="72" y="79"/>
                  <a:pt x="72" y="79"/>
                </a:cubicBezTo>
                <a:cubicBezTo>
                  <a:pt x="89" y="62"/>
                  <a:pt x="89" y="62"/>
                  <a:pt x="89" y="62"/>
                </a:cubicBezTo>
                <a:close/>
                <a:moveTo>
                  <a:pt x="75" y="29"/>
                </a:moveTo>
                <a:cubicBezTo>
                  <a:pt x="75" y="29"/>
                  <a:pt x="75" y="29"/>
                  <a:pt x="75" y="29"/>
                </a:cubicBezTo>
                <a:cubicBezTo>
                  <a:pt x="57" y="12"/>
                  <a:pt x="57" y="12"/>
                  <a:pt x="57" y="12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6"/>
                  <a:pt x="58" y="27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9"/>
                  <a:pt x="60" y="29"/>
                  <a:pt x="61" y="29"/>
                </a:cubicBezTo>
                <a:cubicBezTo>
                  <a:pt x="75" y="29"/>
                  <a:pt x="75" y="29"/>
                  <a:pt x="75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596" name="Freeform 20"/>
          <p:cNvSpPr>
            <a:spLocks/>
          </p:cNvSpPr>
          <p:nvPr/>
        </p:nvSpPr>
        <p:spPr bwMode="auto">
          <a:xfrm rot="10800000">
            <a:off x="6487418" y="4137596"/>
            <a:ext cx="1984624" cy="1980158"/>
          </a:xfrm>
          <a:custGeom>
            <a:avLst/>
            <a:gdLst>
              <a:gd name="T0" fmla="*/ 459 w 918"/>
              <a:gd name="T1" fmla="*/ 918 h 918"/>
              <a:gd name="T2" fmla="*/ 0 w 918"/>
              <a:gd name="T3" fmla="*/ 459 h 918"/>
              <a:gd name="T4" fmla="*/ 459 w 918"/>
              <a:gd name="T5" fmla="*/ 0 h 918"/>
              <a:gd name="T6" fmla="*/ 918 w 918"/>
              <a:gd name="T7" fmla="*/ 459 h 918"/>
              <a:gd name="T8" fmla="*/ 918 w 918"/>
              <a:gd name="T9" fmla="*/ 918 h 918"/>
              <a:gd name="T10" fmla="*/ 459 w 918"/>
              <a:gd name="T11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8" h="918">
                <a:moveTo>
                  <a:pt x="459" y="918"/>
                </a:moveTo>
                <a:cubicBezTo>
                  <a:pt x="205" y="918"/>
                  <a:pt x="0" y="713"/>
                  <a:pt x="0" y="459"/>
                </a:cubicBezTo>
                <a:cubicBezTo>
                  <a:pt x="0" y="205"/>
                  <a:pt x="205" y="0"/>
                  <a:pt x="459" y="0"/>
                </a:cubicBezTo>
                <a:cubicBezTo>
                  <a:pt x="713" y="0"/>
                  <a:pt x="918" y="205"/>
                  <a:pt x="918" y="459"/>
                </a:cubicBezTo>
                <a:cubicBezTo>
                  <a:pt x="918" y="918"/>
                  <a:pt x="918" y="918"/>
                  <a:pt x="918" y="918"/>
                </a:cubicBezTo>
                <a:lnTo>
                  <a:pt x="459" y="918"/>
                </a:lnTo>
                <a:close/>
              </a:path>
            </a:pathLst>
          </a:custGeom>
          <a:noFill/>
          <a:ln w="9525" cap="flat" cmpd="sng">
            <a:solidFill>
              <a:srgbClr val="FEBC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842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24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4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45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45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24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245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245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2459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245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245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750" fill="hold"/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750" fill="hold"/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750" fill="hold"/>
                                            <p:tgtEl>
                                              <p:spTgt spid="24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750" fill="hold"/>
                                            <p:tgtEl>
                                              <p:spTgt spid="24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750" fill="hold"/>
                                            <p:tgtEl>
                                              <p:spTgt spid="245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750" fill="hold"/>
                                            <p:tgtEl>
                                              <p:spTgt spid="245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75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750" fill="hold"/>
                                            <p:tgtEl>
                                              <p:spTgt spid="245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750" fill="hold"/>
                                            <p:tgtEl>
                                              <p:spTgt spid="245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583" grpId="0" animBg="1"/>
          <p:bldP spid="24584" grpId="0" animBg="1"/>
          <p:bldP spid="24585" grpId="0" animBg="1"/>
          <p:bldP spid="24586" grpId="0" animBg="1"/>
          <p:bldP spid="24587" grpId="0" animBg="1"/>
          <p:bldP spid="24587" grpId="1" animBg="1"/>
          <p:bldP spid="24588" grpId="0" animBg="1"/>
          <p:bldP spid="24589" grpId="0" animBg="1"/>
          <p:bldP spid="24590" grpId="0"/>
          <p:bldP spid="24591" grpId="0"/>
          <p:bldP spid="24592" grpId="0"/>
          <p:bldP spid="24593" grpId="0"/>
          <p:bldP spid="24594" grpId="0" animBg="1"/>
          <p:bldP spid="24595" grpId="0" animBg="1"/>
          <p:bldP spid="24595" grpId="1" animBg="1"/>
          <p:bldP spid="2459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4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4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45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45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4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45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245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2459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245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245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24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24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45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45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245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245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583" grpId="0" animBg="1"/>
          <p:bldP spid="24584" grpId="0" animBg="1"/>
          <p:bldP spid="24585" grpId="0" animBg="1"/>
          <p:bldP spid="24586" grpId="0" animBg="1"/>
          <p:bldP spid="24587" grpId="0" animBg="1"/>
          <p:bldP spid="24587" grpId="1" animBg="1"/>
          <p:bldP spid="24588" grpId="0" animBg="1"/>
          <p:bldP spid="24589" grpId="0" animBg="1"/>
          <p:bldP spid="24590" grpId="0"/>
          <p:bldP spid="24591" grpId="0"/>
          <p:bldP spid="24592" grpId="0"/>
          <p:bldP spid="24593" grpId="0"/>
          <p:bldP spid="24594" grpId="0" animBg="1"/>
          <p:bldP spid="24595" grpId="0" animBg="1"/>
          <p:bldP spid="24595" grpId="1" animBg="1"/>
          <p:bldP spid="24596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608213"/>
            <a:ext cx="12858750" cy="3528392"/>
          </a:xfrm>
          <a:prstGeom prst="rect">
            <a:avLst/>
          </a:prstGeom>
          <a:solidFill>
            <a:srgbClr val="FEBCC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852550" y="3832349"/>
            <a:ext cx="5153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谢谢您的聆听</a:t>
            </a:r>
            <a:endParaRPr lang="zh-CN" altLang="en-US" sz="48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24558" y="4513888"/>
            <a:ext cx="50096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LISTENING</a:t>
            </a:r>
            <a:endParaRPr lang="en-US" altLang="zh-C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578070" y="4941979"/>
            <a:ext cx="17026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2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2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2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9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2" grpId="1"/>
      <p:bldP spid="13" grpId="0"/>
      <p:bldP spid="13" grpId="1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6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608213"/>
            <a:ext cx="12858750" cy="1944216"/>
          </a:xfrm>
          <a:prstGeom prst="rect">
            <a:avLst/>
          </a:prstGeom>
          <a:solidFill>
            <a:srgbClr val="FEBCC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992502" y="2423004"/>
            <a:ext cx="2873745" cy="28737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grpSp>
        <p:nvGrpSpPr>
          <p:cNvPr id="45" name="组合 44"/>
          <p:cNvGrpSpPr/>
          <p:nvPr/>
        </p:nvGrpSpPr>
        <p:grpSpPr>
          <a:xfrm>
            <a:off x="5134656" y="2565158"/>
            <a:ext cx="2589436" cy="2589436"/>
            <a:chOff x="1608870" y="1084083"/>
            <a:chExt cx="2496401" cy="2496401"/>
          </a:xfrm>
        </p:grpSpPr>
        <p:grpSp>
          <p:nvGrpSpPr>
            <p:cNvPr id="46" name="组合 45"/>
            <p:cNvGrpSpPr/>
            <p:nvPr/>
          </p:nvGrpSpPr>
          <p:grpSpPr>
            <a:xfrm>
              <a:off x="1608870" y="1084083"/>
              <a:ext cx="2496401" cy="24964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/>
              </a:p>
            </p:txBody>
          </p:sp>
        </p:grpSp>
        <p:sp>
          <p:nvSpPr>
            <p:cNvPr id="47" name="TextBox 4"/>
            <p:cNvSpPr txBox="1"/>
            <p:nvPr/>
          </p:nvSpPr>
          <p:spPr>
            <a:xfrm>
              <a:off x="1849464" y="1471760"/>
              <a:ext cx="2015214" cy="151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solidFill>
                    <a:srgbClr val="FEBCC8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9600" b="1" dirty="0">
                <a:solidFill>
                  <a:srgbClr val="FEBCC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6217923" y="4405223"/>
            <a:ext cx="422901" cy="45719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6429374" y="4570238"/>
            <a:ext cx="1" cy="456455"/>
          </a:xfrm>
          <a:prstGeom prst="line">
            <a:avLst/>
          </a:prstGeom>
          <a:ln w="25400" cap="rnd">
            <a:solidFill>
              <a:srgbClr val="FEBCC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45117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4" grpId="0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6936136" y="1793554"/>
            <a:ext cx="5467200" cy="4795242"/>
            <a:chOff x="0" y="0"/>
            <a:chExt cx="2449" cy="2148"/>
          </a:xfrm>
        </p:grpSpPr>
        <p:pic>
          <p:nvPicPr>
            <p:cNvPr id="9219" name="Picture 3" descr="iPhone_5S_freebi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0" name="Rectangle 4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1973461" y="2298082"/>
            <a:ext cx="767953" cy="763488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2172147" y="2492301"/>
            <a:ext cx="375047" cy="383977"/>
            <a:chOff x="0" y="0"/>
            <a:chExt cx="276" cy="281"/>
          </a:xfrm>
        </p:grpSpPr>
        <p:sp>
          <p:nvSpPr>
            <p:cNvPr id="9223" name="Freeform 7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1975694" y="3615211"/>
            <a:ext cx="767953" cy="763488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2219028" y="3789339"/>
            <a:ext cx="281285" cy="410766"/>
            <a:chOff x="0" y="0"/>
            <a:chExt cx="206" cy="305"/>
          </a:xfrm>
        </p:grpSpPr>
        <p:sp>
          <p:nvSpPr>
            <p:cNvPr id="9227" name="Freeform 11"/>
            <p:cNvSpPr>
              <a:spLocks noEditPoints="1"/>
            </p:cNvSpPr>
            <p:nvPr/>
          </p:nvSpPr>
          <p:spPr bwMode="auto">
            <a:xfrm>
              <a:off x="0" y="43"/>
              <a:ext cx="206" cy="262"/>
            </a:xfrm>
            <a:custGeom>
              <a:avLst/>
              <a:gdLst>
                <a:gd name="T0" fmla="*/ 124 w 153"/>
                <a:gd name="T1" fmla="*/ 0 h 193"/>
                <a:gd name="T2" fmla="*/ 29 w 153"/>
                <a:gd name="T3" fmla="*/ 0 h 193"/>
                <a:gd name="T4" fmla="*/ 0 w 153"/>
                <a:gd name="T5" fmla="*/ 29 h 193"/>
                <a:gd name="T6" fmla="*/ 0 w 153"/>
                <a:gd name="T7" fmla="*/ 183 h 193"/>
                <a:gd name="T8" fmla="*/ 5 w 153"/>
                <a:gd name="T9" fmla="*/ 191 h 193"/>
                <a:gd name="T10" fmla="*/ 14 w 153"/>
                <a:gd name="T11" fmla="*/ 192 h 193"/>
                <a:gd name="T12" fmla="*/ 77 w 153"/>
                <a:gd name="T13" fmla="*/ 160 h 193"/>
                <a:gd name="T14" fmla="*/ 139 w 153"/>
                <a:gd name="T15" fmla="*/ 192 h 193"/>
                <a:gd name="T16" fmla="*/ 144 w 153"/>
                <a:gd name="T17" fmla="*/ 193 h 193"/>
                <a:gd name="T18" fmla="*/ 149 w 153"/>
                <a:gd name="T19" fmla="*/ 191 h 193"/>
                <a:gd name="T20" fmla="*/ 153 w 153"/>
                <a:gd name="T21" fmla="*/ 183 h 193"/>
                <a:gd name="T22" fmla="*/ 153 w 153"/>
                <a:gd name="T23" fmla="*/ 29 h 193"/>
                <a:gd name="T24" fmla="*/ 124 w 153"/>
                <a:gd name="T25" fmla="*/ 0 h 193"/>
                <a:gd name="T26" fmla="*/ 134 w 153"/>
                <a:gd name="T27" fmla="*/ 168 h 193"/>
                <a:gd name="T28" fmla="*/ 81 w 153"/>
                <a:gd name="T29" fmla="*/ 140 h 193"/>
                <a:gd name="T30" fmla="*/ 77 w 153"/>
                <a:gd name="T31" fmla="*/ 139 h 193"/>
                <a:gd name="T32" fmla="*/ 72 w 153"/>
                <a:gd name="T33" fmla="*/ 140 h 193"/>
                <a:gd name="T34" fmla="*/ 19 w 153"/>
                <a:gd name="T35" fmla="*/ 168 h 193"/>
                <a:gd name="T36" fmla="*/ 19 w 153"/>
                <a:gd name="T37" fmla="*/ 29 h 193"/>
                <a:gd name="T38" fmla="*/ 29 w 153"/>
                <a:gd name="T39" fmla="*/ 19 h 193"/>
                <a:gd name="T40" fmla="*/ 124 w 153"/>
                <a:gd name="T41" fmla="*/ 19 h 193"/>
                <a:gd name="T42" fmla="*/ 134 w 153"/>
                <a:gd name="T43" fmla="*/ 29 h 193"/>
                <a:gd name="T44" fmla="*/ 134 w 153"/>
                <a:gd name="T45" fmla="*/ 16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93">
                  <a:moveTo>
                    <a:pt x="124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2" y="190"/>
                    <a:pt x="5" y="191"/>
                  </a:cubicBezTo>
                  <a:cubicBezTo>
                    <a:pt x="8" y="193"/>
                    <a:pt x="11" y="193"/>
                    <a:pt x="14" y="192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39" y="192"/>
                    <a:pt x="139" y="192"/>
                    <a:pt x="139" y="192"/>
                  </a:cubicBezTo>
                  <a:cubicBezTo>
                    <a:pt x="141" y="193"/>
                    <a:pt x="142" y="193"/>
                    <a:pt x="144" y="193"/>
                  </a:cubicBezTo>
                  <a:cubicBezTo>
                    <a:pt x="146" y="193"/>
                    <a:pt x="147" y="192"/>
                    <a:pt x="149" y="191"/>
                  </a:cubicBezTo>
                  <a:cubicBezTo>
                    <a:pt x="152" y="190"/>
                    <a:pt x="153" y="187"/>
                    <a:pt x="153" y="183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3" y="13"/>
                    <a:pt x="140" y="0"/>
                    <a:pt x="124" y="0"/>
                  </a:cubicBezTo>
                  <a:close/>
                  <a:moveTo>
                    <a:pt x="134" y="168"/>
                  </a:move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78" y="139"/>
                    <a:pt x="77" y="139"/>
                  </a:cubicBezTo>
                  <a:cubicBezTo>
                    <a:pt x="75" y="139"/>
                    <a:pt x="74" y="140"/>
                    <a:pt x="72" y="140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4" y="19"/>
                    <a:pt x="29" y="19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30" y="19"/>
                    <a:pt x="134" y="23"/>
                    <a:pt x="134" y="29"/>
                  </a:cubicBezTo>
                  <a:lnTo>
                    <a:pt x="134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Freeform 12"/>
            <p:cNvSpPr>
              <a:spLocks/>
            </p:cNvSpPr>
            <p:nvPr/>
          </p:nvSpPr>
          <p:spPr bwMode="auto">
            <a:xfrm>
              <a:off x="42" y="0"/>
              <a:ext cx="123" cy="26"/>
            </a:xfrm>
            <a:custGeom>
              <a:avLst/>
              <a:gdLst>
                <a:gd name="T0" fmla="*/ 10 w 91"/>
                <a:gd name="T1" fmla="*/ 19 h 19"/>
                <a:gd name="T2" fmla="*/ 82 w 91"/>
                <a:gd name="T3" fmla="*/ 19 h 19"/>
                <a:gd name="T4" fmla="*/ 91 w 91"/>
                <a:gd name="T5" fmla="*/ 10 h 19"/>
                <a:gd name="T6" fmla="*/ 82 w 91"/>
                <a:gd name="T7" fmla="*/ 0 h 19"/>
                <a:gd name="T8" fmla="*/ 10 w 91"/>
                <a:gd name="T9" fmla="*/ 0 h 19"/>
                <a:gd name="T10" fmla="*/ 0 w 91"/>
                <a:gd name="T11" fmla="*/ 10 h 19"/>
                <a:gd name="T12" fmla="*/ 10 w 9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9">
                  <a:moveTo>
                    <a:pt x="10" y="19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87" y="19"/>
                    <a:pt x="91" y="15"/>
                    <a:pt x="91" y="10"/>
                  </a:cubicBezTo>
                  <a:cubicBezTo>
                    <a:pt x="91" y="4"/>
                    <a:pt x="87" y="0"/>
                    <a:pt x="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Freeform 13"/>
            <p:cNvSpPr>
              <a:spLocks/>
            </p:cNvSpPr>
            <p:nvPr/>
          </p:nvSpPr>
          <p:spPr bwMode="auto">
            <a:xfrm>
              <a:off x="56" y="105"/>
              <a:ext cx="94" cy="94"/>
            </a:xfrm>
            <a:custGeom>
              <a:avLst/>
              <a:gdLst>
                <a:gd name="T0" fmla="*/ 60 w 69"/>
                <a:gd name="T1" fmla="*/ 25 h 69"/>
                <a:gd name="T2" fmla="*/ 44 w 69"/>
                <a:gd name="T3" fmla="*/ 25 h 69"/>
                <a:gd name="T4" fmla="*/ 44 w 69"/>
                <a:gd name="T5" fmla="*/ 9 h 69"/>
                <a:gd name="T6" fmla="*/ 35 w 69"/>
                <a:gd name="T7" fmla="*/ 0 h 69"/>
                <a:gd name="T8" fmla="*/ 25 w 69"/>
                <a:gd name="T9" fmla="*/ 9 h 69"/>
                <a:gd name="T10" fmla="*/ 25 w 69"/>
                <a:gd name="T11" fmla="*/ 25 h 69"/>
                <a:gd name="T12" fmla="*/ 10 w 69"/>
                <a:gd name="T13" fmla="*/ 25 h 69"/>
                <a:gd name="T14" fmla="*/ 0 w 69"/>
                <a:gd name="T15" fmla="*/ 34 h 69"/>
                <a:gd name="T16" fmla="*/ 10 w 69"/>
                <a:gd name="T17" fmla="*/ 44 h 69"/>
                <a:gd name="T18" fmla="*/ 25 w 69"/>
                <a:gd name="T19" fmla="*/ 44 h 69"/>
                <a:gd name="T20" fmla="*/ 25 w 69"/>
                <a:gd name="T21" fmla="*/ 59 h 69"/>
                <a:gd name="T22" fmla="*/ 35 w 69"/>
                <a:gd name="T23" fmla="*/ 69 h 69"/>
                <a:gd name="T24" fmla="*/ 44 w 69"/>
                <a:gd name="T25" fmla="*/ 59 h 69"/>
                <a:gd name="T26" fmla="*/ 44 w 69"/>
                <a:gd name="T27" fmla="*/ 44 h 69"/>
                <a:gd name="T28" fmla="*/ 60 w 69"/>
                <a:gd name="T29" fmla="*/ 44 h 69"/>
                <a:gd name="T30" fmla="*/ 69 w 69"/>
                <a:gd name="T31" fmla="*/ 34 h 69"/>
                <a:gd name="T32" fmla="*/ 60 w 69"/>
                <a:gd name="T33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69">
                  <a:moveTo>
                    <a:pt x="60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30" y="0"/>
                    <a:pt x="25" y="4"/>
                    <a:pt x="25" y="9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9"/>
                    <a:pt x="0" y="34"/>
                  </a:cubicBezTo>
                  <a:cubicBezTo>
                    <a:pt x="0" y="39"/>
                    <a:pt x="5" y="44"/>
                    <a:pt x="10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64"/>
                    <a:pt x="30" y="69"/>
                    <a:pt x="35" y="69"/>
                  </a:cubicBezTo>
                  <a:cubicBezTo>
                    <a:pt x="40" y="69"/>
                    <a:pt x="44" y="64"/>
                    <a:pt x="44" y="5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5" y="44"/>
                    <a:pt x="69" y="39"/>
                    <a:pt x="69" y="34"/>
                  </a:cubicBezTo>
                  <a:cubicBezTo>
                    <a:pt x="69" y="29"/>
                    <a:pt x="65" y="25"/>
                    <a:pt x="6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1975694" y="4914480"/>
            <a:ext cx="767953" cy="763488"/>
          </a:xfrm>
          <a:prstGeom prst="ellipse">
            <a:avLst/>
          </a:prstGeom>
          <a:solidFill>
            <a:srgbClr val="FEBCC8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31" name="Group 15"/>
          <p:cNvGrpSpPr>
            <a:grpSpLocks/>
          </p:cNvGrpSpPr>
          <p:nvPr/>
        </p:nvGrpSpPr>
        <p:grpSpPr bwMode="auto">
          <a:xfrm>
            <a:off x="2194472" y="5162278"/>
            <a:ext cx="366117" cy="317004"/>
            <a:chOff x="0" y="0"/>
            <a:chExt cx="346" cy="301"/>
          </a:xfrm>
        </p:grpSpPr>
        <p:sp>
          <p:nvSpPr>
            <p:cNvPr id="9232" name="Freeform 16"/>
            <p:cNvSpPr>
              <a:spLocks/>
            </p:cNvSpPr>
            <p:nvPr/>
          </p:nvSpPr>
          <p:spPr bwMode="auto">
            <a:xfrm>
              <a:off x="0" y="0"/>
              <a:ext cx="291" cy="254"/>
            </a:xfrm>
            <a:custGeom>
              <a:avLst/>
              <a:gdLst>
                <a:gd name="T0" fmla="*/ 30 w 291"/>
                <a:gd name="T1" fmla="*/ 28 h 254"/>
                <a:gd name="T2" fmla="*/ 261 w 291"/>
                <a:gd name="T3" fmla="*/ 28 h 254"/>
                <a:gd name="T4" fmla="*/ 261 w 291"/>
                <a:gd name="T5" fmla="*/ 126 h 254"/>
                <a:gd name="T6" fmla="*/ 291 w 291"/>
                <a:gd name="T7" fmla="*/ 126 h 254"/>
                <a:gd name="T8" fmla="*/ 291 w 291"/>
                <a:gd name="T9" fmla="*/ 0 h 254"/>
                <a:gd name="T10" fmla="*/ 0 w 291"/>
                <a:gd name="T11" fmla="*/ 0 h 254"/>
                <a:gd name="T12" fmla="*/ 0 w 291"/>
                <a:gd name="T13" fmla="*/ 254 h 254"/>
                <a:gd name="T14" fmla="*/ 146 w 291"/>
                <a:gd name="T15" fmla="*/ 254 h 254"/>
                <a:gd name="T16" fmla="*/ 146 w 291"/>
                <a:gd name="T17" fmla="*/ 224 h 254"/>
                <a:gd name="T18" fmla="*/ 30 w 291"/>
                <a:gd name="T19" fmla="*/ 224 h 254"/>
                <a:gd name="T20" fmla="*/ 30 w 291"/>
                <a:gd name="T21" fmla="*/ 2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1" h="254">
                  <a:moveTo>
                    <a:pt x="30" y="28"/>
                  </a:moveTo>
                  <a:lnTo>
                    <a:pt x="261" y="28"/>
                  </a:lnTo>
                  <a:lnTo>
                    <a:pt x="261" y="126"/>
                  </a:lnTo>
                  <a:lnTo>
                    <a:pt x="291" y="126"/>
                  </a:lnTo>
                  <a:lnTo>
                    <a:pt x="291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146" y="254"/>
                  </a:lnTo>
                  <a:lnTo>
                    <a:pt x="146" y="224"/>
                  </a:lnTo>
                  <a:lnTo>
                    <a:pt x="30" y="224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auto">
            <a:xfrm>
              <a:off x="207" y="161"/>
              <a:ext cx="139" cy="140"/>
            </a:xfrm>
            <a:custGeom>
              <a:avLst/>
              <a:gdLst>
                <a:gd name="T0" fmla="*/ 139 w 139"/>
                <a:gd name="T1" fmla="*/ 56 h 140"/>
                <a:gd name="T2" fmla="*/ 84 w 139"/>
                <a:gd name="T3" fmla="*/ 56 h 140"/>
                <a:gd name="T4" fmla="*/ 84 w 139"/>
                <a:gd name="T5" fmla="*/ 0 h 140"/>
                <a:gd name="T6" fmla="*/ 54 w 139"/>
                <a:gd name="T7" fmla="*/ 0 h 140"/>
                <a:gd name="T8" fmla="*/ 54 w 139"/>
                <a:gd name="T9" fmla="*/ 56 h 140"/>
                <a:gd name="T10" fmla="*/ 0 w 139"/>
                <a:gd name="T11" fmla="*/ 56 h 140"/>
                <a:gd name="T12" fmla="*/ 0 w 139"/>
                <a:gd name="T13" fmla="*/ 86 h 140"/>
                <a:gd name="T14" fmla="*/ 54 w 139"/>
                <a:gd name="T15" fmla="*/ 86 h 140"/>
                <a:gd name="T16" fmla="*/ 54 w 139"/>
                <a:gd name="T17" fmla="*/ 140 h 140"/>
                <a:gd name="T18" fmla="*/ 84 w 139"/>
                <a:gd name="T19" fmla="*/ 140 h 140"/>
                <a:gd name="T20" fmla="*/ 84 w 139"/>
                <a:gd name="T21" fmla="*/ 86 h 140"/>
                <a:gd name="T22" fmla="*/ 139 w 139"/>
                <a:gd name="T23" fmla="*/ 86 h 140"/>
                <a:gd name="T24" fmla="*/ 139 w 139"/>
                <a:gd name="T25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40">
                  <a:moveTo>
                    <a:pt x="139" y="56"/>
                  </a:moveTo>
                  <a:lnTo>
                    <a:pt x="84" y="56"/>
                  </a:lnTo>
                  <a:lnTo>
                    <a:pt x="84" y="0"/>
                  </a:lnTo>
                  <a:lnTo>
                    <a:pt x="54" y="0"/>
                  </a:lnTo>
                  <a:lnTo>
                    <a:pt x="54" y="56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54" y="86"/>
                  </a:lnTo>
                  <a:lnTo>
                    <a:pt x="54" y="140"/>
                  </a:lnTo>
                  <a:lnTo>
                    <a:pt x="84" y="140"/>
                  </a:lnTo>
                  <a:lnTo>
                    <a:pt x="84" y="86"/>
                  </a:lnTo>
                  <a:lnTo>
                    <a:pt x="139" y="86"/>
                  </a:lnTo>
                  <a:lnTo>
                    <a:pt x="139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auto">
            <a:xfrm>
              <a:off x="70" y="75"/>
              <a:ext cx="12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70" y="134"/>
              <a:ext cx="9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2966890" y="2318172"/>
            <a:ext cx="455860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2966890" y="3612977"/>
            <a:ext cx="455860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2966890" y="4925641"/>
            <a:ext cx="455860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87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gallery dir="l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9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92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9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9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9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92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3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9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9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9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9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9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92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9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9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9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92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3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9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9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9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9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9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92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9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9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9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92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3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7" dur="500" fill="hold"/>
                                            <p:tgtEl>
                                              <p:spTgt spid="9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8" dur="500" fill="hold"/>
                                            <p:tgtEl>
                                              <p:spTgt spid="9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 p14:presetBounceEnd="3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1" dur="500" fill="hold"/>
                                            <p:tgtEl>
                                              <p:spTgt spid="9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2" dur="500" fill="hold"/>
                                            <p:tgtEl>
                                              <p:spTgt spid="9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21" grpId="0" animBg="1"/>
          <p:bldP spid="9221" grpId="1" animBg="1"/>
          <p:bldP spid="9225" grpId="0" animBg="1"/>
          <p:bldP spid="9225" grpId="1" animBg="1"/>
          <p:bldP spid="9230" grpId="0" animBg="1"/>
          <p:bldP spid="9230" grpId="1" animBg="1"/>
          <p:bldP spid="9236" grpId="0"/>
          <p:bldP spid="9237" grpId="0"/>
          <p:bldP spid="92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9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92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9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9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9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92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9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9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9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9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92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9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9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9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92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9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9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9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92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9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9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9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92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9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9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9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21" grpId="0" animBg="1"/>
          <p:bldP spid="9221" grpId="1" animBg="1"/>
          <p:bldP spid="9225" grpId="0" animBg="1"/>
          <p:bldP spid="9225" grpId="1" animBg="1"/>
          <p:bldP spid="9230" grpId="0" animBg="1"/>
          <p:bldP spid="9230" grpId="1" animBg="1"/>
          <p:bldP spid="9236" grpId="0"/>
          <p:bldP spid="9237" grpId="0"/>
          <p:bldP spid="923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48"/>
          <p:cNvSpPr/>
          <p:nvPr/>
        </p:nvSpPr>
        <p:spPr>
          <a:xfrm flipV="1">
            <a:off x="3619741" y="1945582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807561" y="1869665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1172791" y="2254511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Rounded Rectangle 51"/>
          <p:cNvSpPr/>
          <p:nvPr/>
        </p:nvSpPr>
        <p:spPr>
          <a:xfrm flipV="1">
            <a:off x="3619741" y="3121504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07561" y="3084733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1172791" y="3469579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Rounded Rectangle 54"/>
          <p:cNvSpPr/>
          <p:nvPr/>
        </p:nvSpPr>
        <p:spPr>
          <a:xfrm flipV="1">
            <a:off x="3619741" y="4337772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807561" y="4285799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172791" y="4670644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Rounded Rectangle 64"/>
          <p:cNvSpPr/>
          <p:nvPr/>
        </p:nvSpPr>
        <p:spPr>
          <a:xfrm flipV="1">
            <a:off x="3619741" y="5476899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807561" y="5438928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1172791" y="5823774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Rounded Rectangle 67"/>
          <p:cNvSpPr/>
          <p:nvPr/>
        </p:nvSpPr>
        <p:spPr>
          <a:xfrm flipV="1">
            <a:off x="9009970" y="1945582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0" name="Rounded Rectangle 68"/>
          <p:cNvSpPr/>
          <p:nvPr/>
        </p:nvSpPr>
        <p:spPr>
          <a:xfrm flipV="1">
            <a:off x="9009970" y="3121504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1" name="Rounded Rectangle 69"/>
          <p:cNvSpPr/>
          <p:nvPr/>
        </p:nvSpPr>
        <p:spPr>
          <a:xfrm flipV="1">
            <a:off x="9009970" y="4337772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2" name="Rounded Rectangle 70"/>
          <p:cNvSpPr/>
          <p:nvPr/>
        </p:nvSpPr>
        <p:spPr>
          <a:xfrm flipV="1">
            <a:off x="9009970" y="5476899"/>
            <a:ext cx="229039" cy="229025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9417376" y="1869665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Text Placeholder 2"/>
          <p:cNvSpPr txBox="1">
            <a:spLocks/>
          </p:cNvSpPr>
          <p:nvPr/>
        </p:nvSpPr>
        <p:spPr>
          <a:xfrm>
            <a:off x="9417376" y="2254511"/>
            <a:ext cx="2196575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9417376" y="3084733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9417376" y="3469579"/>
            <a:ext cx="2196575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417376" y="4285799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9417376" y="4670644"/>
            <a:ext cx="2196575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9417376" y="5438928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9417376" y="5823774"/>
            <a:ext cx="2196575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1" name="Picture 1" descr="ipa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0646" y="1632748"/>
            <a:ext cx="5216490" cy="7232650"/>
          </a:xfrm>
          <a:prstGeom prst="rect">
            <a:avLst/>
          </a:prstGeom>
        </p:spPr>
      </p:pic>
      <p:sp>
        <p:nvSpPr>
          <p:cNvPr id="62" name="矩形 61"/>
          <p:cNvSpPr/>
          <p:nvPr/>
        </p:nvSpPr>
        <p:spPr>
          <a:xfrm>
            <a:off x="4376834" y="2320181"/>
            <a:ext cx="4126948" cy="546627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041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9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3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7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1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9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3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7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1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99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3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0" grpId="0" animBg="1"/>
      <p:bldP spid="51" grpId="0" animBg="1"/>
      <p:bldP spid="52" grpId="0" animBg="1"/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267202" y="1450497"/>
            <a:ext cx="1567674" cy="3454106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FEBCC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585650" y="1450497"/>
            <a:ext cx="1567673" cy="3454106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FEBCC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9286715" y="1450497"/>
            <a:ext cx="1348198" cy="3454106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FEBCC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966525" y="1450497"/>
            <a:ext cx="1569415" cy="3454106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FEBCC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86715" y="1680422"/>
            <a:ext cx="654939" cy="1949140"/>
            <a:chOff x="9286715" y="1680422"/>
            <a:chExt cx="654939" cy="1949140"/>
          </a:xfrm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267202" y="1680422"/>
            <a:ext cx="658423" cy="1949140"/>
            <a:chOff x="2267202" y="1680422"/>
            <a:chExt cx="658423" cy="1949140"/>
          </a:xfrm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585650" y="1680422"/>
            <a:ext cx="656681" cy="1949140"/>
            <a:chOff x="4585650" y="1680422"/>
            <a:chExt cx="656681" cy="1949140"/>
          </a:xfrm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92946" y="4096380"/>
            <a:ext cx="7539950" cy="656681"/>
            <a:chOff x="2692946" y="4096380"/>
            <a:chExt cx="7539950" cy="656681"/>
          </a:xfrm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966525" y="1680422"/>
            <a:ext cx="658423" cy="1949140"/>
            <a:chOff x="6966525" y="1680422"/>
            <a:chExt cx="658423" cy="1949140"/>
          </a:xfrm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chemeClr val="bg1">
                <a:lumMod val="65000"/>
              </a:schemeClr>
            </a:solidFill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EBCC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31889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31889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39001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39001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4909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909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07224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07224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矩形 59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12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90364" y="-14587"/>
            <a:ext cx="6967593" cy="7246989"/>
          </a:xfrm>
          <a:custGeom>
            <a:avLst/>
            <a:gdLst>
              <a:gd name="connsiteX0" fmla="*/ 0 w 6607126"/>
              <a:gd name="connsiteY0" fmla="*/ 0 h 6858000"/>
              <a:gd name="connsiteX1" fmla="*/ 6607126 w 6607126"/>
              <a:gd name="connsiteY1" fmla="*/ 0 h 6858000"/>
              <a:gd name="connsiteX2" fmla="*/ 6607126 w 6607126"/>
              <a:gd name="connsiteY2" fmla="*/ 6858000 h 6858000"/>
              <a:gd name="connsiteX3" fmla="*/ 0 w 6607126"/>
              <a:gd name="connsiteY3" fmla="*/ 6858000 h 6858000"/>
              <a:gd name="connsiteX4" fmla="*/ 0 w 6607126"/>
              <a:gd name="connsiteY4" fmla="*/ 0 h 6858000"/>
              <a:gd name="connsiteX0" fmla="*/ 3629464 w 6607126"/>
              <a:gd name="connsiteY0" fmla="*/ 0 h 6872068"/>
              <a:gd name="connsiteX1" fmla="*/ 6607126 w 6607126"/>
              <a:gd name="connsiteY1" fmla="*/ 14068 h 6872068"/>
              <a:gd name="connsiteX2" fmla="*/ 6607126 w 6607126"/>
              <a:gd name="connsiteY2" fmla="*/ 6872068 h 6872068"/>
              <a:gd name="connsiteX3" fmla="*/ 0 w 6607126"/>
              <a:gd name="connsiteY3" fmla="*/ 6872068 h 6872068"/>
              <a:gd name="connsiteX4" fmla="*/ 3629464 w 6607126"/>
              <a:gd name="connsiteY4" fmla="*/ 0 h 687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7126" h="6872068">
                <a:moveTo>
                  <a:pt x="3629464" y="0"/>
                </a:moveTo>
                <a:lnTo>
                  <a:pt x="6607126" y="14068"/>
                </a:lnTo>
                <a:lnTo>
                  <a:pt x="6607126" y="6872068"/>
                </a:lnTo>
                <a:lnTo>
                  <a:pt x="0" y="6872068"/>
                </a:lnTo>
                <a:lnTo>
                  <a:pt x="3629464" y="0"/>
                </a:lnTo>
                <a:close/>
              </a:path>
            </a:pathLst>
          </a:custGeom>
          <a:solidFill>
            <a:srgbClr val="FEB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2" name="Group 1"/>
          <p:cNvGrpSpPr/>
          <p:nvPr/>
        </p:nvGrpSpPr>
        <p:grpSpPr>
          <a:xfrm>
            <a:off x="9420410" y="507517"/>
            <a:ext cx="2403305" cy="2403304"/>
            <a:chOff x="9101794" y="773923"/>
            <a:chExt cx="2278970" cy="2278970"/>
          </a:xfrm>
          <a:solidFill>
            <a:srgbClr val="B81B22"/>
          </a:solidFill>
        </p:grpSpPr>
        <p:sp>
          <p:nvSpPr>
            <p:cNvPr id="7" name="Oval 6"/>
            <p:cNvSpPr/>
            <p:nvPr/>
          </p:nvSpPr>
          <p:spPr>
            <a:xfrm>
              <a:off x="9101794" y="773923"/>
              <a:ext cx="2278970" cy="22789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240119" y="1629430"/>
              <a:ext cx="2002318" cy="495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id-ID" altLang="zh-CN" sz="2400" b="1" dirty="0">
                  <a:solidFill>
                    <a:srgbClr val="FEBCC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YOUR TITLE</a:t>
              </a:r>
            </a:p>
          </p:txBody>
        </p:sp>
      </p:grpSp>
      <p:pic>
        <p:nvPicPr>
          <p:cNvPr id="23" name="Picture 6" descr="iMac-mock-up-diferents-view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501" y="1293370"/>
            <a:ext cx="6557200" cy="545067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853816" y="1650001"/>
            <a:ext cx="5714568" cy="34897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35"/>
          <p:cNvSpPr txBox="1"/>
          <p:nvPr/>
        </p:nvSpPr>
        <p:spPr>
          <a:xfrm>
            <a:off x="9187271" y="3497774"/>
            <a:ext cx="293073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876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iphone6-floa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516" y="1489955"/>
            <a:ext cx="5453193" cy="5375040"/>
          </a:xfrm>
          <a:prstGeom prst="rect">
            <a:avLst/>
          </a:prstGeom>
        </p:spPr>
      </p:pic>
      <p:sp>
        <p:nvSpPr>
          <p:cNvPr id="44" name="Picture Placeholder 2"/>
          <p:cNvSpPr txBox="1">
            <a:spLocks/>
          </p:cNvSpPr>
          <p:nvPr/>
        </p:nvSpPr>
        <p:spPr>
          <a:xfrm rot="19522915">
            <a:off x="5494817" y="1702851"/>
            <a:ext cx="2197686" cy="4543174"/>
          </a:xfrm>
          <a:custGeom>
            <a:avLst/>
            <a:gdLst>
              <a:gd name="connsiteX0" fmla="*/ 0 w 2952328"/>
              <a:gd name="connsiteY0" fmla="*/ 0 h 6624736"/>
              <a:gd name="connsiteX1" fmla="*/ 2952328 w 2952328"/>
              <a:gd name="connsiteY1" fmla="*/ 0 h 6624736"/>
              <a:gd name="connsiteX2" fmla="*/ 2952328 w 2952328"/>
              <a:gd name="connsiteY2" fmla="*/ 6624736 h 6624736"/>
              <a:gd name="connsiteX3" fmla="*/ 0 w 2952328"/>
              <a:gd name="connsiteY3" fmla="*/ 6624736 h 6624736"/>
              <a:gd name="connsiteX4" fmla="*/ 0 w 2952328"/>
              <a:gd name="connsiteY4" fmla="*/ 0 h 6624736"/>
              <a:gd name="connsiteX0" fmla="*/ 0 w 2969261"/>
              <a:gd name="connsiteY0" fmla="*/ 254000 h 6878736"/>
              <a:gd name="connsiteX1" fmla="*/ 2969261 w 2969261"/>
              <a:gd name="connsiteY1" fmla="*/ 0 h 6878736"/>
              <a:gd name="connsiteX2" fmla="*/ 2952328 w 2969261"/>
              <a:gd name="connsiteY2" fmla="*/ 6878736 h 6878736"/>
              <a:gd name="connsiteX3" fmla="*/ 0 w 2969261"/>
              <a:gd name="connsiteY3" fmla="*/ 6878736 h 6878736"/>
              <a:gd name="connsiteX4" fmla="*/ 0 w 2969261"/>
              <a:gd name="connsiteY4" fmla="*/ 25400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69260 w 2986193"/>
              <a:gd name="connsiteY2" fmla="*/ 6878736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52327 w 2986193"/>
              <a:gd name="connsiteY2" fmla="*/ 6841831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33868 w 2969261"/>
              <a:gd name="connsiteY0" fmla="*/ 245219 h 6878736"/>
              <a:gd name="connsiteX1" fmla="*/ 2969261 w 2969261"/>
              <a:gd name="connsiteY1" fmla="*/ 0 h 6878736"/>
              <a:gd name="connsiteX2" fmla="*/ 2935395 w 2969261"/>
              <a:gd name="connsiteY2" fmla="*/ 6841831 h 6878736"/>
              <a:gd name="connsiteX3" fmla="*/ 0 w 2969261"/>
              <a:gd name="connsiteY3" fmla="*/ 6878736 h 6878736"/>
              <a:gd name="connsiteX4" fmla="*/ 33868 w 2969261"/>
              <a:gd name="connsiteY4" fmla="*/ 245219 h 6878736"/>
              <a:gd name="connsiteX0" fmla="*/ 33868 w 2995253"/>
              <a:gd name="connsiteY0" fmla="*/ 245219 h 6878736"/>
              <a:gd name="connsiteX1" fmla="*/ 2969261 w 2995253"/>
              <a:gd name="connsiteY1" fmla="*/ 0 h 6878736"/>
              <a:gd name="connsiteX2" fmla="*/ 2994661 w 2995253"/>
              <a:gd name="connsiteY2" fmla="*/ 6823477 h 6878736"/>
              <a:gd name="connsiteX3" fmla="*/ 0 w 2995253"/>
              <a:gd name="connsiteY3" fmla="*/ 6878736 h 6878736"/>
              <a:gd name="connsiteX4" fmla="*/ 33868 w 2995253"/>
              <a:gd name="connsiteY4" fmla="*/ 245219 h 6878736"/>
              <a:gd name="connsiteX0" fmla="*/ 1 w 2961386"/>
              <a:gd name="connsiteY0" fmla="*/ 245219 h 6878736"/>
              <a:gd name="connsiteX1" fmla="*/ 2935394 w 2961386"/>
              <a:gd name="connsiteY1" fmla="*/ 0 h 6878736"/>
              <a:gd name="connsiteX2" fmla="*/ 2960794 w 2961386"/>
              <a:gd name="connsiteY2" fmla="*/ 6823477 h 6878736"/>
              <a:gd name="connsiteX3" fmla="*/ 0 w 2961386"/>
              <a:gd name="connsiteY3" fmla="*/ 6878736 h 6878736"/>
              <a:gd name="connsiteX4" fmla="*/ 1 w 2961386"/>
              <a:gd name="connsiteY4" fmla="*/ 245219 h 6878736"/>
              <a:gd name="connsiteX0" fmla="*/ 8467 w 2969852"/>
              <a:gd name="connsiteY0" fmla="*/ 245219 h 6851206"/>
              <a:gd name="connsiteX1" fmla="*/ 2943860 w 2969852"/>
              <a:gd name="connsiteY1" fmla="*/ 0 h 6851206"/>
              <a:gd name="connsiteX2" fmla="*/ 2969260 w 2969852"/>
              <a:gd name="connsiteY2" fmla="*/ 6823477 h 6851206"/>
              <a:gd name="connsiteX3" fmla="*/ 0 w 2969852"/>
              <a:gd name="connsiteY3" fmla="*/ 6851206 h 6851206"/>
              <a:gd name="connsiteX4" fmla="*/ 8467 w 2969852"/>
              <a:gd name="connsiteY4" fmla="*/ 245219 h 6851206"/>
              <a:gd name="connsiteX0" fmla="*/ 8467 w 2969414"/>
              <a:gd name="connsiteY0" fmla="*/ 0 h 6605987"/>
              <a:gd name="connsiteX1" fmla="*/ 2829556 w 2969414"/>
              <a:gd name="connsiteY1" fmla="*/ 401969 h 6605987"/>
              <a:gd name="connsiteX2" fmla="*/ 2969260 w 2969414"/>
              <a:gd name="connsiteY2" fmla="*/ 6578258 h 6605987"/>
              <a:gd name="connsiteX3" fmla="*/ 0 w 2969414"/>
              <a:gd name="connsiteY3" fmla="*/ 6605987 h 6605987"/>
              <a:gd name="connsiteX4" fmla="*/ 8467 w 2969414"/>
              <a:gd name="connsiteY4" fmla="*/ 0 h 6605987"/>
              <a:gd name="connsiteX0" fmla="*/ 8467 w 3097622"/>
              <a:gd name="connsiteY0" fmla="*/ 0 h 6605987"/>
              <a:gd name="connsiteX1" fmla="*/ 2829556 w 3097622"/>
              <a:gd name="connsiteY1" fmla="*/ 401969 h 6605987"/>
              <a:gd name="connsiteX2" fmla="*/ 3097538 w 3097622"/>
              <a:gd name="connsiteY2" fmla="*/ 6589096 h 6605987"/>
              <a:gd name="connsiteX3" fmla="*/ 0 w 3097622"/>
              <a:gd name="connsiteY3" fmla="*/ 6605987 h 6605987"/>
              <a:gd name="connsiteX4" fmla="*/ 8467 w 3097622"/>
              <a:gd name="connsiteY4" fmla="*/ 0 h 6605987"/>
              <a:gd name="connsiteX0" fmla="*/ 0 w 3089155"/>
              <a:gd name="connsiteY0" fmla="*/ 0 h 6589096"/>
              <a:gd name="connsiteX1" fmla="*/ 2821089 w 3089155"/>
              <a:gd name="connsiteY1" fmla="*/ 401969 h 6589096"/>
              <a:gd name="connsiteX2" fmla="*/ 3089071 w 3089155"/>
              <a:gd name="connsiteY2" fmla="*/ 6589096 h 6589096"/>
              <a:gd name="connsiteX3" fmla="*/ 227546 w 3089155"/>
              <a:gd name="connsiteY3" fmla="*/ 6104607 h 6589096"/>
              <a:gd name="connsiteX4" fmla="*/ 0 w 3089155"/>
              <a:gd name="connsiteY4" fmla="*/ 0 h 6589096"/>
              <a:gd name="connsiteX0" fmla="*/ 0 w 3121113"/>
              <a:gd name="connsiteY0" fmla="*/ 0 h 6788810"/>
              <a:gd name="connsiteX1" fmla="*/ 2853047 w 3121113"/>
              <a:gd name="connsiteY1" fmla="*/ 601683 h 6788810"/>
              <a:gd name="connsiteX2" fmla="*/ 3121029 w 3121113"/>
              <a:gd name="connsiteY2" fmla="*/ 6788810 h 6788810"/>
              <a:gd name="connsiteX3" fmla="*/ 259504 w 3121113"/>
              <a:gd name="connsiteY3" fmla="*/ 6304321 h 6788810"/>
              <a:gd name="connsiteX4" fmla="*/ 0 w 3121113"/>
              <a:gd name="connsiteY4" fmla="*/ 0 h 6788810"/>
              <a:gd name="connsiteX0" fmla="*/ 0 w 3121100"/>
              <a:gd name="connsiteY0" fmla="*/ 0 h 6788810"/>
              <a:gd name="connsiteX1" fmla="*/ 2802850 w 3121100"/>
              <a:gd name="connsiteY1" fmla="*/ 645355 h 6788810"/>
              <a:gd name="connsiteX2" fmla="*/ 3121029 w 3121100"/>
              <a:gd name="connsiteY2" fmla="*/ 6788810 h 6788810"/>
              <a:gd name="connsiteX3" fmla="*/ 259504 w 3121100"/>
              <a:gd name="connsiteY3" fmla="*/ 6304321 h 6788810"/>
              <a:gd name="connsiteX4" fmla="*/ 0 w 3121100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59504 w 3131164"/>
              <a:gd name="connsiteY3" fmla="*/ 6304321 h 6782299"/>
              <a:gd name="connsiteX4" fmla="*/ 0 w 3131164"/>
              <a:gd name="connsiteY4" fmla="*/ 0 h 6782299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89081 w 3131164"/>
              <a:gd name="connsiteY3" fmla="*/ 5977048 h 6782299"/>
              <a:gd name="connsiteX4" fmla="*/ 0 w 3131164"/>
              <a:gd name="connsiteY4" fmla="*/ 0 h 6782299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193668"/>
              <a:gd name="connsiteY0" fmla="*/ 0 h 6869923"/>
              <a:gd name="connsiteX1" fmla="*/ 2763033 w 3193668"/>
              <a:gd name="connsiteY1" fmla="*/ 940675 h 6869923"/>
              <a:gd name="connsiteX2" fmla="*/ 3193668 w 3193668"/>
              <a:gd name="connsiteY2" fmla="*/ 6869923 h 6869923"/>
              <a:gd name="connsiteX3" fmla="*/ 231476 w 3193668"/>
              <a:gd name="connsiteY3" fmla="*/ 6264530 h 6869923"/>
              <a:gd name="connsiteX4" fmla="*/ 0 w 3193668"/>
              <a:gd name="connsiteY4" fmla="*/ 0 h 6869923"/>
              <a:gd name="connsiteX0" fmla="*/ 0 w 3193668"/>
              <a:gd name="connsiteY0" fmla="*/ 0 h 7745897"/>
              <a:gd name="connsiteX1" fmla="*/ 2763033 w 3193668"/>
              <a:gd name="connsiteY1" fmla="*/ 940675 h 7745897"/>
              <a:gd name="connsiteX2" fmla="*/ 3193668 w 3193668"/>
              <a:gd name="connsiteY2" fmla="*/ 6869923 h 7745897"/>
              <a:gd name="connsiteX3" fmla="*/ 939234 w 3193668"/>
              <a:gd name="connsiteY3" fmla="*/ 7745897 h 7745897"/>
              <a:gd name="connsiteX4" fmla="*/ 0 w 3193668"/>
              <a:gd name="connsiteY4" fmla="*/ 0 h 7745897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16004 h 6733423"/>
              <a:gd name="connsiteX1" fmla="*/ 2191344 w 2608952"/>
              <a:gd name="connsiteY1" fmla="*/ 0 h 6733423"/>
              <a:gd name="connsiteX2" fmla="*/ 2608952 w 2608952"/>
              <a:gd name="connsiteY2" fmla="*/ 5857449 h 6733423"/>
              <a:gd name="connsiteX3" fmla="*/ 354518 w 2608952"/>
              <a:gd name="connsiteY3" fmla="*/ 6733423 h 6733423"/>
              <a:gd name="connsiteX4" fmla="*/ 0 w 2608952"/>
              <a:gd name="connsiteY4" fmla="*/ 1016004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0 h 5727264"/>
              <a:gd name="connsiteX1" fmla="*/ 2325356 w 2647460"/>
              <a:gd name="connsiteY1" fmla="*/ 619690 h 5727264"/>
              <a:gd name="connsiteX2" fmla="*/ 2647460 w 2647460"/>
              <a:gd name="connsiteY2" fmla="*/ 4825235 h 5727264"/>
              <a:gd name="connsiteX3" fmla="*/ 377029 w 2647460"/>
              <a:gd name="connsiteY3" fmla="*/ 5727264 h 5727264"/>
              <a:gd name="connsiteX4" fmla="*/ 0 w 2647460"/>
              <a:gd name="connsiteY4" fmla="*/ 0 h 5727264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377029 w 2688146"/>
              <a:gd name="connsiteY3" fmla="*/ 5727264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712147"/>
              <a:gd name="connsiteY0" fmla="*/ 0 h 6345462"/>
              <a:gd name="connsiteX1" fmla="*/ 2349357 w 2712147"/>
              <a:gd name="connsiteY1" fmla="*/ 662050 h 6345462"/>
              <a:gd name="connsiteX2" fmla="*/ 2712147 w 2712147"/>
              <a:gd name="connsiteY2" fmla="*/ 6345462 h 6345462"/>
              <a:gd name="connsiteX3" fmla="*/ 308194 w 2712147"/>
              <a:gd name="connsiteY3" fmla="*/ 5890988 h 6345462"/>
              <a:gd name="connsiteX4" fmla="*/ 0 w 2712147"/>
              <a:gd name="connsiteY4" fmla="*/ 0 h 6345462"/>
              <a:gd name="connsiteX0" fmla="*/ 0 w 2684680"/>
              <a:gd name="connsiteY0" fmla="*/ 0 h 6392082"/>
              <a:gd name="connsiteX1" fmla="*/ 2349357 w 2684680"/>
              <a:gd name="connsiteY1" fmla="*/ 662050 h 6392082"/>
              <a:gd name="connsiteX2" fmla="*/ 2684680 w 2684680"/>
              <a:gd name="connsiteY2" fmla="*/ 6392082 h 6392082"/>
              <a:gd name="connsiteX3" fmla="*/ 308194 w 2684680"/>
              <a:gd name="connsiteY3" fmla="*/ 5890988 h 6392082"/>
              <a:gd name="connsiteX4" fmla="*/ 0 w 2684680"/>
              <a:gd name="connsiteY4" fmla="*/ 0 h 6392082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4041 w 2686734"/>
              <a:gd name="connsiteY1" fmla="*/ 63818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8149 w 2686734"/>
              <a:gd name="connsiteY1" fmla="*/ 664456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70664 w 2686734"/>
              <a:gd name="connsiteY1" fmla="*/ 57602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91937 w 2686734"/>
              <a:gd name="connsiteY3" fmla="*/ 593520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734" h="6405216">
                <a:moveTo>
                  <a:pt x="0" y="0"/>
                </a:moveTo>
                <a:lnTo>
                  <a:pt x="2331518" y="659092"/>
                </a:lnTo>
                <a:cubicBezTo>
                  <a:pt x="2479204" y="3079239"/>
                  <a:pt x="2505306" y="3654741"/>
                  <a:pt x="2686734" y="6405216"/>
                </a:cubicBezTo>
                <a:lnTo>
                  <a:pt x="276621" y="5911341"/>
                </a:lnTo>
                <a:cubicBezTo>
                  <a:pt x="179686" y="3553951"/>
                  <a:pt x="98590" y="2363605"/>
                  <a:pt x="0" y="0"/>
                </a:cubicBez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vert" lIns="719873" tIns="719873" rIns="719873" bIns="719873" anchor="ctr"/>
          <a:lstStyle>
            <a:lvl1pPr marL="0" indent="0" algn="ctr" rtl="0" eaLnBrk="0" fontAlgn="base" hangingPunct="0">
              <a:spcBef>
                <a:spcPts val="475"/>
              </a:spcBef>
              <a:spcAft>
                <a:spcPts val="475"/>
              </a:spcAft>
              <a:buFont typeface="Arial" panose="020B0604020202020204" pitchFamily="34" charset="0"/>
              <a:buNone/>
              <a:defRPr sz="1266" kern="1200">
                <a:solidFill>
                  <a:schemeClr val="accent6"/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5" name="Rounded Rectangle 48"/>
          <p:cNvSpPr/>
          <p:nvPr/>
        </p:nvSpPr>
        <p:spPr>
          <a:xfrm>
            <a:off x="6771088" y="1888271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7673342" y="184035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673342" y="2225199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Rounded Rectangle 52"/>
          <p:cNvSpPr/>
          <p:nvPr/>
        </p:nvSpPr>
        <p:spPr>
          <a:xfrm>
            <a:off x="4326229" y="3968009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812348" y="3920093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812348" y="4304937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Rounded Rectangle 57"/>
          <p:cNvSpPr/>
          <p:nvPr/>
        </p:nvSpPr>
        <p:spPr>
          <a:xfrm>
            <a:off x="7908904" y="3284534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8811159" y="3236617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8811159" y="3621461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ounded Rectangle 67"/>
          <p:cNvSpPr/>
          <p:nvPr/>
        </p:nvSpPr>
        <p:spPr>
          <a:xfrm>
            <a:off x="5404224" y="5365302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890342" y="531738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1890342" y="5702228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20738" y="708720"/>
            <a:ext cx="221727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29129" y="388181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b="1" dirty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b="1" dirty="0" smtClean="0">
                <a:solidFill>
                  <a:srgbClr val="FEBCC8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b="1" dirty="0">
              <a:solidFill>
                <a:srgbClr val="FEBCC8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022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608213"/>
            <a:ext cx="12858750" cy="1944216"/>
          </a:xfrm>
          <a:prstGeom prst="rect">
            <a:avLst/>
          </a:prstGeom>
          <a:solidFill>
            <a:srgbClr val="FEBCC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992502" y="2423004"/>
            <a:ext cx="2873745" cy="28737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grpSp>
        <p:nvGrpSpPr>
          <p:cNvPr id="45" name="组合 44"/>
          <p:cNvGrpSpPr/>
          <p:nvPr/>
        </p:nvGrpSpPr>
        <p:grpSpPr>
          <a:xfrm>
            <a:off x="5134656" y="2565158"/>
            <a:ext cx="2589436" cy="2589436"/>
            <a:chOff x="1608870" y="1084083"/>
            <a:chExt cx="2496401" cy="2496401"/>
          </a:xfrm>
        </p:grpSpPr>
        <p:grpSp>
          <p:nvGrpSpPr>
            <p:cNvPr id="46" name="组合 45"/>
            <p:cNvGrpSpPr/>
            <p:nvPr/>
          </p:nvGrpSpPr>
          <p:grpSpPr>
            <a:xfrm>
              <a:off x="1608870" y="1084083"/>
              <a:ext cx="2496401" cy="2496401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/>
              </a:p>
            </p:txBody>
          </p:sp>
        </p:grpSp>
        <p:sp>
          <p:nvSpPr>
            <p:cNvPr id="47" name="TextBox 4"/>
            <p:cNvSpPr txBox="1"/>
            <p:nvPr/>
          </p:nvSpPr>
          <p:spPr>
            <a:xfrm>
              <a:off x="1849464" y="1471760"/>
              <a:ext cx="2015214" cy="151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 smtClean="0">
                  <a:solidFill>
                    <a:srgbClr val="FEBCC8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9600" b="1" dirty="0">
                <a:solidFill>
                  <a:srgbClr val="FEBCC8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6217923" y="4405223"/>
            <a:ext cx="422901" cy="45719"/>
          </a:xfrm>
          <a:prstGeom prst="roundRect">
            <a:avLst>
              <a:gd name="adj" fmla="val 50000"/>
            </a:avLst>
          </a:prstGeom>
          <a:solidFill>
            <a:srgbClr val="FEBCC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6429374" y="4570238"/>
            <a:ext cx="1" cy="456455"/>
          </a:xfrm>
          <a:prstGeom prst="line">
            <a:avLst/>
          </a:prstGeom>
          <a:ln w="25400" cap="rnd">
            <a:solidFill>
              <a:srgbClr val="FEBCC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44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4" grpId="0" animBg="1"/>
      <p:bldP spid="5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9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2624</Words>
  <Application>Microsoft Office PowerPoint</Application>
  <PresentationFormat>自定义</PresentationFormat>
  <Paragraphs>255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母婴孕妇</dc:title>
  <dc:creator/>
  <cp:keywords>第一PPT www.1ppt.com</cp:keywords>
  <cp:lastModifiedBy/>
  <cp:revision>1</cp:revision>
  <dcterms:created xsi:type="dcterms:W3CDTF">2016-09-18T11:27:03Z</dcterms:created>
  <dcterms:modified xsi:type="dcterms:W3CDTF">2017-07-09T00:40:21Z</dcterms:modified>
</cp:coreProperties>
</file>