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7"/>
  </p:notesMasterIdLst>
  <p:handoutMasterIdLst>
    <p:handoutMasterId r:id="rId28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359" r:id="rId2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 varScale="1">
        <p:scale>
          <a:sx n="85" d="100"/>
          <a:sy n="85" d="100"/>
        </p:scale>
        <p:origin x="-84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2017/7/6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2017/7/6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1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/>
          <p:cNvSpPr/>
          <p:nvPr/>
        </p:nvSpPr>
        <p:spPr>
          <a:xfrm>
            <a:off x="7212076" y="2182522"/>
            <a:ext cx="749675" cy="749676"/>
          </a:xfrm>
          <a:prstGeom prst="ellipse">
            <a:avLst/>
          </a:prstGeom>
          <a:solidFill>
            <a:srgbClr val="2A2B2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573453" y="1579680"/>
            <a:ext cx="934434" cy="934434"/>
          </a:xfrm>
          <a:prstGeom prst="ellipse">
            <a:avLst/>
          </a:prstGeom>
          <a:solidFill>
            <a:srgbClr val="F1BE0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7" name="TextBox 148"/>
          <p:cNvSpPr txBox="1"/>
          <p:nvPr/>
        </p:nvSpPr>
        <p:spPr>
          <a:xfrm>
            <a:off x="7223557" y="2282303"/>
            <a:ext cx="627864" cy="59510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all" spc="30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录</a:t>
            </a:r>
            <a:endParaRPr kumimoji="0" lang="en-US" altLang="zh-CN" sz="2400" b="0" i="0" u="none" strike="noStrike" kern="0" cap="all" spc="30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TextBox 148"/>
          <p:cNvSpPr txBox="1"/>
          <p:nvPr/>
        </p:nvSpPr>
        <p:spPr>
          <a:xfrm>
            <a:off x="6808860" y="2585449"/>
            <a:ext cx="520079" cy="15689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dirty="0" smtClean="0">
                <a:solidFill>
                  <a:srgbClr val="F1BE08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  <a:sym typeface="+mn-lt"/>
              </a:rPr>
              <a:t>CONTENT</a:t>
            </a:r>
            <a:endParaRPr lang="zh-CN" altLang="en-US" sz="2000" dirty="0">
              <a:solidFill>
                <a:srgbClr val="F1BE08"/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sp>
        <p:nvSpPr>
          <p:cNvPr id="19" name="TextBox 148"/>
          <p:cNvSpPr txBox="1"/>
          <p:nvPr/>
        </p:nvSpPr>
        <p:spPr>
          <a:xfrm>
            <a:off x="6475562" y="1786955"/>
            <a:ext cx="923330" cy="59510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0" cap="all" spc="30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</a:t>
            </a:r>
            <a:endParaRPr kumimoji="0" lang="en-US" altLang="zh-CN" sz="4000" b="0" i="0" u="none" strike="noStrike" kern="0" cap="all" spc="30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139870" y="2285189"/>
            <a:ext cx="2335896" cy="42986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20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 </a:t>
            </a:r>
            <a:r>
              <a:rPr lang="zh-CN" altLang="en-US" sz="20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endParaRPr lang="en-US" altLang="zh-CN" sz="2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40629" y="2233258"/>
            <a:ext cx="2867336" cy="528279"/>
          </a:xfrm>
          <a:prstGeom prst="rect">
            <a:avLst/>
          </a:prstGeom>
          <a:noFill/>
          <a:ln w="12700" cap="flat" cmpd="sng" algn="ctr">
            <a:solidFill>
              <a:srgbClr val="2A2B2D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139870" y="3000817"/>
            <a:ext cx="2335896" cy="42986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20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 </a:t>
            </a:r>
            <a:r>
              <a:rPr lang="zh-CN" altLang="en-US" sz="20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endParaRPr lang="en-US" altLang="zh-CN" sz="2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840629" y="2948885"/>
            <a:ext cx="2867336" cy="528279"/>
          </a:xfrm>
          <a:prstGeom prst="rect">
            <a:avLst/>
          </a:prstGeom>
          <a:noFill/>
          <a:ln w="12700" cap="flat" cmpd="sng" algn="ctr">
            <a:solidFill>
              <a:srgbClr val="2A2B2D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139870" y="3716444"/>
            <a:ext cx="2335896" cy="42986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20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 </a:t>
            </a:r>
            <a:r>
              <a:rPr lang="zh-CN" altLang="en-US" sz="20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endParaRPr lang="en-US" altLang="zh-CN" sz="2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840629" y="3664513"/>
            <a:ext cx="2867336" cy="528279"/>
          </a:xfrm>
          <a:prstGeom prst="rect">
            <a:avLst/>
          </a:prstGeom>
          <a:noFill/>
          <a:ln w="12700" cap="flat" cmpd="sng" algn="ctr">
            <a:solidFill>
              <a:srgbClr val="2A2B2D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139870" y="4460697"/>
            <a:ext cx="2335896" cy="42986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20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 </a:t>
            </a:r>
            <a:r>
              <a:rPr lang="zh-CN" altLang="en-US" sz="20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endParaRPr lang="en-US" altLang="zh-CN" sz="2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840629" y="4408765"/>
            <a:ext cx="2867336" cy="528279"/>
          </a:xfrm>
          <a:prstGeom prst="rect">
            <a:avLst/>
          </a:prstGeom>
          <a:noFill/>
          <a:ln w="12700" cap="flat" cmpd="sng" algn="ctr">
            <a:solidFill>
              <a:srgbClr val="2A2B2D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4" name="Straight Connector 3"/>
          <p:cNvCxnSpPr/>
          <p:nvPr/>
        </p:nvCxnSpPr>
        <p:spPr>
          <a:xfrm>
            <a:off x="776878" y="4909106"/>
            <a:ext cx="8013667" cy="0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sp>
        <p:nvSpPr>
          <p:cNvPr id="115" name="Rectangle 4"/>
          <p:cNvSpPr/>
          <p:nvPr/>
        </p:nvSpPr>
        <p:spPr>
          <a:xfrm>
            <a:off x="776878" y="4982031"/>
            <a:ext cx="8013667" cy="332399"/>
          </a:xfrm>
          <a:prstGeom prst="rect">
            <a:avLst/>
          </a:prstGeom>
        </p:spPr>
        <p:txBody>
          <a:bodyPr vert="horz" wrap="square" lIns="0" tIns="0" rIns="0" bIns="0" anchor="ctr" anchorCtr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6" name="Group 5"/>
          <p:cNvGrpSpPr/>
          <p:nvPr/>
        </p:nvGrpSpPr>
        <p:grpSpPr>
          <a:xfrm>
            <a:off x="1689756" y="2090961"/>
            <a:ext cx="1143266" cy="510962"/>
            <a:chOff x="1189440" y="1767918"/>
            <a:chExt cx="2548167" cy="674822"/>
          </a:xfrm>
        </p:grpSpPr>
        <p:sp>
          <p:nvSpPr>
            <p:cNvPr id="167" name="TextBox 166"/>
            <p:cNvSpPr txBox="1"/>
            <p:nvPr/>
          </p:nvSpPr>
          <p:spPr>
            <a:xfrm>
              <a:off x="1536730" y="1767918"/>
              <a:ext cx="2200877" cy="26827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Rectangle 7"/>
            <p:cNvSpPr/>
            <p:nvPr/>
          </p:nvSpPr>
          <p:spPr>
            <a:xfrm>
              <a:off x="1189440" y="2003745"/>
              <a:ext cx="2508690" cy="438995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GB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8"/>
          <p:cNvGrpSpPr/>
          <p:nvPr/>
        </p:nvGrpSpPr>
        <p:grpSpPr>
          <a:xfrm>
            <a:off x="1689756" y="3250099"/>
            <a:ext cx="1122497" cy="508033"/>
            <a:chOff x="1196252" y="1781679"/>
            <a:chExt cx="2501876" cy="670951"/>
          </a:xfrm>
        </p:grpSpPr>
        <p:sp>
          <p:nvSpPr>
            <p:cNvPr id="165" name="TextBox 164"/>
            <p:cNvSpPr txBox="1"/>
            <p:nvPr/>
          </p:nvSpPr>
          <p:spPr>
            <a:xfrm>
              <a:off x="1493906" y="1781679"/>
              <a:ext cx="2200877" cy="26827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Rectangle 10"/>
            <p:cNvSpPr/>
            <p:nvPr/>
          </p:nvSpPr>
          <p:spPr>
            <a:xfrm>
              <a:off x="1196252" y="2013636"/>
              <a:ext cx="2501876" cy="438994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8" name="Group 25"/>
          <p:cNvGrpSpPr/>
          <p:nvPr/>
        </p:nvGrpSpPr>
        <p:grpSpPr>
          <a:xfrm>
            <a:off x="7301524" y="2614880"/>
            <a:ext cx="1127166" cy="639889"/>
            <a:chOff x="189551" y="1657818"/>
            <a:chExt cx="1954057" cy="845091"/>
          </a:xfrm>
        </p:grpSpPr>
        <p:sp>
          <p:nvSpPr>
            <p:cNvPr id="163" name="TextBox 162"/>
            <p:cNvSpPr txBox="1"/>
            <p:nvPr/>
          </p:nvSpPr>
          <p:spPr>
            <a:xfrm>
              <a:off x="189551" y="1657818"/>
              <a:ext cx="1711845" cy="26827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Rectangle 27"/>
            <p:cNvSpPr/>
            <p:nvPr/>
          </p:nvSpPr>
          <p:spPr>
            <a:xfrm>
              <a:off x="314705" y="2063915"/>
              <a:ext cx="1828903" cy="438994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9" name="Group 28"/>
          <p:cNvGrpSpPr/>
          <p:nvPr/>
        </p:nvGrpSpPr>
        <p:grpSpPr>
          <a:xfrm>
            <a:off x="7356061" y="3762763"/>
            <a:ext cx="1072628" cy="624655"/>
            <a:chOff x="256449" y="1657819"/>
            <a:chExt cx="1859513" cy="824970"/>
          </a:xfrm>
        </p:grpSpPr>
        <p:sp>
          <p:nvSpPr>
            <p:cNvPr id="161" name="TextBox 160"/>
            <p:cNvSpPr txBox="1"/>
            <p:nvPr/>
          </p:nvSpPr>
          <p:spPr>
            <a:xfrm>
              <a:off x="256449" y="1657819"/>
              <a:ext cx="1711848" cy="268274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Rectangle 30"/>
            <p:cNvSpPr/>
            <p:nvPr/>
          </p:nvSpPr>
          <p:spPr>
            <a:xfrm>
              <a:off x="314707" y="2043796"/>
              <a:ext cx="1801255" cy="438993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0" name="Freeform 63"/>
          <p:cNvSpPr>
            <a:spLocks noEditPoints="1"/>
          </p:cNvSpPr>
          <p:nvPr/>
        </p:nvSpPr>
        <p:spPr bwMode="auto">
          <a:xfrm>
            <a:off x="8317171" y="1990821"/>
            <a:ext cx="405519" cy="414582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rgbClr val="18191C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1" name="Group 17"/>
          <p:cNvGrpSpPr/>
          <p:nvPr/>
        </p:nvGrpSpPr>
        <p:grpSpPr>
          <a:xfrm>
            <a:off x="-420867" y="1889491"/>
            <a:ext cx="8685889" cy="2850404"/>
            <a:chOff x="-743744" y="1412054"/>
            <a:chExt cx="11471330" cy="3764489"/>
          </a:xfrm>
        </p:grpSpPr>
        <p:sp>
          <p:nvSpPr>
            <p:cNvPr id="122" name="Right Triangle 64"/>
            <p:cNvSpPr/>
            <p:nvPr/>
          </p:nvSpPr>
          <p:spPr>
            <a:xfrm rot="8100000" flipH="1">
              <a:off x="3695072" y="2009242"/>
              <a:ext cx="320492" cy="320492"/>
            </a:xfrm>
            <a:prstGeom prst="rtTriangle">
              <a:avLst/>
            </a:prstGeom>
            <a:solidFill>
              <a:srgbClr val="FFBD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="horz" lIns="0" tIns="0" r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3" name="Right Triangle 65"/>
            <p:cNvSpPr/>
            <p:nvPr/>
          </p:nvSpPr>
          <p:spPr>
            <a:xfrm rot="8100000" flipH="1">
              <a:off x="3695072" y="3501213"/>
              <a:ext cx="320492" cy="320492"/>
            </a:xfrm>
            <a:prstGeom prst="rtTriangle">
              <a:avLst/>
            </a:prstGeom>
            <a:solidFill>
              <a:srgbClr val="FFBD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="horz" lIns="0" tIns="0" r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4" name="Right Triangle 66"/>
            <p:cNvSpPr/>
            <p:nvPr/>
          </p:nvSpPr>
          <p:spPr>
            <a:xfrm rot="13500000">
              <a:off x="9140265" y="2768401"/>
              <a:ext cx="320492" cy="320492"/>
            </a:xfrm>
            <a:prstGeom prst="rtTriangle">
              <a:avLst/>
            </a:prstGeom>
            <a:solidFill>
              <a:srgbClr val="18191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="horz" lIns="0" tIns="0" r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5" name="Right Triangle 67"/>
            <p:cNvSpPr/>
            <p:nvPr/>
          </p:nvSpPr>
          <p:spPr>
            <a:xfrm rot="13500000">
              <a:off x="9146988" y="4287453"/>
              <a:ext cx="320492" cy="320492"/>
            </a:xfrm>
            <a:prstGeom prst="rtTriangle">
              <a:avLst/>
            </a:prstGeom>
            <a:solidFill>
              <a:srgbClr val="18191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="horz" lIns="0" tIns="0" r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126" name="Group 16"/>
            <p:cNvGrpSpPr/>
            <p:nvPr/>
          </p:nvGrpSpPr>
          <p:grpSpPr>
            <a:xfrm>
              <a:off x="-743744" y="1412054"/>
              <a:ext cx="11471330" cy="3764489"/>
              <a:chOff x="-743744" y="1412054"/>
              <a:chExt cx="11471330" cy="3764489"/>
            </a:xfrm>
          </p:grpSpPr>
          <p:grpSp>
            <p:nvGrpSpPr>
              <p:cNvPr id="127" name="Group 11"/>
              <p:cNvGrpSpPr/>
              <p:nvPr/>
            </p:nvGrpSpPr>
            <p:grpSpPr>
              <a:xfrm>
                <a:off x="3996395" y="1453806"/>
                <a:ext cx="6731191" cy="1290795"/>
                <a:chOff x="3996395" y="1453806"/>
                <a:chExt cx="6731191" cy="1290795"/>
              </a:xfrm>
            </p:grpSpPr>
            <p:grpSp>
              <p:nvGrpSpPr>
                <p:cNvPr id="155" name="Group 12"/>
                <p:cNvGrpSpPr/>
                <p:nvPr/>
              </p:nvGrpSpPr>
              <p:grpSpPr>
                <a:xfrm flipH="1">
                  <a:off x="3996395" y="1453806"/>
                  <a:ext cx="6731191" cy="1290795"/>
                  <a:chOff x="2251867" y="3768352"/>
                  <a:chExt cx="8959212" cy="1718048"/>
                </a:xfrm>
                <a:solidFill>
                  <a:srgbClr val="FFBD00"/>
                </a:solidFill>
              </p:grpSpPr>
              <p:sp>
                <p:nvSpPr>
                  <p:cNvPr id="157" name="Rectangle 21"/>
                  <p:cNvSpPr/>
                  <p:nvPr/>
                </p:nvSpPr>
                <p:spPr>
                  <a:xfrm>
                    <a:off x="6850964" y="4965895"/>
                    <a:ext cx="3758423" cy="520504"/>
                  </a:xfrm>
                  <a:prstGeom prst="rect">
                    <a:avLst/>
                  </a:prstGeom>
                  <a:solidFill>
                    <a:srgbClr val="FFBD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vert="horz" lIns="0" tIns="0" rIns="0" bIns="0" rtlCol="0" anchor="ctr" anchorCtr="0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1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微软雅黑" panose="020B0503020204020204" pitchFamily="34" charset="-122"/>
                      <a:cs typeface="+mn-cs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58" name="Block Arc 22"/>
                  <p:cNvSpPr/>
                  <p:nvPr/>
                </p:nvSpPr>
                <p:spPr>
                  <a:xfrm rot="5400000">
                    <a:off x="9824283" y="4099604"/>
                    <a:ext cx="1530948" cy="1242644"/>
                  </a:xfrm>
                  <a:prstGeom prst="blockArc">
                    <a:avLst>
                      <a:gd name="adj1" fmla="val 10800000"/>
                      <a:gd name="adj2" fmla="val 56368"/>
                      <a:gd name="adj3" fmla="val 41880"/>
                    </a:avLst>
                  </a:prstGeom>
                  <a:solidFill>
                    <a:srgbClr val="FFBD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vert="horz" lIns="0" tIns="0" rIns="0" bIns="0" rtlCol="0" anchor="ctr" anchorCtr="0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1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微软雅黑" panose="020B0503020204020204" pitchFamily="34" charset="-122"/>
                      <a:cs typeface="+mn-cs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59" name="Rectangle 23"/>
                  <p:cNvSpPr/>
                  <p:nvPr/>
                </p:nvSpPr>
                <p:spPr>
                  <a:xfrm>
                    <a:off x="2898984" y="3955451"/>
                    <a:ext cx="7710406" cy="520504"/>
                  </a:xfrm>
                  <a:prstGeom prst="rect">
                    <a:avLst/>
                  </a:prstGeom>
                  <a:solidFill>
                    <a:srgbClr val="FFBD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vert="horz" lIns="0" tIns="0" rIns="0" bIns="0" rtlCol="0" anchor="ctr" anchorCtr="0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1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微软雅黑" panose="020B0503020204020204" pitchFamily="34" charset="-122"/>
                      <a:cs typeface="+mn-cs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60" name="Isosceles Triangle 24"/>
                  <p:cNvSpPr/>
                  <p:nvPr/>
                </p:nvSpPr>
                <p:spPr>
                  <a:xfrm rot="16200000" flipH="1">
                    <a:off x="2128073" y="3892146"/>
                    <a:ext cx="894704" cy="647115"/>
                  </a:xfrm>
                  <a:prstGeom prst="triangl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vert="horz" lIns="0" tIns="0" rIns="0" bIns="0" rtlCol="0" anchor="ctr" anchorCtr="0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1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微软雅黑" panose="020B0503020204020204" pitchFamily="34" charset="-122"/>
                      <a:cs typeface="+mn-cs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56" name="TextBox 155"/>
                <p:cNvSpPr txBox="1"/>
                <p:nvPr/>
              </p:nvSpPr>
              <p:spPr>
                <a:xfrm>
                  <a:off x="8942727" y="1659358"/>
                  <a:ext cx="1304111" cy="268275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100" b="1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kumimoji="0" lang="en-GB" sz="11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28" name="Group 34"/>
              <p:cNvGrpSpPr/>
              <p:nvPr/>
            </p:nvGrpSpPr>
            <p:grpSpPr>
              <a:xfrm>
                <a:off x="5900354" y="2212965"/>
                <a:ext cx="3277689" cy="1290795"/>
                <a:chOff x="6868106" y="3768351"/>
                <a:chExt cx="4362603" cy="1718048"/>
              </a:xfrm>
              <a:solidFill>
                <a:srgbClr val="18191C"/>
              </a:solidFill>
            </p:grpSpPr>
            <p:sp>
              <p:nvSpPr>
                <p:cNvPr id="151" name="Rectangle 36"/>
                <p:cNvSpPr/>
                <p:nvPr/>
              </p:nvSpPr>
              <p:spPr>
                <a:xfrm>
                  <a:off x="6868106" y="4965896"/>
                  <a:ext cx="3758422" cy="520503"/>
                </a:xfrm>
                <a:prstGeom prst="rect">
                  <a:avLst/>
                </a:prstGeom>
                <a:solidFill>
                  <a:srgbClr val="18191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vert="horz" lIns="0" tIns="0" rIns="0" bIns="0" rtlCol="0" anchor="ctr" anchorCtr="0"/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1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Block Arc 37"/>
                <p:cNvSpPr/>
                <p:nvPr/>
              </p:nvSpPr>
              <p:spPr>
                <a:xfrm rot="5400000">
                  <a:off x="9843913" y="4099603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vert="horz" lIns="0" tIns="0" rIns="0" bIns="0" rtlCol="0" anchor="ctr" anchorCtr="0"/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1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3" name="Rectangle 38"/>
                <p:cNvSpPr/>
                <p:nvPr/>
              </p:nvSpPr>
              <p:spPr>
                <a:xfrm>
                  <a:off x="8711198" y="3955451"/>
                  <a:ext cx="1915330" cy="520503"/>
                </a:xfrm>
                <a:prstGeom prst="rect">
                  <a:avLst/>
                </a:prstGeom>
                <a:solidFill>
                  <a:srgbClr val="18191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vert="horz" lIns="0" tIns="0" rIns="0" bIns="0" rtlCol="0" anchor="ctr" anchorCtr="0"/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1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Isosceles Triangle 39"/>
                <p:cNvSpPr/>
                <p:nvPr/>
              </p:nvSpPr>
              <p:spPr>
                <a:xfrm rot="16200000" flipH="1">
                  <a:off x="7940290" y="3892145"/>
                  <a:ext cx="894703" cy="647115"/>
                </a:xfrm>
                <a:prstGeom prst="triangl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lIns="0" tIns="0" rIns="0" bIns="0" rtlCol="0" anchor="ctr" anchorCtr="0"/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1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29" name="Group 43"/>
              <p:cNvGrpSpPr/>
              <p:nvPr/>
            </p:nvGrpSpPr>
            <p:grpSpPr>
              <a:xfrm flipH="1">
                <a:off x="3996165" y="2972127"/>
                <a:ext cx="3276053" cy="1290795"/>
                <a:chOff x="6850964" y="3768351"/>
                <a:chExt cx="4360426" cy="1718048"/>
              </a:xfrm>
              <a:solidFill>
                <a:srgbClr val="FFBD00"/>
              </a:solidFill>
            </p:grpSpPr>
            <p:sp>
              <p:nvSpPr>
                <p:cNvPr id="147" name="Rectangle 45"/>
                <p:cNvSpPr/>
                <p:nvPr/>
              </p:nvSpPr>
              <p:spPr>
                <a:xfrm>
                  <a:off x="6850964" y="4965895"/>
                  <a:ext cx="3758423" cy="520504"/>
                </a:xfrm>
                <a:prstGeom prst="rect">
                  <a:avLst/>
                </a:prstGeom>
                <a:solidFill>
                  <a:srgbClr val="FFBD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vert="horz" lIns="0" tIns="0" rIns="0" bIns="0" rtlCol="0" anchor="ctr" anchorCtr="0"/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1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8" name="Block Arc 46"/>
                <p:cNvSpPr/>
                <p:nvPr/>
              </p:nvSpPr>
              <p:spPr>
                <a:xfrm rot="5400000">
                  <a:off x="9824594" y="4099602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vert="horz" lIns="0" tIns="0" rIns="0" bIns="0" rtlCol="0" anchor="ctr" anchorCtr="0"/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1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9" name="Rectangle 47"/>
                <p:cNvSpPr/>
                <p:nvPr/>
              </p:nvSpPr>
              <p:spPr>
                <a:xfrm>
                  <a:off x="8694057" y="3955451"/>
                  <a:ext cx="1915330" cy="520504"/>
                </a:xfrm>
                <a:prstGeom prst="rect">
                  <a:avLst/>
                </a:prstGeom>
                <a:solidFill>
                  <a:srgbClr val="FFBD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vert="horz" lIns="0" tIns="0" rIns="0" bIns="0" rtlCol="0" anchor="ctr" anchorCtr="0"/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1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Isosceles Triangle 48"/>
                <p:cNvSpPr/>
                <p:nvPr/>
              </p:nvSpPr>
              <p:spPr>
                <a:xfrm rot="16200000" flipH="1">
                  <a:off x="7923148" y="3892145"/>
                  <a:ext cx="894704" cy="647115"/>
                </a:xfrm>
                <a:prstGeom prst="triangl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lIns="0" tIns="0" rIns="0" bIns="0" rtlCol="0" anchor="ctr" anchorCtr="0"/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1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0" name="Group 52"/>
              <p:cNvGrpSpPr/>
              <p:nvPr/>
            </p:nvGrpSpPr>
            <p:grpSpPr>
              <a:xfrm>
                <a:off x="5900354" y="3731289"/>
                <a:ext cx="3277689" cy="1290796"/>
                <a:chOff x="6868106" y="3768350"/>
                <a:chExt cx="4362601" cy="1718050"/>
              </a:xfrm>
            </p:grpSpPr>
            <p:sp>
              <p:nvSpPr>
                <p:cNvPr id="143" name="Rectangle 54"/>
                <p:cNvSpPr/>
                <p:nvPr/>
              </p:nvSpPr>
              <p:spPr>
                <a:xfrm>
                  <a:off x="6868106" y="4965895"/>
                  <a:ext cx="3758423" cy="520504"/>
                </a:xfrm>
                <a:prstGeom prst="rect">
                  <a:avLst/>
                </a:prstGeom>
                <a:solidFill>
                  <a:srgbClr val="18191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vert="horz" lIns="0" tIns="0" rIns="0" bIns="0" rtlCol="0" anchor="ctr" anchorCtr="0"/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1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4" name="Block Arc 55"/>
                <p:cNvSpPr/>
                <p:nvPr/>
              </p:nvSpPr>
              <p:spPr>
                <a:xfrm rot="5400000">
                  <a:off x="9843911" y="4099604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solidFill>
                  <a:srgbClr val="18191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vert="horz" lIns="0" tIns="0" rIns="0" bIns="0" rtlCol="0" anchor="ctr" anchorCtr="0"/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1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5" name="Rectangle 56"/>
                <p:cNvSpPr/>
                <p:nvPr/>
              </p:nvSpPr>
              <p:spPr>
                <a:xfrm>
                  <a:off x="8711199" y="3955451"/>
                  <a:ext cx="1915330" cy="520504"/>
                </a:xfrm>
                <a:prstGeom prst="rect">
                  <a:avLst/>
                </a:prstGeom>
                <a:solidFill>
                  <a:srgbClr val="18191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vert="horz" lIns="0" tIns="0" rIns="0" bIns="0" rtlCol="0" anchor="ctr" anchorCtr="0"/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1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6" name="Isosceles Triangle 57"/>
                <p:cNvSpPr/>
                <p:nvPr/>
              </p:nvSpPr>
              <p:spPr>
                <a:xfrm rot="16200000" flipH="1">
                  <a:off x="7940290" y="3892145"/>
                  <a:ext cx="894704" cy="647114"/>
                </a:xfrm>
                <a:prstGeom prst="triangle">
                  <a:avLst/>
                </a:prstGeom>
                <a:solidFill>
                  <a:srgbClr val="18191C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lIns="0" tIns="0" rIns="0" bIns="0" rtlCol="0" anchor="ctr" anchorCtr="0"/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1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1" name="Group 58"/>
              <p:cNvGrpSpPr/>
              <p:nvPr/>
            </p:nvGrpSpPr>
            <p:grpSpPr>
              <a:xfrm>
                <a:off x="-743744" y="4504339"/>
                <a:ext cx="7082836" cy="672204"/>
                <a:chOff x="-743744" y="4504339"/>
                <a:chExt cx="7082836" cy="672204"/>
              </a:xfrm>
            </p:grpSpPr>
            <p:grpSp>
              <p:nvGrpSpPr>
                <p:cNvPr id="139" name="Group 59"/>
                <p:cNvGrpSpPr/>
                <p:nvPr/>
              </p:nvGrpSpPr>
              <p:grpSpPr>
                <a:xfrm>
                  <a:off x="-743744" y="4504339"/>
                  <a:ext cx="7082836" cy="672204"/>
                  <a:chOff x="-2527342" y="5137684"/>
                  <a:chExt cx="9427254" cy="894704"/>
                </a:xfrm>
              </p:grpSpPr>
              <p:sp>
                <p:nvSpPr>
                  <p:cNvPr id="141" name="Rectangle 61"/>
                  <p:cNvSpPr/>
                  <p:nvPr/>
                </p:nvSpPr>
                <p:spPr>
                  <a:xfrm>
                    <a:off x="-2527342" y="5306300"/>
                    <a:ext cx="8780139" cy="512001"/>
                  </a:xfrm>
                  <a:prstGeom prst="rect">
                    <a:avLst/>
                  </a:prstGeom>
                  <a:solidFill>
                    <a:srgbClr val="FFBD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vert="horz" lIns="0" tIns="0" rIns="0" bIns="0" rtlCol="0" anchor="ctr" anchorCtr="0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1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微软雅黑" panose="020B0503020204020204" pitchFamily="34" charset="-122"/>
                      <a:cs typeface="+mn-cs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42" name="Isosceles Triangle 62"/>
                  <p:cNvSpPr/>
                  <p:nvPr/>
                </p:nvSpPr>
                <p:spPr>
                  <a:xfrm rot="5400000">
                    <a:off x="6129003" y="5261478"/>
                    <a:ext cx="894704" cy="647115"/>
                  </a:xfrm>
                  <a:prstGeom prst="triangle">
                    <a:avLst/>
                  </a:prstGeom>
                  <a:solidFill>
                    <a:srgbClr val="FFBD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</p:spPr>
                <p:txBody>
                  <a:bodyPr vert="horz" lIns="0" tIns="0" rIns="0" bIns="0" rtlCol="0" anchor="ctr" anchorCtr="0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1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微软雅黑" panose="020B0503020204020204" pitchFamily="34" charset="-122"/>
                      <a:cs typeface="+mn-cs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40" name="TextBox 139"/>
                <p:cNvSpPr txBox="1"/>
                <p:nvPr/>
              </p:nvSpPr>
              <p:spPr>
                <a:xfrm>
                  <a:off x="795841" y="4671230"/>
                  <a:ext cx="1304111" cy="268275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kumimoji="0" lang="en-GB" altLang="zh-CN" sz="11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32" name="Oval 51"/>
              <p:cNvSpPr/>
              <p:nvPr/>
            </p:nvSpPr>
            <p:spPr>
              <a:xfrm>
                <a:off x="7840008" y="1412054"/>
                <a:ext cx="755703" cy="755703"/>
              </a:xfrm>
              <a:prstGeom prst="ellipse">
                <a:avLst/>
              </a:prstGeom>
              <a:solidFill>
                <a:srgbClr val="FFBD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vert="horz" lIns="0" tIns="0" rIns="0" bIns="0" rtlCol="0" anchor="ctr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133" name="Oval 53"/>
              <p:cNvSpPr/>
              <p:nvPr/>
            </p:nvSpPr>
            <p:spPr>
              <a:xfrm>
                <a:off x="7933973" y="1504109"/>
                <a:ext cx="567771" cy="567771"/>
              </a:xfrm>
              <a:prstGeom prst="ellipse">
                <a:avLst/>
              </a:prstGeom>
              <a:solidFill>
                <a:srgbClr val="FFBD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vert="horz" lIns="0" tIns="0" rIns="0" bIns="0" rtlCol="0" anchor="ctr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134" name="Freeform 70"/>
              <p:cNvSpPr>
                <a:spLocks/>
              </p:cNvSpPr>
              <p:nvPr/>
            </p:nvSpPr>
            <p:spPr bwMode="auto">
              <a:xfrm>
                <a:off x="8087947" y="1642032"/>
                <a:ext cx="277795" cy="288100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Rectangle 14"/>
              <p:cNvSpPr/>
              <p:nvPr/>
            </p:nvSpPr>
            <p:spPr>
              <a:xfrm>
                <a:off x="4691429" y="1636190"/>
                <a:ext cx="1304111" cy="268275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Rectangle 71"/>
              <p:cNvSpPr/>
              <p:nvPr/>
            </p:nvSpPr>
            <p:spPr>
              <a:xfrm>
                <a:off x="6665402" y="4668689"/>
                <a:ext cx="1304111" cy="268275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7" name="Rectangle 72"/>
              <p:cNvSpPr/>
              <p:nvPr/>
            </p:nvSpPr>
            <p:spPr>
              <a:xfrm>
                <a:off x="6799577" y="3153235"/>
                <a:ext cx="1304111" cy="268275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8" name="Rectangle 73"/>
              <p:cNvSpPr/>
              <p:nvPr/>
            </p:nvSpPr>
            <p:spPr>
              <a:xfrm>
                <a:off x="4701927" y="3901205"/>
                <a:ext cx="1304111" cy="268275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3"/>
          <p:cNvGrpSpPr/>
          <p:nvPr/>
        </p:nvGrpSpPr>
        <p:grpSpPr>
          <a:xfrm>
            <a:off x="585532" y="3530231"/>
            <a:ext cx="1261402" cy="333337"/>
            <a:chOff x="1424694" y="3437117"/>
            <a:chExt cx="1499779" cy="396331"/>
          </a:xfrm>
          <a:solidFill>
            <a:srgbClr val="FFBD00"/>
          </a:solidFill>
        </p:grpSpPr>
        <p:sp>
          <p:nvSpPr>
            <p:cNvPr id="64" name="Round Same Side Corner Rectangle 4"/>
            <p:cNvSpPr/>
            <p:nvPr/>
          </p:nvSpPr>
          <p:spPr>
            <a:xfrm rot="16200000">
              <a:off x="2049734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5" name="Oval 13"/>
            <p:cNvSpPr/>
            <p:nvPr/>
          </p:nvSpPr>
          <p:spPr>
            <a:xfrm>
              <a:off x="2014338" y="3437117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10"/>
          <p:cNvGrpSpPr/>
          <p:nvPr/>
        </p:nvGrpSpPr>
        <p:grpSpPr>
          <a:xfrm>
            <a:off x="1904789" y="3653556"/>
            <a:ext cx="1261402" cy="324083"/>
            <a:chOff x="2993261" y="3583747"/>
            <a:chExt cx="1499779" cy="385328"/>
          </a:xfrm>
          <a:solidFill>
            <a:srgbClr val="18191C"/>
          </a:solidFill>
        </p:grpSpPr>
        <p:sp>
          <p:nvSpPr>
            <p:cNvPr id="67" name="Round Same Side Corner Rectangle 6"/>
            <p:cNvSpPr/>
            <p:nvPr/>
          </p:nvSpPr>
          <p:spPr>
            <a:xfrm rot="5400000" flipH="1">
              <a:off x="3618301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8" name="Oval 14"/>
            <p:cNvSpPr/>
            <p:nvPr/>
          </p:nvSpPr>
          <p:spPr>
            <a:xfrm>
              <a:off x="3582905" y="3648583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11"/>
          <p:cNvGrpSpPr/>
          <p:nvPr/>
        </p:nvGrpSpPr>
        <p:grpSpPr>
          <a:xfrm>
            <a:off x="3224045" y="3530232"/>
            <a:ext cx="1261402" cy="333336"/>
            <a:chOff x="4561827" y="3437117"/>
            <a:chExt cx="1499779" cy="396330"/>
          </a:xfrm>
          <a:solidFill>
            <a:srgbClr val="FFBD00"/>
          </a:solidFill>
        </p:grpSpPr>
        <p:sp>
          <p:nvSpPr>
            <p:cNvPr id="70" name="Round Same Side Corner Rectangle 7"/>
            <p:cNvSpPr/>
            <p:nvPr/>
          </p:nvSpPr>
          <p:spPr>
            <a:xfrm rot="5400000" flipH="1">
              <a:off x="5186867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1" name="Oval 15"/>
            <p:cNvSpPr/>
            <p:nvPr/>
          </p:nvSpPr>
          <p:spPr>
            <a:xfrm>
              <a:off x="5220257" y="3437117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12"/>
          <p:cNvGrpSpPr/>
          <p:nvPr/>
        </p:nvGrpSpPr>
        <p:grpSpPr>
          <a:xfrm>
            <a:off x="4543302" y="3653556"/>
            <a:ext cx="1261402" cy="324083"/>
            <a:chOff x="6130393" y="3583747"/>
            <a:chExt cx="1499779" cy="385328"/>
          </a:xfrm>
          <a:solidFill>
            <a:srgbClr val="18191C"/>
          </a:solidFill>
        </p:grpSpPr>
        <p:sp>
          <p:nvSpPr>
            <p:cNvPr id="73" name="Round Same Side Corner Rectangle 8"/>
            <p:cNvSpPr/>
            <p:nvPr/>
          </p:nvSpPr>
          <p:spPr>
            <a:xfrm rot="5400000" flipH="1">
              <a:off x="6755433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4" name="Oval 16"/>
            <p:cNvSpPr/>
            <p:nvPr/>
          </p:nvSpPr>
          <p:spPr>
            <a:xfrm>
              <a:off x="6720037" y="3648583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35"/>
          <p:cNvGrpSpPr/>
          <p:nvPr/>
        </p:nvGrpSpPr>
        <p:grpSpPr>
          <a:xfrm>
            <a:off x="7181815" y="3653557"/>
            <a:ext cx="1261402" cy="324083"/>
            <a:chOff x="9267526" y="3583748"/>
            <a:chExt cx="1499779" cy="385327"/>
          </a:xfrm>
          <a:solidFill>
            <a:sysClr val="windowText" lastClr="000000">
              <a:lumMod val="85000"/>
              <a:lumOff val="15000"/>
            </a:sysClr>
          </a:solidFill>
        </p:grpSpPr>
        <p:sp>
          <p:nvSpPr>
            <p:cNvPr id="76" name="Round Same Side Corner Rectangle 5"/>
            <p:cNvSpPr/>
            <p:nvPr/>
          </p:nvSpPr>
          <p:spPr>
            <a:xfrm rot="5400000" flipH="1">
              <a:off x="9892566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7" name="Oval 17"/>
            <p:cNvSpPr/>
            <p:nvPr/>
          </p:nvSpPr>
          <p:spPr>
            <a:xfrm>
              <a:off x="9857169" y="3648583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8" name="Group 19"/>
          <p:cNvGrpSpPr/>
          <p:nvPr/>
        </p:nvGrpSpPr>
        <p:grpSpPr>
          <a:xfrm>
            <a:off x="5862558" y="3530231"/>
            <a:ext cx="1261402" cy="333337"/>
            <a:chOff x="7698960" y="3437117"/>
            <a:chExt cx="1499779" cy="396331"/>
          </a:xfrm>
          <a:solidFill>
            <a:srgbClr val="FFBD00"/>
          </a:solidFill>
        </p:grpSpPr>
        <p:sp>
          <p:nvSpPr>
            <p:cNvPr id="79" name="Round Same Side Corner Rectangle 9"/>
            <p:cNvSpPr/>
            <p:nvPr/>
          </p:nvSpPr>
          <p:spPr>
            <a:xfrm rot="5400000" flipH="1">
              <a:off x="8324000" y="2958708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0" name="Oval 18"/>
            <p:cNvSpPr/>
            <p:nvPr/>
          </p:nvSpPr>
          <p:spPr>
            <a:xfrm>
              <a:off x="8357389" y="3437117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20"/>
          <p:cNvGrpSpPr/>
          <p:nvPr/>
        </p:nvGrpSpPr>
        <p:grpSpPr>
          <a:xfrm>
            <a:off x="7617245" y="4049693"/>
            <a:ext cx="390541" cy="391208"/>
            <a:chOff x="9145588" y="4435475"/>
            <a:chExt cx="464344" cy="465138"/>
          </a:xfrm>
          <a:solidFill>
            <a:sysClr val="windowText" lastClr="000000">
              <a:lumMod val="85000"/>
              <a:lumOff val="15000"/>
            </a:sysClr>
          </a:solidFill>
        </p:grpSpPr>
        <p:sp>
          <p:nvSpPr>
            <p:cNvPr id="82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30"/>
          <p:cNvGrpSpPr/>
          <p:nvPr/>
        </p:nvGrpSpPr>
        <p:grpSpPr>
          <a:xfrm>
            <a:off x="6355841" y="3080370"/>
            <a:ext cx="390541" cy="390541"/>
            <a:chOff x="7287419" y="2577307"/>
            <a:chExt cx="464344" cy="464344"/>
          </a:xfrm>
          <a:solidFill>
            <a:srgbClr val="FFBD00"/>
          </a:solidFill>
        </p:grpSpPr>
        <p:sp>
          <p:nvSpPr>
            <p:cNvPr id="92" name="AutoShape 56"/>
            <p:cNvSpPr>
              <a:spLocks/>
            </p:cNvSpPr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AutoShape 57"/>
            <p:cNvSpPr>
              <a:spLocks/>
            </p:cNvSpPr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AutoShape 58"/>
            <p:cNvSpPr>
              <a:spLocks/>
            </p:cNvSpPr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5" name="AutoShape 59"/>
          <p:cNvSpPr>
            <a:spLocks/>
          </p:cNvSpPr>
          <p:nvPr/>
        </p:nvSpPr>
        <p:spPr bwMode="auto">
          <a:xfrm>
            <a:off x="2279059" y="4041764"/>
            <a:ext cx="391208" cy="390541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18191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0" tIns="20090" rIns="20090" bIns="20090" anchor="ctr"/>
          <a:lstStyle/>
          <a:p>
            <a:pPr marL="0" marR="0" lvl="0" indent="0" algn="ctr" defTabSz="241050" eaLnBrk="1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6" name="Group 38"/>
          <p:cNvGrpSpPr/>
          <p:nvPr/>
        </p:nvGrpSpPr>
        <p:grpSpPr>
          <a:xfrm>
            <a:off x="3716995" y="3074961"/>
            <a:ext cx="391208" cy="329122"/>
            <a:chOff x="5368132" y="2625725"/>
            <a:chExt cx="465138" cy="391319"/>
          </a:xfrm>
          <a:solidFill>
            <a:srgbClr val="FFBD00"/>
          </a:solidFill>
        </p:grpSpPr>
        <p:sp>
          <p:nvSpPr>
            <p:cNvPr id="97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42"/>
          <p:cNvGrpSpPr/>
          <p:nvPr/>
        </p:nvGrpSpPr>
        <p:grpSpPr>
          <a:xfrm>
            <a:off x="1020963" y="3080037"/>
            <a:ext cx="390541" cy="305090"/>
            <a:chOff x="2581275" y="1710532"/>
            <a:chExt cx="464344" cy="362744"/>
          </a:xfrm>
          <a:solidFill>
            <a:srgbClr val="FFBD00"/>
          </a:solidFill>
        </p:grpSpPr>
        <p:sp>
          <p:nvSpPr>
            <p:cNvPr id="101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52"/>
          <p:cNvGrpSpPr/>
          <p:nvPr/>
        </p:nvGrpSpPr>
        <p:grpSpPr>
          <a:xfrm>
            <a:off x="5040406" y="4041764"/>
            <a:ext cx="268372" cy="391208"/>
            <a:chOff x="5441157" y="4440238"/>
            <a:chExt cx="319088" cy="465138"/>
          </a:xfrm>
          <a:solidFill>
            <a:srgbClr val="18191C"/>
          </a:solidFill>
        </p:grpSpPr>
        <p:sp>
          <p:nvSpPr>
            <p:cNvPr id="109" name="AutoShape 97"/>
            <p:cNvSpPr>
              <a:spLocks/>
            </p:cNvSpPr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AutoShape 98"/>
            <p:cNvSpPr>
              <a:spLocks/>
            </p:cNvSpPr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AutoShape 99"/>
            <p:cNvSpPr>
              <a:spLocks/>
            </p:cNvSpPr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2" name="TextBox 23"/>
          <p:cNvSpPr txBox="1"/>
          <p:nvPr/>
        </p:nvSpPr>
        <p:spPr>
          <a:xfrm>
            <a:off x="7056346" y="2421443"/>
            <a:ext cx="1882318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24"/>
          <p:cNvSpPr txBox="1"/>
          <p:nvPr/>
        </p:nvSpPr>
        <p:spPr>
          <a:xfrm>
            <a:off x="7056345" y="2191959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TextBox 23"/>
          <p:cNvSpPr txBox="1"/>
          <p:nvPr/>
        </p:nvSpPr>
        <p:spPr>
          <a:xfrm>
            <a:off x="5818870" y="4695187"/>
            <a:ext cx="1882318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5" name="TextBox 24"/>
          <p:cNvSpPr txBox="1"/>
          <p:nvPr/>
        </p:nvSpPr>
        <p:spPr>
          <a:xfrm>
            <a:off x="5818869" y="4465704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extBox 23"/>
          <p:cNvSpPr txBox="1"/>
          <p:nvPr/>
        </p:nvSpPr>
        <p:spPr>
          <a:xfrm>
            <a:off x="4323588" y="2421443"/>
            <a:ext cx="1882318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extBox 24"/>
          <p:cNvSpPr txBox="1"/>
          <p:nvPr/>
        </p:nvSpPr>
        <p:spPr>
          <a:xfrm>
            <a:off x="4323587" y="2191959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TextBox 23"/>
          <p:cNvSpPr txBox="1"/>
          <p:nvPr/>
        </p:nvSpPr>
        <p:spPr>
          <a:xfrm>
            <a:off x="3240795" y="4695187"/>
            <a:ext cx="1882318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extBox 24"/>
          <p:cNvSpPr txBox="1"/>
          <p:nvPr/>
        </p:nvSpPr>
        <p:spPr>
          <a:xfrm>
            <a:off x="3240795" y="4465704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0" name="TextBox 23"/>
          <p:cNvSpPr txBox="1"/>
          <p:nvPr/>
        </p:nvSpPr>
        <p:spPr>
          <a:xfrm>
            <a:off x="1804439" y="2421443"/>
            <a:ext cx="1882318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1" name="TextBox 24"/>
          <p:cNvSpPr txBox="1"/>
          <p:nvPr/>
        </p:nvSpPr>
        <p:spPr>
          <a:xfrm>
            <a:off x="1804439" y="2191959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2" name="TextBox 23"/>
          <p:cNvSpPr txBox="1"/>
          <p:nvPr/>
        </p:nvSpPr>
        <p:spPr>
          <a:xfrm>
            <a:off x="603795" y="4695187"/>
            <a:ext cx="1882318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3" name="TextBox 24"/>
          <p:cNvSpPr txBox="1"/>
          <p:nvPr/>
        </p:nvSpPr>
        <p:spPr>
          <a:xfrm>
            <a:off x="603794" y="4465704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圆角矩形 1"/>
          <p:cNvSpPr/>
          <p:nvPr/>
        </p:nvSpPr>
        <p:spPr>
          <a:xfrm>
            <a:off x="1558518" y="3482721"/>
            <a:ext cx="1701809" cy="951461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FFBD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972993" y="3956677"/>
            <a:ext cx="872862" cy="872861"/>
          </a:xfrm>
          <a:prstGeom prst="ellipse">
            <a:avLst/>
          </a:prstGeom>
          <a:solidFill>
            <a:srgbClr val="FFBD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圆角矩形 1"/>
          <p:cNvSpPr/>
          <p:nvPr/>
        </p:nvSpPr>
        <p:spPr>
          <a:xfrm flipV="1">
            <a:off x="2998272" y="2515361"/>
            <a:ext cx="1701809" cy="951461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18191C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3412747" y="2103688"/>
            <a:ext cx="872862" cy="872861"/>
          </a:xfrm>
          <a:prstGeom prst="ellipse">
            <a:avLst/>
          </a:prstGeom>
          <a:solidFill>
            <a:srgbClr val="18191C"/>
          </a:solidFill>
          <a:ln w="63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圆角矩形 1"/>
          <p:cNvSpPr/>
          <p:nvPr/>
        </p:nvSpPr>
        <p:spPr>
          <a:xfrm>
            <a:off x="4442109" y="3482721"/>
            <a:ext cx="1701809" cy="951461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FFBD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4856585" y="3956677"/>
            <a:ext cx="872862" cy="872861"/>
          </a:xfrm>
          <a:prstGeom prst="ellipse">
            <a:avLst/>
          </a:prstGeom>
          <a:solidFill>
            <a:srgbClr val="FFBD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圆角矩形 1"/>
          <p:cNvSpPr/>
          <p:nvPr/>
        </p:nvSpPr>
        <p:spPr>
          <a:xfrm flipV="1">
            <a:off x="5878862" y="2515361"/>
            <a:ext cx="1701809" cy="951461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18191C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6293336" y="2103688"/>
            <a:ext cx="872862" cy="872861"/>
          </a:xfrm>
          <a:prstGeom prst="ellipse">
            <a:avLst/>
          </a:prstGeom>
          <a:solidFill>
            <a:srgbClr val="18191C"/>
          </a:solidFill>
          <a:ln w="63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-273156" y="3466823"/>
            <a:ext cx="9669692" cy="65705"/>
          </a:xfrm>
          <a:prstGeom prst="rect">
            <a:avLst/>
          </a:prstGeom>
          <a:solidFill>
            <a:srgbClr val="18191C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9" rIns="96417" bIns="482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flipH="1">
            <a:off x="2030500" y="4245377"/>
            <a:ext cx="74794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 flipH="1">
            <a:off x="3470256" y="2392388"/>
            <a:ext cx="74794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 flipH="1">
            <a:off x="6350845" y="2392388"/>
            <a:ext cx="74794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 flipH="1">
            <a:off x="4914092" y="4245377"/>
            <a:ext cx="74794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930893" y="2560370"/>
            <a:ext cx="175285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930894" y="2322631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2972704" y="4754840"/>
            <a:ext cx="175285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2972706" y="4517102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3"/>
          <p:cNvSpPr txBox="1"/>
          <p:nvPr/>
        </p:nvSpPr>
        <p:spPr>
          <a:xfrm>
            <a:off x="4413422" y="1835240"/>
            <a:ext cx="175285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4413423" y="1597502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23"/>
          <p:cNvSpPr txBox="1"/>
          <p:nvPr/>
        </p:nvSpPr>
        <p:spPr>
          <a:xfrm>
            <a:off x="6436151" y="4048794"/>
            <a:ext cx="175285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24"/>
          <p:cNvSpPr txBox="1"/>
          <p:nvPr/>
        </p:nvSpPr>
        <p:spPr>
          <a:xfrm>
            <a:off x="6436152" y="3811054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7"/>
          <p:cNvSpPr>
            <a:spLocks noChangeArrowheads="1"/>
          </p:cNvSpPr>
          <p:nvPr/>
        </p:nvSpPr>
        <p:spPr bwMode="auto">
          <a:xfrm>
            <a:off x="3730943" y="1786219"/>
            <a:ext cx="1327131" cy="1170877"/>
          </a:xfrm>
          <a:custGeom>
            <a:avLst/>
            <a:gdLst>
              <a:gd name="T0" fmla="*/ 2684 w 2684"/>
              <a:gd name="T1" fmla="*/ 2365 h 2365"/>
              <a:gd name="T2" fmla="*/ 1342 w 2684"/>
              <a:gd name="T3" fmla="*/ 0 h 2365"/>
              <a:gd name="T4" fmla="*/ 0 w 2684"/>
              <a:gd name="T5" fmla="*/ 2365 h 2365"/>
              <a:gd name="T6" fmla="*/ 2684 w 2684"/>
              <a:gd name="T7" fmla="*/ 2365 h 2365"/>
              <a:gd name="T8" fmla="*/ 0 60000 65536"/>
              <a:gd name="T9" fmla="*/ 0 60000 65536"/>
              <a:gd name="T10" fmla="*/ 0 60000 65536"/>
              <a:gd name="T11" fmla="*/ 0 60000 65536"/>
              <a:gd name="T12" fmla="*/ 0 w 2684"/>
              <a:gd name="T13" fmla="*/ 0 h 2365"/>
              <a:gd name="T14" fmla="*/ 2684 w 2684"/>
              <a:gd name="T15" fmla="*/ 2365 h 236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84" h="2365">
                <a:moveTo>
                  <a:pt x="2684" y="2365"/>
                </a:moveTo>
                <a:lnTo>
                  <a:pt x="1342" y="0"/>
                </a:lnTo>
                <a:lnTo>
                  <a:pt x="0" y="2365"/>
                </a:lnTo>
                <a:lnTo>
                  <a:pt x="2684" y="2365"/>
                </a:lnTo>
                <a:close/>
              </a:path>
            </a:pathLst>
          </a:custGeom>
          <a:solidFill>
            <a:srgbClr val="FFBD00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8"/>
          <p:cNvSpPr>
            <a:spLocks noChangeArrowheads="1"/>
          </p:cNvSpPr>
          <p:nvPr/>
        </p:nvSpPr>
        <p:spPr bwMode="auto">
          <a:xfrm>
            <a:off x="2415987" y="2957095"/>
            <a:ext cx="1314955" cy="1266254"/>
          </a:xfrm>
          <a:custGeom>
            <a:avLst/>
            <a:gdLst>
              <a:gd name="T0" fmla="*/ 2664 w 2664"/>
              <a:gd name="T1" fmla="*/ 0 h 2553"/>
              <a:gd name="T2" fmla="*/ 0 w 2664"/>
              <a:gd name="T3" fmla="*/ 546 h 2553"/>
              <a:gd name="T4" fmla="*/ 1835 w 2664"/>
              <a:gd name="T5" fmla="*/ 2553 h 2553"/>
              <a:gd name="T6" fmla="*/ 2664 w 2664"/>
              <a:gd name="T7" fmla="*/ 0 h 2553"/>
              <a:gd name="T8" fmla="*/ 0 60000 65536"/>
              <a:gd name="T9" fmla="*/ 0 60000 65536"/>
              <a:gd name="T10" fmla="*/ 0 60000 65536"/>
              <a:gd name="T11" fmla="*/ 0 60000 65536"/>
              <a:gd name="T12" fmla="*/ 0 w 2664"/>
              <a:gd name="T13" fmla="*/ 0 h 2553"/>
              <a:gd name="T14" fmla="*/ 2664 w 2664"/>
              <a:gd name="T15" fmla="*/ 2553 h 25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64" h="2553">
                <a:moveTo>
                  <a:pt x="2664" y="0"/>
                </a:moveTo>
                <a:lnTo>
                  <a:pt x="0" y="546"/>
                </a:lnTo>
                <a:lnTo>
                  <a:pt x="1835" y="2553"/>
                </a:lnTo>
                <a:lnTo>
                  <a:pt x="2664" y="0"/>
                </a:lnTo>
                <a:close/>
              </a:path>
            </a:pathLst>
          </a:custGeom>
          <a:solidFill>
            <a:srgbClr val="FFBD00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9"/>
          <p:cNvSpPr>
            <a:spLocks noChangeArrowheads="1"/>
          </p:cNvSpPr>
          <p:nvPr/>
        </p:nvSpPr>
        <p:spPr bwMode="auto">
          <a:xfrm>
            <a:off x="3170870" y="4223350"/>
            <a:ext cx="1221609" cy="1335247"/>
          </a:xfrm>
          <a:custGeom>
            <a:avLst/>
            <a:gdLst>
              <a:gd name="T0" fmla="*/ 305 w 2476"/>
              <a:gd name="T1" fmla="*/ 0 h 2702"/>
              <a:gd name="T2" fmla="*/ 0 w 2476"/>
              <a:gd name="T3" fmla="*/ 2702 h 2702"/>
              <a:gd name="T4" fmla="*/ 2476 w 2476"/>
              <a:gd name="T5" fmla="*/ 1578 h 2702"/>
              <a:gd name="T6" fmla="*/ 305 w 2476"/>
              <a:gd name="T7" fmla="*/ 0 h 2702"/>
              <a:gd name="T8" fmla="*/ 0 60000 65536"/>
              <a:gd name="T9" fmla="*/ 0 60000 65536"/>
              <a:gd name="T10" fmla="*/ 0 60000 65536"/>
              <a:gd name="T11" fmla="*/ 0 60000 65536"/>
              <a:gd name="T12" fmla="*/ 0 w 2476"/>
              <a:gd name="T13" fmla="*/ 0 h 2702"/>
              <a:gd name="T14" fmla="*/ 2476 w 2476"/>
              <a:gd name="T15" fmla="*/ 2702 h 27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6" h="2702">
                <a:moveTo>
                  <a:pt x="305" y="0"/>
                </a:moveTo>
                <a:lnTo>
                  <a:pt x="0" y="2702"/>
                </a:lnTo>
                <a:lnTo>
                  <a:pt x="2476" y="1578"/>
                </a:lnTo>
                <a:lnTo>
                  <a:pt x="305" y="0"/>
                </a:lnTo>
                <a:close/>
              </a:path>
            </a:pathLst>
          </a:custGeom>
          <a:solidFill>
            <a:srgbClr val="18191C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10"/>
          <p:cNvSpPr>
            <a:spLocks noChangeArrowheads="1"/>
          </p:cNvSpPr>
          <p:nvPr/>
        </p:nvSpPr>
        <p:spPr bwMode="auto">
          <a:xfrm>
            <a:off x="4392479" y="4223350"/>
            <a:ext cx="1225668" cy="1335247"/>
          </a:xfrm>
          <a:custGeom>
            <a:avLst/>
            <a:gdLst>
              <a:gd name="T0" fmla="*/ 0 w 2476"/>
              <a:gd name="T1" fmla="*/ 1578 h 2702"/>
              <a:gd name="T2" fmla="*/ 2476 w 2476"/>
              <a:gd name="T3" fmla="*/ 2702 h 2702"/>
              <a:gd name="T4" fmla="*/ 2172 w 2476"/>
              <a:gd name="T5" fmla="*/ 0 h 2702"/>
              <a:gd name="T6" fmla="*/ 0 w 2476"/>
              <a:gd name="T7" fmla="*/ 1578 h 2702"/>
              <a:gd name="T8" fmla="*/ 0 60000 65536"/>
              <a:gd name="T9" fmla="*/ 0 60000 65536"/>
              <a:gd name="T10" fmla="*/ 0 60000 65536"/>
              <a:gd name="T11" fmla="*/ 0 60000 65536"/>
              <a:gd name="T12" fmla="*/ 0 w 2476"/>
              <a:gd name="T13" fmla="*/ 0 h 2702"/>
              <a:gd name="T14" fmla="*/ 2476 w 2476"/>
              <a:gd name="T15" fmla="*/ 2702 h 27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6" h="2702">
                <a:moveTo>
                  <a:pt x="0" y="1578"/>
                </a:moveTo>
                <a:lnTo>
                  <a:pt x="2476" y="2702"/>
                </a:lnTo>
                <a:lnTo>
                  <a:pt x="2172" y="0"/>
                </a:lnTo>
                <a:lnTo>
                  <a:pt x="0" y="1578"/>
                </a:lnTo>
                <a:close/>
              </a:path>
            </a:pathLst>
          </a:custGeom>
          <a:solidFill>
            <a:srgbClr val="FFBD00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11"/>
          <p:cNvSpPr>
            <a:spLocks noChangeArrowheads="1"/>
          </p:cNvSpPr>
          <p:nvPr/>
        </p:nvSpPr>
        <p:spPr bwMode="auto">
          <a:xfrm>
            <a:off x="5058073" y="2957095"/>
            <a:ext cx="1314955" cy="1266254"/>
          </a:xfrm>
          <a:custGeom>
            <a:avLst/>
            <a:gdLst>
              <a:gd name="T0" fmla="*/ 830 w 2664"/>
              <a:gd name="T1" fmla="*/ 2553 h 2553"/>
              <a:gd name="T2" fmla="*/ 2664 w 2664"/>
              <a:gd name="T3" fmla="*/ 546 h 2553"/>
              <a:gd name="T4" fmla="*/ 0 w 2664"/>
              <a:gd name="T5" fmla="*/ 0 h 2553"/>
              <a:gd name="T6" fmla="*/ 830 w 2664"/>
              <a:gd name="T7" fmla="*/ 2553 h 2553"/>
              <a:gd name="T8" fmla="*/ 0 60000 65536"/>
              <a:gd name="T9" fmla="*/ 0 60000 65536"/>
              <a:gd name="T10" fmla="*/ 0 60000 65536"/>
              <a:gd name="T11" fmla="*/ 0 60000 65536"/>
              <a:gd name="T12" fmla="*/ 0 w 2664"/>
              <a:gd name="T13" fmla="*/ 0 h 2553"/>
              <a:gd name="T14" fmla="*/ 2664 w 2664"/>
              <a:gd name="T15" fmla="*/ 2553 h 25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64" h="2553">
                <a:moveTo>
                  <a:pt x="830" y="2553"/>
                </a:moveTo>
                <a:lnTo>
                  <a:pt x="2664" y="546"/>
                </a:lnTo>
                <a:lnTo>
                  <a:pt x="0" y="0"/>
                </a:lnTo>
                <a:lnTo>
                  <a:pt x="830" y="2553"/>
                </a:lnTo>
                <a:close/>
              </a:path>
            </a:pathLst>
          </a:custGeom>
          <a:solidFill>
            <a:srgbClr val="18191C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矩形 7"/>
          <p:cNvSpPr>
            <a:spLocks noChangeArrowheads="1"/>
          </p:cNvSpPr>
          <p:nvPr/>
        </p:nvSpPr>
        <p:spPr bwMode="auto">
          <a:xfrm>
            <a:off x="4163175" y="2321942"/>
            <a:ext cx="456582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8"/>
          <p:cNvSpPr>
            <a:spLocks noChangeArrowheads="1"/>
          </p:cNvSpPr>
          <p:nvPr/>
        </p:nvSpPr>
        <p:spPr bwMode="auto">
          <a:xfrm>
            <a:off x="5390871" y="3196550"/>
            <a:ext cx="456582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矩形 9"/>
          <p:cNvSpPr>
            <a:spLocks noChangeArrowheads="1"/>
          </p:cNvSpPr>
          <p:nvPr/>
        </p:nvSpPr>
        <p:spPr bwMode="auto">
          <a:xfrm>
            <a:off x="4932260" y="4653553"/>
            <a:ext cx="456582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10"/>
          <p:cNvSpPr>
            <a:spLocks noChangeArrowheads="1"/>
          </p:cNvSpPr>
          <p:nvPr/>
        </p:nvSpPr>
        <p:spPr bwMode="auto">
          <a:xfrm>
            <a:off x="3323065" y="4671815"/>
            <a:ext cx="456582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矩形 11"/>
          <p:cNvSpPr>
            <a:spLocks noChangeArrowheads="1"/>
          </p:cNvSpPr>
          <p:nvPr/>
        </p:nvSpPr>
        <p:spPr bwMode="auto">
          <a:xfrm>
            <a:off x="2941565" y="3208724"/>
            <a:ext cx="456582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12"/>
          <p:cNvSpPr>
            <a:spLocks noChangeArrowheads="1"/>
          </p:cNvSpPr>
          <p:nvPr/>
        </p:nvSpPr>
        <p:spPr bwMode="auto">
          <a:xfrm>
            <a:off x="4978961" y="1593438"/>
            <a:ext cx="2028413" cy="505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>
            <a:spLocks noChangeArrowheads="1"/>
          </p:cNvSpPr>
          <p:nvPr/>
        </p:nvSpPr>
        <p:spPr bwMode="auto">
          <a:xfrm>
            <a:off x="6641723" y="3157994"/>
            <a:ext cx="1962725" cy="505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4"/>
          <p:cNvSpPr>
            <a:spLocks noChangeArrowheads="1"/>
          </p:cNvSpPr>
          <p:nvPr/>
        </p:nvSpPr>
        <p:spPr bwMode="auto">
          <a:xfrm>
            <a:off x="5928652" y="5006642"/>
            <a:ext cx="1962727" cy="537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5"/>
          <p:cNvSpPr>
            <a:spLocks noChangeArrowheads="1"/>
          </p:cNvSpPr>
          <p:nvPr/>
        </p:nvSpPr>
        <p:spPr bwMode="auto">
          <a:xfrm>
            <a:off x="853504" y="4621083"/>
            <a:ext cx="1961249" cy="537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16"/>
          <p:cNvSpPr>
            <a:spLocks noChangeArrowheads="1"/>
          </p:cNvSpPr>
          <p:nvPr/>
        </p:nvSpPr>
        <p:spPr bwMode="auto">
          <a:xfrm>
            <a:off x="853504" y="2386878"/>
            <a:ext cx="1961249" cy="537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7"/>
          <p:cNvSpPr>
            <a:spLocks noChangeArrowheads="1"/>
          </p:cNvSpPr>
          <p:nvPr/>
        </p:nvSpPr>
        <p:spPr bwMode="auto">
          <a:xfrm>
            <a:off x="4978962" y="1335880"/>
            <a:ext cx="1613256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18"/>
          <p:cNvSpPr>
            <a:spLocks noChangeArrowheads="1"/>
          </p:cNvSpPr>
          <p:nvPr/>
        </p:nvSpPr>
        <p:spPr bwMode="auto">
          <a:xfrm>
            <a:off x="6641722" y="2872024"/>
            <a:ext cx="1613254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9"/>
          <p:cNvSpPr>
            <a:spLocks noChangeArrowheads="1"/>
          </p:cNvSpPr>
          <p:nvPr/>
        </p:nvSpPr>
        <p:spPr bwMode="auto">
          <a:xfrm>
            <a:off x="5928651" y="4722701"/>
            <a:ext cx="1613256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0"/>
          <p:cNvSpPr>
            <a:spLocks noChangeArrowheads="1"/>
          </p:cNvSpPr>
          <p:nvPr/>
        </p:nvSpPr>
        <p:spPr bwMode="auto">
          <a:xfrm>
            <a:off x="853502" y="4333085"/>
            <a:ext cx="1537888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21"/>
          <p:cNvSpPr>
            <a:spLocks noChangeArrowheads="1"/>
          </p:cNvSpPr>
          <p:nvPr/>
        </p:nvSpPr>
        <p:spPr bwMode="auto">
          <a:xfrm>
            <a:off x="853502" y="2090762"/>
            <a:ext cx="1381922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22"/>
          <p:cNvSpPr>
            <a:spLocks noChangeArrowheads="1"/>
          </p:cNvSpPr>
          <p:nvPr/>
        </p:nvSpPr>
        <p:spPr bwMode="auto">
          <a:xfrm>
            <a:off x="3930809" y="3600440"/>
            <a:ext cx="945155" cy="449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64464" y="2090789"/>
            <a:ext cx="1520958" cy="1764312"/>
            <a:chOff x="5668896" y="2586220"/>
            <a:chExt cx="1520958" cy="1764312"/>
          </a:xfrm>
        </p:grpSpPr>
        <p:sp>
          <p:nvSpPr>
            <p:cNvPr id="8" name="六边形 7"/>
            <p:cNvSpPr/>
            <p:nvPr/>
          </p:nvSpPr>
          <p:spPr>
            <a:xfrm rot="5400000">
              <a:off x="5547219" y="2707897"/>
              <a:ext cx="1764312" cy="1520958"/>
            </a:xfrm>
            <a:prstGeom prst="hexagon">
              <a:avLst/>
            </a:prstGeom>
            <a:gradFill flip="none" rotWithShape="1">
              <a:gsLst>
                <a:gs pos="100000">
                  <a:sysClr val="window" lastClr="FFFFFF">
                    <a:shade val="67500"/>
                    <a:satMod val="115000"/>
                  </a:sysClr>
                </a:gs>
                <a:gs pos="0">
                  <a:sysClr val="window" lastClr="FFFFFF">
                    <a:shade val="100000"/>
                    <a:satMod val="115000"/>
                  </a:sysClr>
                </a:gs>
              </a:gsLst>
              <a:lin ang="2700000" scaled="1"/>
              <a:tileRect/>
            </a:gradFill>
            <a:ln w="76200" cap="flat" cmpd="sng" algn="ctr">
              <a:solidFill>
                <a:srgbClr val="F1BE08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9" name="六边形 8"/>
            <p:cNvSpPr/>
            <p:nvPr/>
          </p:nvSpPr>
          <p:spPr>
            <a:xfrm rot="5400000">
              <a:off x="5675198" y="2818224"/>
              <a:ext cx="1508354" cy="1300305"/>
            </a:xfrm>
            <a:prstGeom prst="hexagon">
              <a:avLst/>
            </a:prstGeom>
            <a:solidFill>
              <a:srgbClr val="F1BE08"/>
            </a:solidFill>
            <a:ln w="25400" cap="flat" cmpd="sng" algn="ctr">
              <a:solidFill>
                <a:srgbClr val="F1BE08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10" name="TextBox 4"/>
          <p:cNvSpPr txBox="1"/>
          <p:nvPr/>
        </p:nvSpPr>
        <p:spPr>
          <a:xfrm>
            <a:off x="4172696" y="2407405"/>
            <a:ext cx="9044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gency FB" panose="020B0503020202020204" pitchFamily="34" charset="0"/>
              </a:rPr>
              <a:t>Part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gency FB" panose="020B0503020202020204" pitchFamily="34" charset="0"/>
              </a:rPr>
              <a:t>03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275856" y="4043738"/>
            <a:ext cx="2698175" cy="6093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endParaRPr lang="en-US" altLang="zh-CN" sz="28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直接连接符 61"/>
          <p:cNvCxnSpPr/>
          <p:nvPr/>
        </p:nvCxnSpPr>
        <p:spPr>
          <a:xfrm flipH="1">
            <a:off x="3086661" y="4764876"/>
            <a:ext cx="1502077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  <a:headEnd type="none" w="lg" len="lg"/>
            <a:tailEnd type="triangle"/>
          </a:ln>
          <a:effectLst/>
        </p:spPr>
      </p:cxnSp>
      <p:cxnSp>
        <p:nvCxnSpPr>
          <p:cNvPr id="63" name="直接连接符 62"/>
          <p:cNvCxnSpPr/>
          <p:nvPr/>
        </p:nvCxnSpPr>
        <p:spPr>
          <a:xfrm>
            <a:off x="4588738" y="4764876"/>
            <a:ext cx="1502077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  <a:headEnd type="none" w="lg" len="lg"/>
            <a:tailEnd type="triangle"/>
          </a:ln>
          <a:effectLst/>
        </p:spPr>
      </p:cxnSp>
      <p:cxnSp>
        <p:nvCxnSpPr>
          <p:cNvPr id="64" name="直接连接符 63"/>
          <p:cNvCxnSpPr/>
          <p:nvPr/>
        </p:nvCxnSpPr>
        <p:spPr>
          <a:xfrm rot="16200000" flipV="1">
            <a:off x="3837702" y="4013838"/>
            <a:ext cx="1502074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  <a:headEnd type="none" w="lg" len="lg"/>
            <a:tailEnd type="triangle"/>
          </a:ln>
          <a:effectLst/>
        </p:spPr>
      </p:cxnSp>
      <p:cxnSp>
        <p:nvCxnSpPr>
          <p:cNvPr id="65" name="直接连接符 64"/>
          <p:cNvCxnSpPr/>
          <p:nvPr/>
        </p:nvCxnSpPr>
        <p:spPr>
          <a:xfrm rot="2700000" flipH="1">
            <a:off x="3306634" y="4233812"/>
            <a:ext cx="1502077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  <a:headEnd type="none" w="lg" len="lg"/>
            <a:tailEnd type="triangle"/>
          </a:ln>
          <a:effectLst/>
        </p:spPr>
      </p:cxnSp>
      <p:cxnSp>
        <p:nvCxnSpPr>
          <p:cNvPr id="66" name="直接连接符 65"/>
          <p:cNvCxnSpPr/>
          <p:nvPr/>
        </p:nvCxnSpPr>
        <p:spPr>
          <a:xfrm rot="18900000">
            <a:off x="4368766" y="4233812"/>
            <a:ext cx="1502077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  <a:headEnd type="none" w="lg" len="lg"/>
            <a:tailEnd type="triangle"/>
          </a:ln>
          <a:effectLst/>
        </p:spPr>
      </p:cxnSp>
      <p:sp>
        <p:nvSpPr>
          <p:cNvPr id="67" name="椭圆 66"/>
          <p:cNvSpPr/>
          <p:nvPr/>
        </p:nvSpPr>
        <p:spPr>
          <a:xfrm>
            <a:off x="2058197" y="4296530"/>
            <a:ext cx="913075" cy="927463"/>
          </a:xfrm>
          <a:prstGeom prst="ellipse">
            <a:avLst/>
          </a:prstGeom>
          <a:solidFill>
            <a:srgbClr val="FFBD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37098" tIns="68548" rIns="137098" bIns="68548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158067" y="4510456"/>
            <a:ext cx="682349" cy="592294"/>
          </a:xfrm>
          <a:prstGeom prst="rect">
            <a:avLst/>
          </a:prstGeom>
          <a:noFill/>
        </p:spPr>
        <p:txBody>
          <a:bodyPr wrap="square" lIns="137098" tIns="68548" rIns="137098" bIns="68548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grpSp>
        <p:nvGrpSpPr>
          <p:cNvPr id="69" name="组合 68"/>
          <p:cNvGrpSpPr/>
          <p:nvPr/>
        </p:nvGrpSpPr>
        <p:grpSpPr>
          <a:xfrm>
            <a:off x="3626500" y="3645130"/>
            <a:ext cx="1914080" cy="1914080"/>
            <a:chOff x="3815003" y="3087488"/>
            <a:chExt cx="2237712" cy="2237713"/>
          </a:xfrm>
        </p:grpSpPr>
        <p:sp>
          <p:nvSpPr>
            <p:cNvPr id="89" name="椭圆 88"/>
            <p:cNvSpPr/>
            <p:nvPr/>
          </p:nvSpPr>
          <p:spPr>
            <a:xfrm>
              <a:off x="3993415" y="3271064"/>
              <a:ext cx="1872208" cy="1872208"/>
            </a:xfrm>
            <a:prstGeom prst="ellipse">
              <a:avLst/>
            </a:prstGeom>
            <a:solidFill>
              <a:srgbClr val="E7E6E6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椭圆 4"/>
            <p:cNvSpPr/>
            <p:nvPr/>
          </p:nvSpPr>
          <p:spPr>
            <a:xfrm>
              <a:off x="3815003" y="3087488"/>
              <a:ext cx="2237712" cy="2237713"/>
            </a:xfrm>
            <a:custGeom>
              <a:avLst/>
              <a:gdLst/>
              <a:ahLst/>
              <a:cxnLst/>
              <a:rect l="l" t="t" r="r" b="b"/>
              <a:pathLst>
                <a:path w="2473262" h="2473262">
                  <a:moveTo>
                    <a:pt x="1236631" y="235688"/>
                  </a:moveTo>
                  <a:cubicBezTo>
                    <a:pt x="683825" y="235688"/>
                    <a:pt x="235688" y="683825"/>
                    <a:pt x="235688" y="1236631"/>
                  </a:cubicBezTo>
                  <a:cubicBezTo>
                    <a:pt x="235688" y="1789437"/>
                    <a:pt x="683825" y="2237574"/>
                    <a:pt x="1236631" y="2237574"/>
                  </a:cubicBezTo>
                  <a:cubicBezTo>
                    <a:pt x="1789437" y="2237574"/>
                    <a:pt x="2237574" y="1789437"/>
                    <a:pt x="2237574" y="1236631"/>
                  </a:cubicBezTo>
                  <a:cubicBezTo>
                    <a:pt x="2237574" y="683825"/>
                    <a:pt x="1789437" y="235688"/>
                    <a:pt x="1236631" y="235688"/>
                  </a:cubicBezTo>
                  <a:close/>
                  <a:moveTo>
                    <a:pt x="1236631" y="0"/>
                  </a:moveTo>
                  <a:cubicBezTo>
                    <a:pt x="1919603" y="0"/>
                    <a:pt x="2473262" y="553659"/>
                    <a:pt x="2473262" y="1236631"/>
                  </a:cubicBezTo>
                  <a:cubicBezTo>
                    <a:pt x="2473262" y="1919603"/>
                    <a:pt x="1919603" y="2473262"/>
                    <a:pt x="1236631" y="2473262"/>
                  </a:cubicBezTo>
                  <a:cubicBezTo>
                    <a:pt x="553659" y="2473262"/>
                    <a:pt x="0" y="1919603"/>
                    <a:pt x="0" y="1236631"/>
                  </a:cubicBezTo>
                  <a:cubicBezTo>
                    <a:pt x="0" y="553659"/>
                    <a:pt x="553659" y="0"/>
                    <a:pt x="1236631" y="0"/>
                  </a:cubicBezTo>
                  <a:close/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0" name="Rectangle 11"/>
          <p:cNvSpPr>
            <a:spLocks noChangeArrowheads="1"/>
          </p:cNvSpPr>
          <p:nvPr/>
        </p:nvSpPr>
        <p:spPr bwMode="gray">
          <a:xfrm>
            <a:off x="3954033" y="4334361"/>
            <a:ext cx="1252016" cy="6883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标题内容</a:t>
            </a:r>
          </a:p>
        </p:txBody>
      </p:sp>
      <p:sp>
        <p:nvSpPr>
          <p:cNvPr id="71" name="椭圆 70"/>
          <p:cNvSpPr/>
          <p:nvPr/>
        </p:nvSpPr>
        <p:spPr>
          <a:xfrm>
            <a:off x="2623372" y="2827807"/>
            <a:ext cx="913075" cy="927463"/>
          </a:xfrm>
          <a:prstGeom prst="ellipse">
            <a:avLst/>
          </a:prstGeom>
          <a:solidFill>
            <a:srgbClr val="18191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37098" tIns="68548" rIns="137098" bIns="68548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4140443" y="2269908"/>
            <a:ext cx="913075" cy="927463"/>
          </a:xfrm>
          <a:prstGeom prst="ellipse">
            <a:avLst/>
          </a:prstGeom>
          <a:solidFill>
            <a:srgbClr val="FFBD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37098" tIns="68548" rIns="137098" bIns="68548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5507447" y="2827807"/>
            <a:ext cx="913075" cy="927463"/>
          </a:xfrm>
          <a:prstGeom prst="ellipse">
            <a:avLst/>
          </a:prstGeom>
          <a:solidFill>
            <a:srgbClr val="18191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37098" tIns="68548" rIns="137098" bIns="68548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6195810" y="4296530"/>
            <a:ext cx="913075" cy="927463"/>
          </a:xfrm>
          <a:prstGeom prst="ellipse">
            <a:avLst/>
          </a:prstGeom>
          <a:solidFill>
            <a:srgbClr val="FFBD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37098" tIns="68548" rIns="137098" bIns="68548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752634" y="3050033"/>
            <a:ext cx="682349" cy="592294"/>
          </a:xfrm>
          <a:prstGeom prst="rect">
            <a:avLst/>
          </a:prstGeom>
          <a:noFill/>
        </p:spPr>
        <p:txBody>
          <a:bodyPr wrap="square" lIns="137098" tIns="68548" rIns="137098" bIns="68548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4247565" y="2496075"/>
            <a:ext cx="682349" cy="592294"/>
          </a:xfrm>
          <a:prstGeom prst="rect">
            <a:avLst/>
          </a:prstGeom>
          <a:noFill/>
        </p:spPr>
        <p:txBody>
          <a:bodyPr wrap="square" lIns="137098" tIns="68548" rIns="137098" bIns="68548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5608910" y="3065413"/>
            <a:ext cx="682349" cy="592294"/>
          </a:xfrm>
          <a:prstGeom prst="rect">
            <a:avLst/>
          </a:prstGeom>
          <a:noFill/>
        </p:spPr>
        <p:txBody>
          <a:bodyPr wrap="square" lIns="137098" tIns="68548" rIns="137098" bIns="68548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314237" y="4511160"/>
            <a:ext cx="682349" cy="592294"/>
          </a:xfrm>
          <a:prstGeom prst="rect">
            <a:avLst/>
          </a:prstGeom>
          <a:noFill/>
        </p:spPr>
        <p:txBody>
          <a:bodyPr wrap="square" lIns="137098" tIns="68548" rIns="137098" bIns="68548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79" name="TextBox 23"/>
          <p:cNvSpPr txBox="1"/>
          <p:nvPr/>
        </p:nvSpPr>
        <p:spPr>
          <a:xfrm>
            <a:off x="313495" y="4640521"/>
            <a:ext cx="1646408" cy="5372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24"/>
          <p:cNvSpPr txBox="1"/>
          <p:nvPr/>
        </p:nvSpPr>
        <p:spPr>
          <a:xfrm>
            <a:off x="313494" y="4424808"/>
            <a:ext cx="1077218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81" name="TextBox 23"/>
          <p:cNvSpPr txBox="1"/>
          <p:nvPr/>
        </p:nvSpPr>
        <p:spPr>
          <a:xfrm>
            <a:off x="863518" y="3001912"/>
            <a:ext cx="1646408" cy="5372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24"/>
          <p:cNvSpPr txBox="1"/>
          <p:nvPr/>
        </p:nvSpPr>
        <p:spPr>
          <a:xfrm>
            <a:off x="863518" y="2786199"/>
            <a:ext cx="1077218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83" name="TextBox 23"/>
          <p:cNvSpPr txBox="1"/>
          <p:nvPr/>
        </p:nvSpPr>
        <p:spPr>
          <a:xfrm>
            <a:off x="3796972" y="1700498"/>
            <a:ext cx="1646408" cy="5372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24"/>
          <p:cNvSpPr txBox="1"/>
          <p:nvPr/>
        </p:nvSpPr>
        <p:spPr>
          <a:xfrm>
            <a:off x="3796970" y="1484784"/>
            <a:ext cx="1077218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85" name="TextBox 23"/>
          <p:cNvSpPr txBox="1"/>
          <p:nvPr/>
        </p:nvSpPr>
        <p:spPr>
          <a:xfrm>
            <a:off x="6535626" y="3013371"/>
            <a:ext cx="1646408" cy="5372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24"/>
          <p:cNvSpPr txBox="1"/>
          <p:nvPr/>
        </p:nvSpPr>
        <p:spPr>
          <a:xfrm>
            <a:off x="6535625" y="2797658"/>
            <a:ext cx="1077218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87" name="TextBox 23"/>
          <p:cNvSpPr txBox="1"/>
          <p:nvPr/>
        </p:nvSpPr>
        <p:spPr>
          <a:xfrm>
            <a:off x="7246072" y="4617604"/>
            <a:ext cx="1646408" cy="5372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24"/>
          <p:cNvSpPr txBox="1"/>
          <p:nvPr/>
        </p:nvSpPr>
        <p:spPr>
          <a:xfrm>
            <a:off x="7246070" y="4401891"/>
            <a:ext cx="1077218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6"/>
          <p:cNvSpPr>
            <a:spLocks noChangeArrowheads="1"/>
          </p:cNvSpPr>
          <p:nvPr/>
        </p:nvSpPr>
        <p:spPr bwMode="auto">
          <a:xfrm>
            <a:off x="5673603" y="3935333"/>
            <a:ext cx="558098" cy="210430"/>
          </a:xfrm>
          <a:prstGeom prst="rect">
            <a:avLst/>
          </a:prstGeom>
          <a:solidFill>
            <a:srgbClr val="FFBD00">
              <a:lumMod val="50000"/>
            </a:srgb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79405" tIns="39702" rIns="79405" bIns="3970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Rectangle 7"/>
          <p:cNvSpPr>
            <a:spLocks noChangeArrowheads="1"/>
          </p:cNvSpPr>
          <p:nvPr/>
        </p:nvSpPr>
        <p:spPr bwMode="auto">
          <a:xfrm>
            <a:off x="5673603" y="2430300"/>
            <a:ext cx="558098" cy="208144"/>
          </a:xfrm>
          <a:prstGeom prst="rect">
            <a:avLst/>
          </a:prstGeom>
          <a:solidFill>
            <a:srgbClr val="FFBD00">
              <a:lumMod val="75000"/>
            </a:srgb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79405" tIns="39702" rIns="79405" bIns="3970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Freeform 8"/>
          <p:cNvSpPr>
            <a:spLocks/>
          </p:cNvSpPr>
          <p:nvPr/>
        </p:nvSpPr>
        <p:spPr bwMode="auto">
          <a:xfrm>
            <a:off x="3043226" y="1869915"/>
            <a:ext cx="3188475" cy="560386"/>
          </a:xfrm>
          <a:custGeom>
            <a:avLst/>
            <a:gdLst>
              <a:gd name="T0" fmla="*/ 0 w 1394"/>
              <a:gd name="T1" fmla="*/ 0 h 245"/>
              <a:gd name="T2" fmla="*/ 1150 w 1394"/>
              <a:gd name="T3" fmla="*/ 0 h 245"/>
              <a:gd name="T4" fmla="*/ 1394 w 1394"/>
              <a:gd name="T5" fmla="*/ 245 h 245"/>
              <a:gd name="T6" fmla="*/ 241 w 1394"/>
              <a:gd name="T7" fmla="*/ 245 h 245"/>
              <a:gd name="T8" fmla="*/ 0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0" y="0"/>
                </a:moveTo>
                <a:lnTo>
                  <a:pt x="1150" y="0"/>
                </a:lnTo>
                <a:lnTo>
                  <a:pt x="1394" y="245"/>
                </a:lnTo>
                <a:lnTo>
                  <a:pt x="241" y="245"/>
                </a:lnTo>
                <a:lnTo>
                  <a:pt x="0" y="0"/>
                </a:lnTo>
                <a:close/>
              </a:path>
            </a:pathLst>
          </a:custGeom>
          <a:solidFill>
            <a:srgbClr val="FFBD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9"/>
          <p:cNvSpPr>
            <a:spLocks noChangeArrowheads="1"/>
          </p:cNvSpPr>
          <p:nvPr/>
        </p:nvSpPr>
        <p:spPr bwMode="auto">
          <a:xfrm>
            <a:off x="3043225" y="3189678"/>
            <a:ext cx="551236" cy="189845"/>
          </a:xfrm>
          <a:prstGeom prst="rect">
            <a:avLst/>
          </a:prstGeom>
          <a:solidFill>
            <a:srgbClr val="18191C">
              <a:lumMod val="75000"/>
            </a:srgb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79405" tIns="39702" rIns="79405" bIns="3970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Freeform 10"/>
          <p:cNvSpPr>
            <a:spLocks/>
          </p:cNvSpPr>
          <p:nvPr/>
        </p:nvSpPr>
        <p:spPr bwMode="auto">
          <a:xfrm>
            <a:off x="3043226" y="3374948"/>
            <a:ext cx="3188475" cy="560386"/>
          </a:xfrm>
          <a:custGeom>
            <a:avLst/>
            <a:gdLst>
              <a:gd name="T0" fmla="*/ 0 w 1394"/>
              <a:gd name="T1" fmla="*/ 0 h 245"/>
              <a:gd name="T2" fmla="*/ 1150 w 1394"/>
              <a:gd name="T3" fmla="*/ 0 h 245"/>
              <a:gd name="T4" fmla="*/ 1394 w 1394"/>
              <a:gd name="T5" fmla="*/ 245 h 245"/>
              <a:gd name="T6" fmla="*/ 241 w 1394"/>
              <a:gd name="T7" fmla="*/ 245 h 245"/>
              <a:gd name="T8" fmla="*/ 0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0" y="0"/>
                </a:moveTo>
                <a:lnTo>
                  <a:pt x="1150" y="0"/>
                </a:lnTo>
                <a:lnTo>
                  <a:pt x="1394" y="245"/>
                </a:lnTo>
                <a:lnTo>
                  <a:pt x="241" y="245"/>
                </a:lnTo>
                <a:lnTo>
                  <a:pt x="0" y="0"/>
                </a:lnTo>
                <a:close/>
              </a:path>
            </a:pathLst>
          </a:custGeom>
          <a:solidFill>
            <a:srgbClr val="FFBD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11"/>
          <p:cNvSpPr>
            <a:spLocks noChangeArrowheads="1"/>
          </p:cNvSpPr>
          <p:nvPr/>
        </p:nvSpPr>
        <p:spPr bwMode="auto">
          <a:xfrm>
            <a:off x="3043225" y="4694711"/>
            <a:ext cx="551236" cy="196707"/>
          </a:xfrm>
          <a:prstGeom prst="rect">
            <a:avLst/>
          </a:prstGeom>
          <a:solidFill>
            <a:srgbClr val="18191C">
              <a:lumMod val="50000"/>
            </a:srgb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79405" tIns="39702" rIns="79405" bIns="3970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Freeform 12"/>
          <p:cNvSpPr>
            <a:spLocks/>
          </p:cNvSpPr>
          <p:nvPr/>
        </p:nvSpPr>
        <p:spPr bwMode="auto">
          <a:xfrm>
            <a:off x="3043227" y="4886842"/>
            <a:ext cx="2868255" cy="553523"/>
          </a:xfrm>
          <a:custGeom>
            <a:avLst/>
            <a:gdLst>
              <a:gd name="T0" fmla="*/ 0 w 1254"/>
              <a:gd name="T1" fmla="*/ 0 h 242"/>
              <a:gd name="T2" fmla="*/ 1254 w 1254"/>
              <a:gd name="T3" fmla="*/ 0 h 242"/>
              <a:gd name="T4" fmla="*/ 1254 w 1254"/>
              <a:gd name="T5" fmla="*/ 242 h 242"/>
              <a:gd name="T6" fmla="*/ 241 w 1254"/>
              <a:gd name="T7" fmla="*/ 242 h 242"/>
              <a:gd name="T8" fmla="*/ 0 w 1254"/>
              <a:gd name="T9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4" h="242">
                <a:moveTo>
                  <a:pt x="0" y="0"/>
                </a:moveTo>
                <a:lnTo>
                  <a:pt x="1254" y="0"/>
                </a:lnTo>
                <a:lnTo>
                  <a:pt x="1254" y="242"/>
                </a:lnTo>
                <a:lnTo>
                  <a:pt x="241" y="242"/>
                </a:lnTo>
                <a:lnTo>
                  <a:pt x="0" y="0"/>
                </a:lnTo>
                <a:close/>
              </a:path>
            </a:pathLst>
          </a:custGeom>
          <a:solidFill>
            <a:srgbClr val="FFBD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13"/>
          <p:cNvSpPr>
            <a:spLocks/>
          </p:cNvSpPr>
          <p:nvPr/>
        </p:nvSpPr>
        <p:spPr bwMode="auto">
          <a:xfrm>
            <a:off x="3043226" y="2629292"/>
            <a:ext cx="3188475" cy="560386"/>
          </a:xfrm>
          <a:custGeom>
            <a:avLst/>
            <a:gdLst>
              <a:gd name="T0" fmla="*/ 241 w 1394"/>
              <a:gd name="T1" fmla="*/ 0 h 245"/>
              <a:gd name="T2" fmla="*/ 1394 w 1394"/>
              <a:gd name="T3" fmla="*/ 0 h 245"/>
              <a:gd name="T4" fmla="*/ 1150 w 1394"/>
              <a:gd name="T5" fmla="*/ 245 h 245"/>
              <a:gd name="T6" fmla="*/ 0 w 1394"/>
              <a:gd name="T7" fmla="*/ 245 h 245"/>
              <a:gd name="T8" fmla="*/ 241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241" y="0"/>
                </a:moveTo>
                <a:lnTo>
                  <a:pt x="1394" y="0"/>
                </a:lnTo>
                <a:lnTo>
                  <a:pt x="1150" y="245"/>
                </a:lnTo>
                <a:lnTo>
                  <a:pt x="0" y="245"/>
                </a:lnTo>
                <a:lnTo>
                  <a:pt x="241" y="0"/>
                </a:lnTo>
                <a:close/>
              </a:path>
            </a:pathLst>
          </a:custGeom>
          <a:solidFill>
            <a:srgbClr val="18191C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Freeform 14"/>
          <p:cNvSpPr>
            <a:spLocks/>
          </p:cNvSpPr>
          <p:nvPr/>
        </p:nvSpPr>
        <p:spPr bwMode="auto">
          <a:xfrm>
            <a:off x="3043226" y="4136614"/>
            <a:ext cx="3188475" cy="558098"/>
          </a:xfrm>
          <a:custGeom>
            <a:avLst/>
            <a:gdLst>
              <a:gd name="T0" fmla="*/ 241 w 1394"/>
              <a:gd name="T1" fmla="*/ 0 h 244"/>
              <a:gd name="T2" fmla="*/ 1394 w 1394"/>
              <a:gd name="T3" fmla="*/ 0 h 244"/>
              <a:gd name="T4" fmla="*/ 1150 w 1394"/>
              <a:gd name="T5" fmla="*/ 244 h 244"/>
              <a:gd name="T6" fmla="*/ 0 w 1394"/>
              <a:gd name="T7" fmla="*/ 244 h 244"/>
              <a:gd name="T8" fmla="*/ 241 w 1394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4">
                <a:moveTo>
                  <a:pt x="241" y="0"/>
                </a:moveTo>
                <a:lnTo>
                  <a:pt x="1394" y="0"/>
                </a:lnTo>
                <a:lnTo>
                  <a:pt x="1150" y="244"/>
                </a:lnTo>
                <a:lnTo>
                  <a:pt x="0" y="244"/>
                </a:lnTo>
                <a:lnTo>
                  <a:pt x="241" y="0"/>
                </a:lnTo>
                <a:close/>
              </a:path>
            </a:pathLst>
          </a:custGeom>
          <a:solidFill>
            <a:srgbClr val="18191C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3688240" y="4987484"/>
            <a:ext cx="608418" cy="352242"/>
            <a:chOff x="5238881" y="5604205"/>
            <a:chExt cx="763063" cy="441774"/>
          </a:xfrm>
          <a:solidFill>
            <a:sysClr val="window" lastClr="FFFFFF"/>
          </a:solidFill>
        </p:grpSpPr>
        <p:sp>
          <p:nvSpPr>
            <p:cNvPr id="68" name="Freeform 79"/>
            <p:cNvSpPr>
              <a:spLocks/>
            </p:cNvSpPr>
            <p:nvPr/>
          </p:nvSpPr>
          <p:spPr bwMode="auto">
            <a:xfrm>
              <a:off x="5238881" y="5652973"/>
              <a:ext cx="203676" cy="344239"/>
            </a:xfrm>
            <a:custGeom>
              <a:avLst/>
              <a:gdLst>
                <a:gd name="T0" fmla="*/ 61 w 71"/>
                <a:gd name="T1" fmla="*/ 0 h 120"/>
                <a:gd name="T2" fmla="*/ 65 w 71"/>
                <a:gd name="T3" fmla="*/ 0 h 120"/>
                <a:gd name="T4" fmla="*/ 67 w 71"/>
                <a:gd name="T5" fmla="*/ 2 h 120"/>
                <a:gd name="T6" fmla="*/ 71 w 71"/>
                <a:gd name="T7" fmla="*/ 6 h 120"/>
                <a:gd name="T8" fmla="*/ 71 w 71"/>
                <a:gd name="T9" fmla="*/ 10 h 120"/>
                <a:gd name="T10" fmla="*/ 71 w 71"/>
                <a:gd name="T11" fmla="*/ 14 h 120"/>
                <a:gd name="T12" fmla="*/ 67 w 71"/>
                <a:gd name="T13" fmla="*/ 18 h 120"/>
                <a:gd name="T14" fmla="*/ 26 w 71"/>
                <a:gd name="T15" fmla="*/ 61 h 120"/>
                <a:gd name="T16" fmla="*/ 67 w 71"/>
                <a:gd name="T17" fmla="*/ 102 h 120"/>
                <a:gd name="T18" fmla="*/ 71 w 71"/>
                <a:gd name="T19" fmla="*/ 106 h 120"/>
                <a:gd name="T20" fmla="*/ 71 w 71"/>
                <a:gd name="T21" fmla="*/ 110 h 120"/>
                <a:gd name="T22" fmla="*/ 71 w 71"/>
                <a:gd name="T23" fmla="*/ 114 h 120"/>
                <a:gd name="T24" fmla="*/ 67 w 71"/>
                <a:gd name="T25" fmla="*/ 118 h 120"/>
                <a:gd name="T26" fmla="*/ 61 w 71"/>
                <a:gd name="T27" fmla="*/ 120 h 120"/>
                <a:gd name="T28" fmla="*/ 53 w 71"/>
                <a:gd name="T29" fmla="*/ 118 h 120"/>
                <a:gd name="T30" fmla="*/ 4 w 71"/>
                <a:gd name="T31" fmla="*/ 67 h 120"/>
                <a:gd name="T32" fmla="*/ 0 w 71"/>
                <a:gd name="T33" fmla="*/ 61 h 120"/>
                <a:gd name="T34" fmla="*/ 4 w 71"/>
                <a:gd name="T35" fmla="*/ 53 h 120"/>
                <a:gd name="T36" fmla="*/ 53 w 71"/>
                <a:gd name="T37" fmla="*/ 2 h 120"/>
                <a:gd name="T38" fmla="*/ 57 w 71"/>
                <a:gd name="T39" fmla="*/ 0 h 120"/>
                <a:gd name="T40" fmla="*/ 61 w 71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0">
                  <a:moveTo>
                    <a:pt x="61" y="0"/>
                  </a:moveTo>
                  <a:lnTo>
                    <a:pt x="65" y="0"/>
                  </a:lnTo>
                  <a:lnTo>
                    <a:pt x="67" y="2"/>
                  </a:lnTo>
                  <a:lnTo>
                    <a:pt x="71" y="6"/>
                  </a:lnTo>
                  <a:lnTo>
                    <a:pt x="71" y="10"/>
                  </a:lnTo>
                  <a:lnTo>
                    <a:pt x="71" y="14"/>
                  </a:lnTo>
                  <a:lnTo>
                    <a:pt x="67" y="18"/>
                  </a:lnTo>
                  <a:lnTo>
                    <a:pt x="26" y="61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10"/>
                  </a:lnTo>
                  <a:lnTo>
                    <a:pt x="71" y="114"/>
                  </a:lnTo>
                  <a:lnTo>
                    <a:pt x="67" y="118"/>
                  </a:lnTo>
                  <a:lnTo>
                    <a:pt x="61" y="120"/>
                  </a:lnTo>
                  <a:lnTo>
                    <a:pt x="53" y="118"/>
                  </a:lnTo>
                  <a:lnTo>
                    <a:pt x="4" y="67"/>
                  </a:lnTo>
                  <a:lnTo>
                    <a:pt x="0" y="61"/>
                  </a:lnTo>
                  <a:lnTo>
                    <a:pt x="4" y="53"/>
                  </a:lnTo>
                  <a:lnTo>
                    <a:pt x="53" y="2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5557301" y="5604205"/>
              <a:ext cx="444643" cy="441774"/>
              <a:chOff x="5557301" y="5584126"/>
              <a:chExt cx="444643" cy="441774"/>
            </a:xfrm>
            <a:grpFill/>
          </p:grpSpPr>
          <p:sp>
            <p:nvSpPr>
              <p:cNvPr id="70" name="Freeform 192"/>
              <p:cNvSpPr>
                <a:spLocks noEditPoints="1"/>
              </p:cNvSpPr>
              <p:nvPr/>
            </p:nvSpPr>
            <p:spPr bwMode="auto">
              <a:xfrm>
                <a:off x="5557301" y="5584126"/>
                <a:ext cx="444643" cy="441774"/>
              </a:xfrm>
              <a:custGeom>
                <a:avLst/>
                <a:gdLst>
                  <a:gd name="T0" fmla="*/ 78 w 155"/>
                  <a:gd name="T1" fmla="*/ 10 h 154"/>
                  <a:gd name="T2" fmla="*/ 61 w 155"/>
                  <a:gd name="T3" fmla="*/ 12 h 154"/>
                  <a:gd name="T4" fmla="*/ 43 w 155"/>
                  <a:gd name="T5" fmla="*/ 18 h 154"/>
                  <a:gd name="T6" fmla="*/ 25 w 155"/>
                  <a:gd name="T7" fmla="*/ 34 h 154"/>
                  <a:gd name="T8" fmla="*/ 13 w 155"/>
                  <a:gd name="T9" fmla="*/ 55 h 154"/>
                  <a:gd name="T10" fmla="*/ 9 w 155"/>
                  <a:gd name="T11" fmla="*/ 77 h 154"/>
                  <a:gd name="T12" fmla="*/ 11 w 155"/>
                  <a:gd name="T13" fmla="*/ 95 h 154"/>
                  <a:gd name="T14" fmla="*/ 19 w 155"/>
                  <a:gd name="T15" fmla="*/ 112 h 154"/>
                  <a:gd name="T16" fmla="*/ 33 w 155"/>
                  <a:gd name="T17" fmla="*/ 130 h 154"/>
                  <a:gd name="T18" fmla="*/ 55 w 155"/>
                  <a:gd name="T19" fmla="*/ 142 h 154"/>
                  <a:gd name="T20" fmla="*/ 78 w 155"/>
                  <a:gd name="T21" fmla="*/ 146 h 154"/>
                  <a:gd name="T22" fmla="*/ 94 w 155"/>
                  <a:gd name="T23" fmla="*/ 144 h 154"/>
                  <a:gd name="T24" fmla="*/ 112 w 155"/>
                  <a:gd name="T25" fmla="*/ 138 h 154"/>
                  <a:gd name="T26" fmla="*/ 130 w 155"/>
                  <a:gd name="T27" fmla="*/ 122 h 154"/>
                  <a:gd name="T28" fmla="*/ 143 w 155"/>
                  <a:gd name="T29" fmla="*/ 101 h 154"/>
                  <a:gd name="T30" fmla="*/ 147 w 155"/>
                  <a:gd name="T31" fmla="*/ 77 h 154"/>
                  <a:gd name="T32" fmla="*/ 145 w 155"/>
                  <a:gd name="T33" fmla="*/ 61 h 154"/>
                  <a:gd name="T34" fmla="*/ 136 w 155"/>
                  <a:gd name="T35" fmla="*/ 44 h 154"/>
                  <a:gd name="T36" fmla="*/ 122 w 155"/>
                  <a:gd name="T37" fmla="*/ 24 h 154"/>
                  <a:gd name="T38" fmla="*/ 100 w 155"/>
                  <a:gd name="T39" fmla="*/ 14 h 154"/>
                  <a:gd name="T40" fmla="*/ 78 w 155"/>
                  <a:gd name="T41" fmla="*/ 10 h 154"/>
                  <a:gd name="T42" fmla="*/ 78 w 155"/>
                  <a:gd name="T43" fmla="*/ 0 h 154"/>
                  <a:gd name="T44" fmla="*/ 104 w 155"/>
                  <a:gd name="T45" fmla="*/ 6 h 154"/>
                  <a:gd name="T46" fmla="*/ 126 w 155"/>
                  <a:gd name="T47" fmla="*/ 18 h 154"/>
                  <a:gd name="T48" fmla="*/ 145 w 155"/>
                  <a:gd name="T49" fmla="*/ 40 h 154"/>
                  <a:gd name="T50" fmla="*/ 153 w 155"/>
                  <a:gd name="T51" fmla="*/ 59 h 154"/>
                  <a:gd name="T52" fmla="*/ 155 w 155"/>
                  <a:gd name="T53" fmla="*/ 77 h 154"/>
                  <a:gd name="T54" fmla="*/ 151 w 155"/>
                  <a:gd name="T55" fmla="*/ 103 h 154"/>
                  <a:gd name="T56" fmla="*/ 136 w 155"/>
                  <a:gd name="T57" fmla="*/ 128 h 154"/>
                  <a:gd name="T58" fmla="*/ 116 w 155"/>
                  <a:gd name="T59" fmla="*/ 144 h 154"/>
                  <a:gd name="T60" fmla="*/ 96 w 155"/>
                  <a:gd name="T61" fmla="*/ 152 h 154"/>
                  <a:gd name="T62" fmla="*/ 78 w 155"/>
                  <a:gd name="T63" fmla="*/ 154 h 154"/>
                  <a:gd name="T64" fmla="*/ 51 w 155"/>
                  <a:gd name="T65" fmla="*/ 150 h 154"/>
                  <a:gd name="T66" fmla="*/ 29 w 155"/>
                  <a:gd name="T67" fmla="*/ 136 h 154"/>
                  <a:gd name="T68" fmla="*/ 11 w 155"/>
                  <a:gd name="T69" fmla="*/ 116 h 154"/>
                  <a:gd name="T70" fmla="*/ 3 w 155"/>
                  <a:gd name="T71" fmla="*/ 97 h 154"/>
                  <a:gd name="T72" fmla="*/ 0 w 155"/>
                  <a:gd name="T73" fmla="*/ 77 h 154"/>
                  <a:gd name="T74" fmla="*/ 5 w 155"/>
                  <a:gd name="T75" fmla="*/ 50 h 154"/>
                  <a:gd name="T76" fmla="*/ 19 w 155"/>
                  <a:gd name="T77" fmla="*/ 28 h 154"/>
                  <a:gd name="T78" fmla="*/ 39 w 155"/>
                  <a:gd name="T79" fmla="*/ 10 h 154"/>
                  <a:gd name="T80" fmla="*/ 59 w 155"/>
                  <a:gd name="T81" fmla="*/ 4 h 154"/>
                  <a:gd name="T82" fmla="*/ 78 w 155"/>
                  <a:gd name="T8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4">
                    <a:moveTo>
                      <a:pt x="78" y="10"/>
                    </a:moveTo>
                    <a:lnTo>
                      <a:pt x="61" y="12"/>
                    </a:lnTo>
                    <a:lnTo>
                      <a:pt x="43" y="18"/>
                    </a:lnTo>
                    <a:lnTo>
                      <a:pt x="25" y="34"/>
                    </a:lnTo>
                    <a:lnTo>
                      <a:pt x="13" y="55"/>
                    </a:lnTo>
                    <a:lnTo>
                      <a:pt x="9" y="77"/>
                    </a:lnTo>
                    <a:lnTo>
                      <a:pt x="11" y="95"/>
                    </a:lnTo>
                    <a:lnTo>
                      <a:pt x="19" y="112"/>
                    </a:lnTo>
                    <a:lnTo>
                      <a:pt x="33" y="130"/>
                    </a:lnTo>
                    <a:lnTo>
                      <a:pt x="55" y="142"/>
                    </a:lnTo>
                    <a:lnTo>
                      <a:pt x="78" y="146"/>
                    </a:lnTo>
                    <a:lnTo>
                      <a:pt x="94" y="144"/>
                    </a:lnTo>
                    <a:lnTo>
                      <a:pt x="112" y="138"/>
                    </a:lnTo>
                    <a:lnTo>
                      <a:pt x="130" y="122"/>
                    </a:lnTo>
                    <a:lnTo>
                      <a:pt x="143" y="101"/>
                    </a:lnTo>
                    <a:lnTo>
                      <a:pt x="147" y="77"/>
                    </a:lnTo>
                    <a:lnTo>
                      <a:pt x="145" y="61"/>
                    </a:lnTo>
                    <a:lnTo>
                      <a:pt x="136" y="44"/>
                    </a:lnTo>
                    <a:lnTo>
                      <a:pt x="122" y="24"/>
                    </a:lnTo>
                    <a:lnTo>
                      <a:pt x="100" y="14"/>
                    </a:lnTo>
                    <a:lnTo>
                      <a:pt x="78" y="10"/>
                    </a:lnTo>
                    <a:close/>
                    <a:moveTo>
                      <a:pt x="78" y="0"/>
                    </a:moveTo>
                    <a:lnTo>
                      <a:pt x="104" y="6"/>
                    </a:lnTo>
                    <a:lnTo>
                      <a:pt x="126" y="18"/>
                    </a:lnTo>
                    <a:lnTo>
                      <a:pt x="145" y="40"/>
                    </a:lnTo>
                    <a:lnTo>
                      <a:pt x="153" y="59"/>
                    </a:lnTo>
                    <a:lnTo>
                      <a:pt x="155" y="77"/>
                    </a:lnTo>
                    <a:lnTo>
                      <a:pt x="151" y="103"/>
                    </a:lnTo>
                    <a:lnTo>
                      <a:pt x="136" y="128"/>
                    </a:lnTo>
                    <a:lnTo>
                      <a:pt x="116" y="144"/>
                    </a:lnTo>
                    <a:lnTo>
                      <a:pt x="96" y="152"/>
                    </a:lnTo>
                    <a:lnTo>
                      <a:pt x="78" y="154"/>
                    </a:lnTo>
                    <a:lnTo>
                      <a:pt x="51" y="150"/>
                    </a:lnTo>
                    <a:lnTo>
                      <a:pt x="29" y="136"/>
                    </a:lnTo>
                    <a:lnTo>
                      <a:pt x="11" y="116"/>
                    </a:lnTo>
                    <a:lnTo>
                      <a:pt x="3" y="97"/>
                    </a:lnTo>
                    <a:lnTo>
                      <a:pt x="0" y="77"/>
                    </a:lnTo>
                    <a:lnTo>
                      <a:pt x="5" y="50"/>
                    </a:lnTo>
                    <a:lnTo>
                      <a:pt x="19" y="28"/>
                    </a:lnTo>
                    <a:lnTo>
                      <a:pt x="39" y="10"/>
                    </a:lnTo>
                    <a:lnTo>
                      <a:pt x="59" y="4"/>
                    </a:lnTo>
                    <a:lnTo>
                      <a:pt x="7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193"/>
              <p:cNvSpPr>
                <a:spLocks/>
              </p:cNvSpPr>
              <p:nvPr/>
            </p:nvSpPr>
            <p:spPr bwMode="auto">
              <a:xfrm>
                <a:off x="5657705" y="5905416"/>
                <a:ext cx="28687" cy="22949"/>
              </a:xfrm>
              <a:custGeom>
                <a:avLst/>
                <a:gdLst>
                  <a:gd name="T0" fmla="*/ 0 w 10"/>
                  <a:gd name="T1" fmla="*/ 0 h 8"/>
                  <a:gd name="T2" fmla="*/ 10 w 10"/>
                  <a:gd name="T3" fmla="*/ 8 h 8"/>
                  <a:gd name="T4" fmla="*/ 4 w 10"/>
                  <a:gd name="T5" fmla="*/ 8 h 8"/>
                  <a:gd name="T6" fmla="*/ 0 w 10"/>
                  <a:gd name="T7" fmla="*/ 8 h 8"/>
                  <a:gd name="T8" fmla="*/ 0 w 10"/>
                  <a:gd name="T9" fmla="*/ 4 h 8"/>
                  <a:gd name="T10" fmla="*/ 0 w 10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8">
                    <a:moveTo>
                      <a:pt x="0" y="0"/>
                    </a:moveTo>
                    <a:lnTo>
                      <a:pt x="10" y="8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Freeform 194"/>
              <p:cNvSpPr>
                <a:spLocks/>
              </p:cNvSpPr>
              <p:nvPr/>
            </p:nvSpPr>
            <p:spPr bwMode="auto">
              <a:xfrm>
                <a:off x="5792532" y="5687397"/>
                <a:ext cx="103272" cy="111879"/>
              </a:xfrm>
              <a:custGeom>
                <a:avLst/>
                <a:gdLst>
                  <a:gd name="T0" fmla="*/ 6 w 36"/>
                  <a:gd name="T1" fmla="*/ 0 h 39"/>
                  <a:gd name="T2" fmla="*/ 16 w 36"/>
                  <a:gd name="T3" fmla="*/ 0 h 39"/>
                  <a:gd name="T4" fmla="*/ 36 w 36"/>
                  <a:gd name="T5" fmla="*/ 21 h 39"/>
                  <a:gd name="T6" fmla="*/ 36 w 36"/>
                  <a:gd name="T7" fmla="*/ 31 h 39"/>
                  <a:gd name="T8" fmla="*/ 30 w 36"/>
                  <a:gd name="T9" fmla="*/ 39 h 39"/>
                  <a:gd name="T10" fmla="*/ 0 w 36"/>
                  <a:gd name="T11" fmla="*/ 6 h 39"/>
                  <a:gd name="T12" fmla="*/ 6 w 36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9">
                    <a:moveTo>
                      <a:pt x="6" y="0"/>
                    </a:moveTo>
                    <a:lnTo>
                      <a:pt x="16" y="0"/>
                    </a:lnTo>
                    <a:lnTo>
                      <a:pt x="36" y="21"/>
                    </a:lnTo>
                    <a:lnTo>
                      <a:pt x="36" y="31"/>
                    </a:lnTo>
                    <a:lnTo>
                      <a:pt x="30" y="39"/>
                    </a:lnTo>
                    <a:lnTo>
                      <a:pt x="0" y="6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195"/>
              <p:cNvSpPr>
                <a:spLocks/>
              </p:cNvSpPr>
              <p:nvPr/>
            </p:nvSpPr>
            <p:spPr bwMode="auto">
              <a:xfrm>
                <a:off x="5715079" y="5747638"/>
                <a:ext cx="123353" cy="120484"/>
              </a:xfrm>
              <a:custGeom>
                <a:avLst/>
                <a:gdLst>
                  <a:gd name="T0" fmla="*/ 35 w 43"/>
                  <a:gd name="T1" fmla="*/ 0 h 42"/>
                  <a:gd name="T2" fmla="*/ 43 w 43"/>
                  <a:gd name="T3" fmla="*/ 8 h 42"/>
                  <a:gd name="T4" fmla="*/ 8 w 43"/>
                  <a:gd name="T5" fmla="*/ 42 h 42"/>
                  <a:gd name="T6" fmla="*/ 0 w 43"/>
                  <a:gd name="T7" fmla="*/ 42 h 42"/>
                  <a:gd name="T8" fmla="*/ 0 w 43"/>
                  <a:gd name="T9" fmla="*/ 34 h 42"/>
                  <a:gd name="T10" fmla="*/ 0 w 43"/>
                  <a:gd name="T11" fmla="*/ 34 h 42"/>
                  <a:gd name="T12" fmla="*/ 35 w 43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2">
                    <a:moveTo>
                      <a:pt x="35" y="0"/>
                    </a:moveTo>
                    <a:lnTo>
                      <a:pt x="43" y="8"/>
                    </a:lnTo>
                    <a:lnTo>
                      <a:pt x="8" y="42"/>
                    </a:lnTo>
                    <a:lnTo>
                      <a:pt x="0" y="42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Freeform 196"/>
              <p:cNvSpPr>
                <a:spLocks/>
              </p:cNvSpPr>
              <p:nvPr/>
            </p:nvSpPr>
            <p:spPr bwMode="auto">
              <a:xfrm>
                <a:off x="5680655" y="5716084"/>
                <a:ext cx="123353" cy="123353"/>
              </a:xfrm>
              <a:custGeom>
                <a:avLst/>
                <a:gdLst>
                  <a:gd name="T0" fmla="*/ 35 w 43"/>
                  <a:gd name="T1" fmla="*/ 0 h 43"/>
                  <a:gd name="T2" fmla="*/ 43 w 43"/>
                  <a:gd name="T3" fmla="*/ 9 h 43"/>
                  <a:gd name="T4" fmla="*/ 8 w 43"/>
                  <a:gd name="T5" fmla="*/ 43 h 43"/>
                  <a:gd name="T6" fmla="*/ 8 w 43"/>
                  <a:gd name="T7" fmla="*/ 43 h 43"/>
                  <a:gd name="T8" fmla="*/ 0 w 43"/>
                  <a:gd name="T9" fmla="*/ 43 h 43"/>
                  <a:gd name="T10" fmla="*/ 0 w 43"/>
                  <a:gd name="T11" fmla="*/ 35 h 43"/>
                  <a:gd name="T12" fmla="*/ 35 w 43"/>
                  <a:gd name="T1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3">
                    <a:moveTo>
                      <a:pt x="35" y="0"/>
                    </a:moveTo>
                    <a:lnTo>
                      <a:pt x="43" y="9"/>
                    </a:lnTo>
                    <a:lnTo>
                      <a:pt x="8" y="43"/>
                    </a:lnTo>
                    <a:lnTo>
                      <a:pt x="8" y="43"/>
                    </a:lnTo>
                    <a:lnTo>
                      <a:pt x="0" y="43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5" name="Freeform 197"/>
              <p:cNvSpPr>
                <a:spLocks/>
              </p:cNvSpPr>
              <p:nvPr/>
            </p:nvSpPr>
            <p:spPr bwMode="auto">
              <a:xfrm>
                <a:off x="5663443" y="5833698"/>
                <a:ext cx="86060" cy="94667"/>
              </a:xfrm>
              <a:custGeom>
                <a:avLst/>
                <a:gdLst>
                  <a:gd name="T0" fmla="*/ 2 w 30"/>
                  <a:gd name="T1" fmla="*/ 0 h 33"/>
                  <a:gd name="T2" fmla="*/ 4 w 30"/>
                  <a:gd name="T3" fmla="*/ 4 h 33"/>
                  <a:gd name="T4" fmla="*/ 12 w 30"/>
                  <a:gd name="T5" fmla="*/ 8 h 33"/>
                  <a:gd name="T6" fmla="*/ 16 w 30"/>
                  <a:gd name="T7" fmla="*/ 16 h 33"/>
                  <a:gd name="T8" fmla="*/ 24 w 30"/>
                  <a:gd name="T9" fmla="*/ 18 h 33"/>
                  <a:gd name="T10" fmla="*/ 26 w 30"/>
                  <a:gd name="T11" fmla="*/ 27 h 33"/>
                  <a:gd name="T12" fmla="*/ 30 w 30"/>
                  <a:gd name="T13" fmla="*/ 31 h 33"/>
                  <a:gd name="T14" fmla="*/ 12 w 30"/>
                  <a:gd name="T15" fmla="*/ 33 h 33"/>
                  <a:gd name="T16" fmla="*/ 0 w 30"/>
                  <a:gd name="T17" fmla="*/ 18 h 33"/>
                  <a:gd name="T18" fmla="*/ 2 w 30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3">
                    <a:moveTo>
                      <a:pt x="2" y="0"/>
                    </a:moveTo>
                    <a:lnTo>
                      <a:pt x="4" y="4"/>
                    </a:lnTo>
                    <a:lnTo>
                      <a:pt x="12" y="8"/>
                    </a:lnTo>
                    <a:lnTo>
                      <a:pt x="16" y="16"/>
                    </a:lnTo>
                    <a:lnTo>
                      <a:pt x="24" y="18"/>
                    </a:lnTo>
                    <a:lnTo>
                      <a:pt x="26" y="27"/>
                    </a:lnTo>
                    <a:lnTo>
                      <a:pt x="30" y="31"/>
                    </a:lnTo>
                    <a:lnTo>
                      <a:pt x="12" y="33"/>
                    </a:lnTo>
                    <a:lnTo>
                      <a:pt x="0" y="18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Freeform 198"/>
              <p:cNvSpPr>
                <a:spLocks/>
              </p:cNvSpPr>
              <p:nvPr/>
            </p:nvSpPr>
            <p:spPr bwMode="auto">
              <a:xfrm>
                <a:off x="5749503" y="5782062"/>
                <a:ext cx="117616" cy="129091"/>
              </a:xfrm>
              <a:custGeom>
                <a:avLst/>
                <a:gdLst>
                  <a:gd name="T0" fmla="*/ 33 w 41"/>
                  <a:gd name="T1" fmla="*/ 0 h 45"/>
                  <a:gd name="T2" fmla="*/ 41 w 41"/>
                  <a:gd name="T3" fmla="*/ 8 h 45"/>
                  <a:gd name="T4" fmla="*/ 7 w 41"/>
                  <a:gd name="T5" fmla="*/ 45 h 45"/>
                  <a:gd name="T6" fmla="*/ 0 w 41"/>
                  <a:gd name="T7" fmla="*/ 43 h 45"/>
                  <a:gd name="T8" fmla="*/ 0 w 41"/>
                  <a:gd name="T9" fmla="*/ 34 h 45"/>
                  <a:gd name="T10" fmla="*/ 33 w 41"/>
                  <a:gd name="T11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5">
                    <a:moveTo>
                      <a:pt x="33" y="0"/>
                    </a:moveTo>
                    <a:lnTo>
                      <a:pt x="41" y="8"/>
                    </a:lnTo>
                    <a:lnTo>
                      <a:pt x="7" y="45"/>
                    </a:lnTo>
                    <a:lnTo>
                      <a:pt x="0" y="43"/>
                    </a:lnTo>
                    <a:lnTo>
                      <a:pt x="0" y="34"/>
                    </a:lnTo>
                    <a:lnTo>
                      <a:pt x="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7" name="组合 76"/>
          <p:cNvGrpSpPr/>
          <p:nvPr/>
        </p:nvGrpSpPr>
        <p:grpSpPr>
          <a:xfrm>
            <a:off x="4964544" y="4239541"/>
            <a:ext cx="594694" cy="352242"/>
            <a:chOff x="6839593" y="4666153"/>
            <a:chExt cx="745852" cy="441774"/>
          </a:xfrm>
          <a:solidFill>
            <a:sysClr val="window" lastClr="FFFFFF"/>
          </a:solidFill>
        </p:grpSpPr>
        <p:sp>
          <p:nvSpPr>
            <p:cNvPr id="78" name="Freeform 81"/>
            <p:cNvSpPr>
              <a:spLocks/>
            </p:cNvSpPr>
            <p:nvPr/>
          </p:nvSpPr>
          <p:spPr bwMode="auto">
            <a:xfrm>
              <a:off x="7381769" y="4714921"/>
              <a:ext cx="203676" cy="344239"/>
            </a:xfrm>
            <a:custGeom>
              <a:avLst/>
              <a:gdLst>
                <a:gd name="T0" fmla="*/ 10 w 71"/>
                <a:gd name="T1" fmla="*/ 0 h 120"/>
                <a:gd name="T2" fmla="*/ 14 w 71"/>
                <a:gd name="T3" fmla="*/ 2 h 120"/>
                <a:gd name="T4" fmla="*/ 18 w 71"/>
                <a:gd name="T5" fmla="*/ 4 h 120"/>
                <a:gd name="T6" fmla="*/ 67 w 71"/>
                <a:gd name="T7" fmla="*/ 53 h 120"/>
                <a:gd name="T8" fmla="*/ 71 w 71"/>
                <a:gd name="T9" fmla="*/ 61 h 120"/>
                <a:gd name="T10" fmla="*/ 67 w 71"/>
                <a:gd name="T11" fmla="*/ 69 h 120"/>
                <a:gd name="T12" fmla="*/ 18 w 71"/>
                <a:gd name="T13" fmla="*/ 118 h 120"/>
                <a:gd name="T14" fmla="*/ 10 w 71"/>
                <a:gd name="T15" fmla="*/ 120 h 120"/>
                <a:gd name="T16" fmla="*/ 4 w 71"/>
                <a:gd name="T17" fmla="*/ 118 h 120"/>
                <a:gd name="T18" fmla="*/ 0 w 71"/>
                <a:gd name="T19" fmla="*/ 114 h 120"/>
                <a:gd name="T20" fmla="*/ 0 w 71"/>
                <a:gd name="T21" fmla="*/ 110 h 120"/>
                <a:gd name="T22" fmla="*/ 0 w 71"/>
                <a:gd name="T23" fmla="*/ 106 h 120"/>
                <a:gd name="T24" fmla="*/ 4 w 71"/>
                <a:gd name="T25" fmla="*/ 104 h 120"/>
                <a:gd name="T26" fmla="*/ 44 w 71"/>
                <a:gd name="T27" fmla="*/ 61 h 120"/>
                <a:gd name="T28" fmla="*/ 4 w 71"/>
                <a:gd name="T29" fmla="*/ 18 h 120"/>
                <a:gd name="T30" fmla="*/ 0 w 71"/>
                <a:gd name="T31" fmla="*/ 14 h 120"/>
                <a:gd name="T32" fmla="*/ 0 w 71"/>
                <a:gd name="T33" fmla="*/ 10 h 120"/>
                <a:gd name="T34" fmla="*/ 0 w 71"/>
                <a:gd name="T35" fmla="*/ 8 h 120"/>
                <a:gd name="T36" fmla="*/ 4 w 71"/>
                <a:gd name="T37" fmla="*/ 4 h 120"/>
                <a:gd name="T38" fmla="*/ 6 w 71"/>
                <a:gd name="T39" fmla="*/ 2 h 120"/>
                <a:gd name="T40" fmla="*/ 10 w 71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0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67" y="53"/>
                  </a:lnTo>
                  <a:lnTo>
                    <a:pt x="71" y="61"/>
                  </a:lnTo>
                  <a:lnTo>
                    <a:pt x="67" y="69"/>
                  </a:lnTo>
                  <a:lnTo>
                    <a:pt x="18" y="118"/>
                  </a:lnTo>
                  <a:lnTo>
                    <a:pt x="10" y="120"/>
                  </a:lnTo>
                  <a:lnTo>
                    <a:pt x="4" y="118"/>
                  </a:lnTo>
                  <a:lnTo>
                    <a:pt x="0" y="114"/>
                  </a:lnTo>
                  <a:lnTo>
                    <a:pt x="0" y="110"/>
                  </a:lnTo>
                  <a:lnTo>
                    <a:pt x="0" y="106"/>
                  </a:lnTo>
                  <a:lnTo>
                    <a:pt x="4" y="104"/>
                  </a:lnTo>
                  <a:lnTo>
                    <a:pt x="44" y="61"/>
                  </a:lnTo>
                  <a:lnTo>
                    <a:pt x="4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8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9" name="组合 78"/>
            <p:cNvGrpSpPr/>
            <p:nvPr/>
          </p:nvGrpSpPr>
          <p:grpSpPr>
            <a:xfrm>
              <a:off x="6839593" y="4666153"/>
              <a:ext cx="441774" cy="441774"/>
              <a:chOff x="6839593" y="4666155"/>
              <a:chExt cx="441774" cy="441774"/>
            </a:xfrm>
            <a:grpFill/>
          </p:grpSpPr>
          <p:sp>
            <p:nvSpPr>
              <p:cNvPr id="80" name="Freeform 199"/>
              <p:cNvSpPr>
                <a:spLocks noEditPoints="1"/>
              </p:cNvSpPr>
              <p:nvPr/>
            </p:nvSpPr>
            <p:spPr bwMode="auto">
              <a:xfrm>
                <a:off x="6839593" y="4666155"/>
                <a:ext cx="441774" cy="441774"/>
              </a:xfrm>
              <a:custGeom>
                <a:avLst/>
                <a:gdLst>
                  <a:gd name="T0" fmla="*/ 77 w 154"/>
                  <a:gd name="T1" fmla="*/ 8 h 154"/>
                  <a:gd name="T2" fmla="*/ 59 w 154"/>
                  <a:gd name="T3" fmla="*/ 10 h 154"/>
                  <a:gd name="T4" fmla="*/ 42 w 154"/>
                  <a:gd name="T5" fmla="*/ 16 h 154"/>
                  <a:gd name="T6" fmla="*/ 24 w 154"/>
                  <a:gd name="T7" fmla="*/ 32 h 154"/>
                  <a:gd name="T8" fmla="*/ 12 w 154"/>
                  <a:gd name="T9" fmla="*/ 53 h 154"/>
                  <a:gd name="T10" fmla="*/ 8 w 154"/>
                  <a:gd name="T11" fmla="*/ 77 h 154"/>
                  <a:gd name="T12" fmla="*/ 10 w 154"/>
                  <a:gd name="T13" fmla="*/ 93 h 154"/>
                  <a:gd name="T14" fmla="*/ 16 w 154"/>
                  <a:gd name="T15" fmla="*/ 110 h 154"/>
                  <a:gd name="T16" fmla="*/ 32 w 154"/>
                  <a:gd name="T17" fmla="*/ 130 h 154"/>
                  <a:gd name="T18" fmla="*/ 53 w 154"/>
                  <a:gd name="T19" fmla="*/ 142 h 154"/>
                  <a:gd name="T20" fmla="*/ 77 w 154"/>
                  <a:gd name="T21" fmla="*/ 146 h 154"/>
                  <a:gd name="T22" fmla="*/ 93 w 154"/>
                  <a:gd name="T23" fmla="*/ 144 h 154"/>
                  <a:gd name="T24" fmla="*/ 109 w 154"/>
                  <a:gd name="T25" fmla="*/ 136 h 154"/>
                  <a:gd name="T26" fmla="*/ 130 w 154"/>
                  <a:gd name="T27" fmla="*/ 122 h 154"/>
                  <a:gd name="T28" fmla="*/ 140 w 154"/>
                  <a:gd name="T29" fmla="*/ 99 h 154"/>
                  <a:gd name="T30" fmla="*/ 144 w 154"/>
                  <a:gd name="T31" fmla="*/ 77 h 154"/>
                  <a:gd name="T32" fmla="*/ 142 w 154"/>
                  <a:gd name="T33" fmla="*/ 59 h 154"/>
                  <a:gd name="T34" fmla="*/ 136 w 154"/>
                  <a:gd name="T35" fmla="*/ 42 h 154"/>
                  <a:gd name="T36" fmla="*/ 120 w 154"/>
                  <a:gd name="T37" fmla="*/ 24 h 154"/>
                  <a:gd name="T38" fmla="*/ 99 w 154"/>
                  <a:gd name="T39" fmla="*/ 12 h 154"/>
                  <a:gd name="T40" fmla="*/ 77 w 154"/>
                  <a:gd name="T41" fmla="*/ 8 h 154"/>
                  <a:gd name="T42" fmla="*/ 77 w 154"/>
                  <a:gd name="T43" fmla="*/ 0 h 154"/>
                  <a:gd name="T44" fmla="*/ 103 w 154"/>
                  <a:gd name="T45" fmla="*/ 4 h 154"/>
                  <a:gd name="T46" fmla="*/ 126 w 154"/>
                  <a:gd name="T47" fmla="*/ 18 h 154"/>
                  <a:gd name="T48" fmla="*/ 144 w 154"/>
                  <a:gd name="T49" fmla="*/ 38 h 154"/>
                  <a:gd name="T50" fmla="*/ 150 w 154"/>
                  <a:gd name="T51" fmla="*/ 57 h 154"/>
                  <a:gd name="T52" fmla="*/ 154 w 154"/>
                  <a:gd name="T53" fmla="*/ 77 h 154"/>
                  <a:gd name="T54" fmla="*/ 148 w 154"/>
                  <a:gd name="T55" fmla="*/ 103 h 154"/>
                  <a:gd name="T56" fmla="*/ 136 w 154"/>
                  <a:gd name="T57" fmla="*/ 126 h 154"/>
                  <a:gd name="T58" fmla="*/ 114 w 154"/>
                  <a:gd name="T59" fmla="*/ 144 h 154"/>
                  <a:gd name="T60" fmla="*/ 95 w 154"/>
                  <a:gd name="T61" fmla="*/ 152 h 154"/>
                  <a:gd name="T62" fmla="*/ 77 w 154"/>
                  <a:gd name="T63" fmla="*/ 154 h 154"/>
                  <a:gd name="T64" fmla="*/ 51 w 154"/>
                  <a:gd name="T65" fmla="*/ 148 h 154"/>
                  <a:gd name="T66" fmla="*/ 26 w 154"/>
                  <a:gd name="T67" fmla="*/ 136 h 154"/>
                  <a:gd name="T68" fmla="*/ 10 w 154"/>
                  <a:gd name="T69" fmla="*/ 114 h 154"/>
                  <a:gd name="T70" fmla="*/ 2 w 154"/>
                  <a:gd name="T71" fmla="*/ 95 h 154"/>
                  <a:gd name="T72" fmla="*/ 0 w 154"/>
                  <a:gd name="T73" fmla="*/ 77 h 154"/>
                  <a:gd name="T74" fmla="*/ 4 w 154"/>
                  <a:gd name="T75" fmla="*/ 50 h 154"/>
                  <a:gd name="T76" fmla="*/ 18 w 154"/>
                  <a:gd name="T77" fmla="*/ 28 h 154"/>
                  <a:gd name="T78" fmla="*/ 38 w 154"/>
                  <a:gd name="T79" fmla="*/ 10 h 154"/>
                  <a:gd name="T80" fmla="*/ 57 w 154"/>
                  <a:gd name="T81" fmla="*/ 2 h 154"/>
                  <a:gd name="T82" fmla="*/ 77 w 154"/>
                  <a:gd name="T8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4" h="154">
                    <a:moveTo>
                      <a:pt x="77" y="8"/>
                    </a:moveTo>
                    <a:lnTo>
                      <a:pt x="59" y="10"/>
                    </a:lnTo>
                    <a:lnTo>
                      <a:pt x="42" y="16"/>
                    </a:lnTo>
                    <a:lnTo>
                      <a:pt x="24" y="32"/>
                    </a:lnTo>
                    <a:lnTo>
                      <a:pt x="12" y="53"/>
                    </a:lnTo>
                    <a:lnTo>
                      <a:pt x="8" y="77"/>
                    </a:lnTo>
                    <a:lnTo>
                      <a:pt x="10" y="93"/>
                    </a:lnTo>
                    <a:lnTo>
                      <a:pt x="16" y="110"/>
                    </a:lnTo>
                    <a:lnTo>
                      <a:pt x="32" y="130"/>
                    </a:lnTo>
                    <a:lnTo>
                      <a:pt x="53" y="142"/>
                    </a:lnTo>
                    <a:lnTo>
                      <a:pt x="77" y="146"/>
                    </a:lnTo>
                    <a:lnTo>
                      <a:pt x="93" y="144"/>
                    </a:lnTo>
                    <a:lnTo>
                      <a:pt x="109" y="136"/>
                    </a:lnTo>
                    <a:lnTo>
                      <a:pt x="130" y="122"/>
                    </a:lnTo>
                    <a:lnTo>
                      <a:pt x="140" y="99"/>
                    </a:lnTo>
                    <a:lnTo>
                      <a:pt x="144" y="77"/>
                    </a:lnTo>
                    <a:lnTo>
                      <a:pt x="142" y="59"/>
                    </a:lnTo>
                    <a:lnTo>
                      <a:pt x="136" y="42"/>
                    </a:lnTo>
                    <a:lnTo>
                      <a:pt x="120" y="24"/>
                    </a:lnTo>
                    <a:lnTo>
                      <a:pt x="99" y="12"/>
                    </a:lnTo>
                    <a:lnTo>
                      <a:pt x="77" y="8"/>
                    </a:lnTo>
                    <a:close/>
                    <a:moveTo>
                      <a:pt x="77" y="0"/>
                    </a:moveTo>
                    <a:lnTo>
                      <a:pt x="103" y="4"/>
                    </a:lnTo>
                    <a:lnTo>
                      <a:pt x="126" y="18"/>
                    </a:lnTo>
                    <a:lnTo>
                      <a:pt x="144" y="38"/>
                    </a:lnTo>
                    <a:lnTo>
                      <a:pt x="150" y="57"/>
                    </a:lnTo>
                    <a:lnTo>
                      <a:pt x="154" y="77"/>
                    </a:lnTo>
                    <a:lnTo>
                      <a:pt x="148" y="103"/>
                    </a:lnTo>
                    <a:lnTo>
                      <a:pt x="136" y="126"/>
                    </a:lnTo>
                    <a:lnTo>
                      <a:pt x="114" y="144"/>
                    </a:lnTo>
                    <a:lnTo>
                      <a:pt x="95" y="152"/>
                    </a:lnTo>
                    <a:lnTo>
                      <a:pt x="77" y="154"/>
                    </a:lnTo>
                    <a:lnTo>
                      <a:pt x="51" y="148"/>
                    </a:lnTo>
                    <a:lnTo>
                      <a:pt x="26" y="136"/>
                    </a:lnTo>
                    <a:lnTo>
                      <a:pt x="10" y="114"/>
                    </a:lnTo>
                    <a:lnTo>
                      <a:pt x="2" y="95"/>
                    </a:lnTo>
                    <a:lnTo>
                      <a:pt x="0" y="77"/>
                    </a:lnTo>
                    <a:lnTo>
                      <a:pt x="4" y="50"/>
                    </a:lnTo>
                    <a:lnTo>
                      <a:pt x="18" y="28"/>
                    </a:lnTo>
                    <a:lnTo>
                      <a:pt x="38" y="10"/>
                    </a:lnTo>
                    <a:lnTo>
                      <a:pt x="57" y="2"/>
                    </a:lnTo>
                    <a:lnTo>
                      <a:pt x="7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1" name="Freeform 200"/>
              <p:cNvSpPr>
                <a:spLocks noEditPoints="1"/>
              </p:cNvSpPr>
              <p:nvPr/>
            </p:nvSpPr>
            <p:spPr bwMode="auto">
              <a:xfrm>
                <a:off x="6902704" y="4818193"/>
                <a:ext cx="197938" cy="192201"/>
              </a:xfrm>
              <a:custGeom>
                <a:avLst/>
                <a:gdLst>
                  <a:gd name="T0" fmla="*/ 35 w 69"/>
                  <a:gd name="T1" fmla="*/ 16 h 67"/>
                  <a:gd name="T2" fmla="*/ 29 w 69"/>
                  <a:gd name="T3" fmla="*/ 16 h 67"/>
                  <a:gd name="T4" fmla="*/ 23 w 69"/>
                  <a:gd name="T5" fmla="*/ 20 h 67"/>
                  <a:gd name="T6" fmla="*/ 18 w 69"/>
                  <a:gd name="T7" fmla="*/ 26 h 67"/>
                  <a:gd name="T8" fmla="*/ 16 w 69"/>
                  <a:gd name="T9" fmla="*/ 34 h 67"/>
                  <a:gd name="T10" fmla="*/ 18 w 69"/>
                  <a:gd name="T11" fmla="*/ 40 h 67"/>
                  <a:gd name="T12" fmla="*/ 23 w 69"/>
                  <a:gd name="T13" fmla="*/ 46 h 67"/>
                  <a:gd name="T14" fmla="*/ 29 w 69"/>
                  <a:gd name="T15" fmla="*/ 50 h 67"/>
                  <a:gd name="T16" fmla="*/ 35 w 69"/>
                  <a:gd name="T17" fmla="*/ 50 h 67"/>
                  <a:gd name="T18" fmla="*/ 43 w 69"/>
                  <a:gd name="T19" fmla="*/ 50 h 67"/>
                  <a:gd name="T20" fmla="*/ 47 w 69"/>
                  <a:gd name="T21" fmla="*/ 46 h 67"/>
                  <a:gd name="T22" fmla="*/ 51 w 69"/>
                  <a:gd name="T23" fmla="*/ 40 h 67"/>
                  <a:gd name="T24" fmla="*/ 53 w 69"/>
                  <a:gd name="T25" fmla="*/ 34 h 67"/>
                  <a:gd name="T26" fmla="*/ 51 w 69"/>
                  <a:gd name="T27" fmla="*/ 26 h 67"/>
                  <a:gd name="T28" fmla="*/ 47 w 69"/>
                  <a:gd name="T29" fmla="*/ 20 h 67"/>
                  <a:gd name="T30" fmla="*/ 43 w 69"/>
                  <a:gd name="T31" fmla="*/ 16 h 67"/>
                  <a:gd name="T32" fmla="*/ 35 w 69"/>
                  <a:gd name="T33" fmla="*/ 16 h 67"/>
                  <a:gd name="T34" fmla="*/ 29 w 69"/>
                  <a:gd name="T35" fmla="*/ 0 h 67"/>
                  <a:gd name="T36" fmla="*/ 41 w 69"/>
                  <a:gd name="T37" fmla="*/ 0 h 67"/>
                  <a:gd name="T38" fmla="*/ 41 w 69"/>
                  <a:gd name="T39" fmla="*/ 6 h 67"/>
                  <a:gd name="T40" fmla="*/ 51 w 69"/>
                  <a:gd name="T41" fmla="*/ 10 h 67"/>
                  <a:gd name="T42" fmla="*/ 55 w 69"/>
                  <a:gd name="T43" fmla="*/ 6 h 67"/>
                  <a:gd name="T44" fmla="*/ 63 w 69"/>
                  <a:gd name="T45" fmla="*/ 14 h 67"/>
                  <a:gd name="T46" fmla="*/ 59 w 69"/>
                  <a:gd name="T47" fmla="*/ 18 h 67"/>
                  <a:gd name="T48" fmla="*/ 63 w 69"/>
                  <a:gd name="T49" fmla="*/ 28 h 67"/>
                  <a:gd name="T50" fmla="*/ 69 w 69"/>
                  <a:gd name="T51" fmla="*/ 28 h 67"/>
                  <a:gd name="T52" fmla="*/ 69 w 69"/>
                  <a:gd name="T53" fmla="*/ 38 h 67"/>
                  <a:gd name="T54" fmla="*/ 63 w 69"/>
                  <a:gd name="T55" fmla="*/ 38 h 67"/>
                  <a:gd name="T56" fmla="*/ 59 w 69"/>
                  <a:gd name="T57" fmla="*/ 48 h 67"/>
                  <a:gd name="T58" fmla="*/ 63 w 69"/>
                  <a:gd name="T59" fmla="*/ 53 h 67"/>
                  <a:gd name="T60" fmla="*/ 55 w 69"/>
                  <a:gd name="T61" fmla="*/ 61 h 67"/>
                  <a:gd name="T62" fmla="*/ 51 w 69"/>
                  <a:gd name="T63" fmla="*/ 57 h 67"/>
                  <a:gd name="T64" fmla="*/ 41 w 69"/>
                  <a:gd name="T65" fmla="*/ 61 h 67"/>
                  <a:gd name="T66" fmla="*/ 41 w 69"/>
                  <a:gd name="T67" fmla="*/ 67 h 67"/>
                  <a:gd name="T68" fmla="*/ 29 w 69"/>
                  <a:gd name="T69" fmla="*/ 67 h 67"/>
                  <a:gd name="T70" fmla="*/ 29 w 69"/>
                  <a:gd name="T71" fmla="*/ 61 h 67"/>
                  <a:gd name="T72" fmla="*/ 18 w 69"/>
                  <a:gd name="T73" fmla="*/ 57 h 67"/>
                  <a:gd name="T74" fmla="*/ 14 w 69"/>
                  <a:gd name="T75" fmla="*/ 61 h 67"/>
                  <a:gd name="T76" fmla="*/ 6 w 69"/>
                  <a:gd name="T77" fmla="*/ 53 h 67"/>
                  <a:gd name="T78" fmla="*/ 12 w 69"/>
                  <a:gd name="T79" fmla="*/ 48 h 67"/>
                  <a:gd name="T80" fmla="*/ 8 w 69"/>
                  <a:gd name="T81" fmla="*/ 38 h 67"/>
                  <a:gd name="T82" fmla="*/ 0 w 69"/>
                  <a:gd name="T83" fmla="*/ 38 h 67"/>
                  <a:gd name="T84" fmla="*/ 0 w 69"/>
                  <a:gd name="T85" fmla="*/ 28 h 67"/>
                  <a:gd name="T86" fmla="*/ 8 w 69"/>
                  <a:gd name="T87" fmla="*/ 28 h 67"/>
                  <a:gd name="T88" fmla="*/ 12 w 69"/>
                  <a:gd name="T89" fmla="*/ 18 h 67"/>
                  <a:gd name="T90" fmla="*/ 6 w 69"/>
                  <a:gd name="T91" fmla="*/ 14 h 67"/>
                  <a:gd name="T92" fmla="*/ 14 w 69"/>
                  <a:gd name="T93" fmla="*/ 6 h 67"/>
                  <a:gd name="T94" fmla="*/ 20 w 69"/>
                  <a:gd name="T95" fmla="*/ 10 h 67"/>
                  <a:gd name="T96" fmla="*/ 29 w 69"/>
                  <a:gd name="T97" fmla="*/ 6 h 67"/>
                  <a:gd name="T98" fmla="*/ 29 w 69"/>
                  <a:gd name="T9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9" h="67">
                    <a:moveTo>
                      <a:pt x="35" y="16"/>
                    </a:moveTo>
                    <a:lnTo>
                      <a:pt x="29" y="16"/>
                    </a:lnTo>
                    <a:lnTo>
                      <a:pt x="23" y="20"/>
                    </a:lnTo>
                    <a:lnTo>
                      <a:pt x="18" y="26"/>
                    </a:lnTo>
                    <a:lnTo>
                      <a:pt x="16" y="34"/>
                    </a:lnTo>
                    <a:lnTo>
                      <a:pt x="18" y="40"/>
                    </a:lnTo>
                    <a:lnTo>
                      <a:pt x="23" y="46"/>
                    </a:lnTo>
                    <a:lnTo>
                      <a:pt x="29" y="50"/>
                    </a:lnTo>
                    <a:lnTo>
                      <a:pt x="35" y="50"/>
                    </a:lnTo>
                    <a:lnTo>
                      <a:pt x="43" y="50"/>
                    </a:lnTo>
                    <a:lnTo>
                      <a:pt x="47" y="46"/>
                    </a:lnTo>
                    <a:lnTo>
                      <a:pt x="51" y="40"/>
                    </a:lnTo>
                    <a:lnTo>
                      <a:pt x="53" y="34"/>
                    </a:lnTo>
                    <a:lnTo>
                      <a:pt x="51" y="26"/>
                    </a:lnTo>
                    <a:lnTo>
                      <a:pt x="47" y="20"/>
                    </a:lnTo>
                    <a:lnTo>
                      <a:pt x="43" y="16"/>
                    </a:lnTo>
                    <a:lnTo>
                      <a:pt x="35" y="16"/>
                    </a:lnTo>
                    <a:close/>
                    <a:moveTo>
                      <a:pt x="29" y="0"/>
                    </a:moveTo>
                    <a:lnTo>
                      <a:pt x="41" y="0"/>
                    </a:lnTo>
                    <a:lnTo>
                      <a:pt x="41" y="6"/>
                    </a:lnTo>
                    <a:lnTo>
                      <a:pt x="51" y="10"/>
                    </a:lnTo>
                    <a:lnTo>
                      <a:pt x="55" y="6"/>
                    </a:lnTo>
                    <a:lnTo>
                      <a:pt x="63" y="14"/>
                    </a:lnTo>
                    <a:lnTo>
                      <a:pt x="59" y="18"/>
                    </a:lnTo>
                    <a:lnTo>
                      <a:pt x="63" y="28"/>
                    </a:lnTo>
                    <a:lnTo>
                      <a:pt x="69" y="28"/>
                    </a:lnTo>
                    <a:lnTo>
                      <a:pt x="69" y="38"/>
                    </a:lnTo>
                    <a:lnTo>
                      <a:pt x="63" y="38"/>
                    </a:lnTo>
                    <a:lnTo>
                      <a:pt x="59" y="48"/>
                    </a:lnTo>
                    <a:lnTo>
                      <a:pt x="63" y="53"/>
                    </a:lnTo>
                    <a:lnTo>
                      <a:pt x="55" y="61"/>
                    </a:lnTo>
                    <a:lnTo>
                      <a:pt x="51" y="57"/>
                    </a:lnTo>
                    <a:lnTo>
                      <a:pt x="41" y="61"/>
                    </a:lnTo>
                    <a:lnTo>
                      <a:pt x="41" y="67"/>
                    </a:lnTo>
                    <a:lnTo>
                      <a:pt x="29" y="67"/>
                    </a:lnTo>
                    <a:lnTo>
                      <a:pt x="29" y="61"/>
                    </a:lnTo>
                    <a:lnTo>
                      <a:pt x="18" y="57"/>
                    </a:lnTo>
                    <a:lnTo>
                      <a:pt x="14" y="61"/>
                    </a:lnTo>
                    <a:lnTo>
                      <a:pt x="6" y="53"/>
                    </a:lnTo>
                    <a:lnTo>
                      <a:pt x="12" y="48"/>
                    </a:lnTo>
                    <a:lnTo>
                      <a:pt x="8" y="38"/>
                    </a:lnTo>
                    <a:lnTo>
                      <a:pt x="0" y="38"/>
                    </a:lnTo>
                    <a:lnTo>
                      <a:pt x="0" y="28"/>
                    </a:lnTo>
                    <a:lnTo>
                      <a:pt x="8" y="28"/>
                    </a:lnTo>
                    <a:lnTo>
                      <a:pt x="12" y="18"/>
                    </a:lnTo>
                    <a:lnTo>
                      <a:pt x="6" y="14"/>
                    </a:lnTo>
                    <a:lnTo>
                      <a:pt x="14" y="6"/>
                    </a:lnTo>
                    <a:lnTo>
                      <a:pt x="20" y="10"/>
                    </a:lnTo>
                    <a:lnTo>
                      <a:pt x="29" y="6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Freeform 201"/>
              <p:cNvSpPr>
                <a:spLocks noEditPoints="1"/>
              </p:cNvSpPr>
              <p:nvPr/>
            </p:nvSpPr>
            <p:spPr bwMode="auto">
              <a:xfrm>
                <a:off x="7077691" y="4763689"/>
                <a:ext cx="134828" cy="129091"/>
              </a:xfrm>
              <a:custGeom>
                <a:avLst/>
                <a:gdLst>
                  <a:gd name="T0" fmla="*/ 24 w 47"/>
                  <a:gd name="T1" fmla="*/ 10 h 45"/>
                  <a:gd name="T2" fmla="*/ 16 w 47"/>
                  <a:gd name="T3" fmla="*/ 12 h 45"/>
                  <a:gd name="T4" fmla="*/ 12 w 47"/>
                  <a:gd name="T5" fmla="*/ 23 h 45"/>
                  <a:gd name="T6" fmla="*/ 14 w 47"/>
                  <a:gd name="T7" fmla="*/ 31 h 45"/>
                  <a:gd name="T8" fmla="*/ 22 w 47"/>
                  <a:gd name="T9" fmla="*/ 35 h 45"/>
                  <a:gd name="T10" fmla="*/ 31 w 47"/>
                  <a:gd name="T11" fmla="*/ 33 h 45"/>
                  <a:gd name="T12" fmla="*/ 37 w 47"/>
                  <a:gd name="T13" fmla="*/ 25 h 45"/>
                  <a:gd name="T14" fmla="*/ 33 w 47"/>
                  <a:gd name="T15" fmla="*/ 14 h 45"/>
                  <a:gd name="T16" fmla="*/ 24 w 47"/>
                  <a:gd name="T17" fmla="*/ 10 h 45"/>
                  <a:gd name="T18" fmla="*/ 22 w 47"/>
                  <a:gd name="T19" fmla="*/ 0 h 45"/>
                  <a:gd name="T20" fmla="*/ 28 w 47"/>
                  <a:gd name="T21" fmla="*/ 0 h 45"/>
                  <a:gd name="T22" fmla="*/ 28 w 47"/>
                  <a:gd name="T23" fmla="*/ 4 h 45"/>
                  <a:gd name="T24" fmla="*/ 35 w 47"/>
                  <a:gd name="T25" fmla="*/ 8 h 45"/>
                  <a:gd name="T26" fmla="*/ 39 w 47"/>
                  <a:gd name="T27" fmla="*/ 4 h 45"/>
                  <a:gd name="T28" fmla="*/ 43 w 47"/>
                  <a:gd name="T29" fmla="*/ 10 h 45"/>
                  <a:gd name="T30" fmla="*/ 41 w 47"/>
                  <a:gd name="T31" fmla="*/ 14 h 45"/>
                  <a:gd name="T32" fmla="*/ 43 w 47"/>
                  <a:gd name="T33" fmla="*/ 21 h 45"/>
                  <a:gd name="T34" fmla="*/ 47 w 47"/>
                  <a:gd name="T35" fmla="*/ 21 h 45"/>
                  <a:gd name="T36" fmla="*/ 47 w 47"/>
                  <a:gd name="T37" fmla="*/ 29 h 45"/>
                  <a:gd name="T38" fmla="*/ 43 w 47"/>
                  <a:gd name="T39" fmla="*/ 29 h 45"/>
                  <a:gd name="T40" fmla="*/ 39 w 47"/>
                  <a:gd name="T41" fmla="*/ 35 h 45"/>
                  <a:gd name="T42" fmla="*/ 41 w 47"/>
                  <a:gd name="T43" fmla="*/ 37 h 45"/>
                  <a:gd name="T44" fmla="*/ 35 w 47"/>
                  <a:gd name="T45" fmla="*/ 43 h 45"/>
                  <a:gd name="T46" fmla="*/ 33 w 47"/>
                  <a:gd name="T47" fmla="*/ 39 h 45"/>
                  <a:gd name="T48" fmla="*/ 26 w 47"/>
                  <a:gd name="T49" fmla="*/ 41 h 45"/>
                  <a:gd name="T50" fmla="*/ 24 w 47"/>
                  <a:gd name="T51" fmla="*/ 45 h 45"/>
                  <a:gd name="T52" fmla="*/ 18 w 47"/>
                  <a:gd name="T53" fmla="*/ 45 h 45"/>
                  <a:gd name="T54" fmla="*/ 18 w 47"/>
                  <a:gd name="T55" fmla="*/ 41 h 45"/>
                  <a:gd name="T56" fmla="*/ 12 w 47"/>
                  <a:gd name="T57" fmla="*/ 37 h 45"/>
                  <a:gd name="T58" fmla="*/ 8 w 47"/>
                  <a:gd name="T59" fmla="*/ 41 h 45"/>
                  <a:gd name="T60" fmla="*/ 4 w 47"/>
                  <a:gd name="T61" fmla="*/ 35 h 45"/>
                  <a:gd name="T62" fmla="*/ 6 w 47"/>
                  <a:gd name="T63" fmla="*/ 31 h 45"/>
                  <a:gd name="T64" fmla="*/ 4 w 47"/>
                  <a:gd name="T65" fmla="*/ 25 h 45"/>
                  <a:gd name="T66" fmla="*/ 0 w 47"/>
                  <a:gd name="T67" fmla="*/ 25 h 45"/>
                  <a:gd name="T68" fmla="*/ 2 w 47"/>
                  <a:gd name="T69" fmla="*/ 16 h 45"/>
                  <a:gd name="T70" fmla="*/ 6 w 47"/>
                  <a:gd name="T71" fmla="*/ 16 h 45"/>
                  <a:gd name="T72" fmla="*/ 8 w 47"/>
                  <a:gd name="T73" fmla="*/ 10 h 45"/>
                  <a:gd name="T74" fmla="*/ 6 w 47"/>
                  <a:gd name="T75" fmla="*/ 8 h 45"/>
                  <a:gd name="T76" fmla="*/ 12 w 47"/>
                  <a:gd name="T77" fmla="*/ 2 h 45"/>
                  <a:gd name="T78" fmla="*/ 14 w 47"/>
                  <a:gd name="T79" fmla="*/ 6 h 45"/>
                  <a:gd name="T80" fmla="*/ 22 w 47"/>
                  <a:gd name="T81" fmla="*/ 4 h 45"/>
                  <a:gd name="T82" fmla="*/ 22 w 47"/>
                  <a:gd name="T8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7" h="45">
                    <a:moveTo>
                      <a:pt x="24" y="10"/>
                    </a:moveTo>
                    <a:lnTo>
                      <a:pt x="16" y="12"/>
                    </a:lnTo>
                    <a:lnTo>
                      <a:pt x="12" y="23"/>
                    </a:lnTo>
                    <a:lnTo>
                      <a:pt x="14" y="31"/>
                    </a:lnTo>
                    <a:lnTo>
                      <a:pt x="22" y="35"/>
                    </a:lnTo>
                    <a:lnTo>
                      <a:pt x="31" y="33"/>
                    </a:lnTo>
                    <a:lnTo>
                      <a:pt x="37" y="25"/>
                    </a:lnTo>
                    <a:lnTo>
                      <a:pt x="33" y="14"/>
                    </a:lnTo>
                    <a:lnTo>
                      <a:pt x="24" y="10"/>
                    </a:lnTo>
                    <a:close/>
                    <a:moveTo>
                      <a:pt x="22" y="0"/>
                    </a:moveTo>
                    <a:lnTo>
                      <a:pt x="28" y="0"/>
                    </a:lnTo>
                    <a:lnTo>
                      <a:pt x="28" y="4"/>
                    </a:lnTo>
                    <a:lnTo>
                      <a:pt x="35" y="8"/>
                    </a:lnTo>
                    <a:lnTo>
                      <a:pt x="39" y="4"/>
                    </a:lnTo>
                    <a:lnTo>
                      <a:pt x="43" y="10"/>
                    </a:lnTo>
                    <a:lnTo>
                      <a:pt x="41" y="14"/>
                    </a:lnTo>
                    <a:lnTo>
                      <a:pt x="43" y="21"/>
                    </a:lnTo>
                    <a:lnTo>
                      <a:pt x="47" y="21"/>
                    </a:lnTo>
                    <a:lnTo>
                      <a:pt x="47" y="29"/>
                    </a:lnTo>
                    <a:lnTo>
                      <a:pt x="43" y="29"/>
                    </a:lnTo>
                    <a:lnTo>
                      <a:pt x="39" y="35"/>
                    </a:lnTo>
                    <a:lnTo>
                      <a:pt x="41" y="37"/>
                    </a:lnTo>
                    <a:lnTo>
                      <a:pt x="35" y="43"/>
                    </a:lnTo>
                    <a:lnTo>
                      <a:pt x="33" y="39"/>
                    </a:lnTo>
                    <a:lnTo>
                      <a:pt x="26" y="41"/>
                    </a:lnTo>
                    <a:lnTo>
                      <a:pt x="24" y="45"/>
                    </a:lnTo>
                    <a:lnTo>
                      <a:pt x="18" y="45"/>
                    </a:lnTo>
                    <a:lnTo>
                      <a:pt x="18" y="41"/>
                    </a:lnTo>
                    <a:lnTo>
                      <a:pt x="12" y="37"/>
                    </a:lnTo>
                    <a:lnTo>
                      <a:pt x="8" y="41"/>
                    </a:lnTo>
                    <a:lnTo>
                      <a:pt x="4" y="35"/>
                    </a:lnTo>
                    <a:lnTo>
                      <a:pt x="6" y="31"/>
                    </a:lnTo>
                    <a:lnTo>
                      <a:pt x="4" y="25"/>
                    </a:lnTo>
                    <a:lnTo>
                      <a:pt x="0" y="25"/>
                    </a:lnTo>
                    <a:lnTo>
                      <a:pt x="2" y="16"/>
                    </a:lnTo>
                    <a:lnTo>
                      <a:pt x="6" y="16"/>
                    </a:lnTo>
                    <a:lnTo>
                      <a:pt x="8" y="10"/>
                    </a:lnTo>
                    <a:lnTo>
                      <a:pt x="6" y="8"/>
                    </a:lnTo>
                    <a:lnTo>
                      <a:pt x="12" y="2"/>
                    </a:lnTo>
                    <a:lnTo>
                      <a:pt x="14" y="6"/>
                    </a:lnTo>
                    <a:lnTo>
                      <a:pt x="22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Freeform 202"/>
              <p:cNvSpPr>
                <a:spLocks noEditPoints="1"/>
              </p:cNvSpPr>
              <p:nvPr/>
            </p:nvSpPr>
            <p:spPr bwMode="auto">
              <a:xfrm>
                <a:off x="7094903" y="4898515"/>
                <a:ext cx="88929" cy="94667"/>
              </a:xfrm>
              <a:custGeom>
                <a:avLst/>
                <a:gdLst>
                  <a:gd name="T0" fmla="*/ 16 w 31"/>
                  <a:gd name="T1" fmla="*/ 8 h 33"/>
                  <a:gd name="T2" fmla="*/ 10 w 31"/>
                  <a:gd name="T3" fmla="*/ 10 h 33"/>
                  <a:gd name="T4" fmla="*/ 8 w 31"/>
                  <a:gd name="T5" fmla="*/ 16 h 33"/>
                  <a:gd name="T6" fmla="*/ 10 w 31"/>
                  <a:gd name="T7" fmla="*/ 22 h 33"/>
                  <a:gd name="T8" fmla="*/ 14 w 31"/>
                  <a:gd name="T9" fmla="*/ 25 h 33"/>
                  <a:gd name="T10" fmla="*/ 20 w 31"/>
                  <a:gd name="T11" fmla="*/ 22 h 33"/>
                  <a:gd name="T12" fmla="*/ 25 w 31"/>
                  <a:gd name="T13" fmla="*/ 16 h 33"/>
                  <a:gd name="T14" fmla="*/ 22 w 31"/>
                  <a:gd name="T15" fmla="*/ 10 h 33"/>
                  <a:gd name="T16" fmla="*/ 16 w 31"/>
                  <a:gd name="T17" fmla="*/ 8 h 33"/>
                  <a:gd name="T18" fmla="*/ 14 w 31"/>
                  <a:gd name="T19" fmla="*/ 0 h 33"/>
                  <a:gd name="T20" fmla="*/ 20 w 31"/>
                  <a:gd name="T21" fmla="*/ 2 h 33"/>
                  <a:gd name="T22" fmla="*/ 20 w 31"/>
                  <a:gd name="T23" fmla="*/ 4 h 33"/>
                  <a:gd name="T24" fmla="*/ 25 w 31"/>
                  <a:gd name="T25" fmla="*/ 6 h 33"/>
                  <a:gd name="T26" fmla="*/ 27 w 31"/>
                  <a:gd name="T27" fmla="*/ 4 h 33"/>
                  <a:gd name="T28" fmla="*/ 29 w 31"/>
                  <a:gd name="T29" fmla="*/ 8 h 33"/>
                  <a:gd name="T30" fmla="*/ 27 w 31"/>
                  <a:gd name="T31" fmla="*/ 10 h 33"/>
                  <a:gd name="T32" fmla="*/ 29 w 31"/>
                  <a:gd name="T33" fmla="*/ 14 h 33"/>
                  <a:gd name="T34" fmla="*/ 31 w 31"/>
                  <a:gd name="T35" fmla="*/ 14 h 33"/>
                  <a:gd name="T36" fmla="*/ 31 w 31"/>
                  <a:gd name="T37" fmla="*/ 20 h 33"/>
                  <a:gd name="T38" fmla="*/ 29 w 31"/>
                  <a:gd name="T39" fmla="*/ 20 h 33"/>
                  <a:gd name="T40" fmla="*/ 27 w 31"/>
                  <a:gd name="T41" fmla="*/ 25 h 33"/>
                  <a:gd name="T42" fmla="*/ 29 w 31"/>
                  <a:gd name="T43" fmla="*/ 27 h 33"/>
                  <a:gd name="T44" fmla="*/ 25 w 31"/>
                  <a:gd name="T45" fmla="*/ 31 h 33"/>
                  <a:gd name="T46" fmla="*/ 22 w 31"/>
                  <a:gd name="T47" fmla="*/ 29 h 33"/>
                  <a:gd name="T48" fmla="*/ 18 w 31"/>
                  <a:gd name="T49" fmla="*/ 29 h 33"/>
                  <a:gd name="T50" fmla="*/ 16 w 31"/>
                  <a:gd name="T51" fmla="*/ 33 h 33"/>
                  <a:gd name="T52" fmla="*/ 12 w 31"/>
                  <a:gd name="T53" fmla="*/ 31 h 33"/>
                  <a:gd name="T54" fmla="*/ 12 w 31"/>
                  <a:gd name="T55" fmla="*/ 29 h 33"/>
                  <a:gd name="T56" fmla="*/ 8 w 31"/>
                  <a:gd name="T57" fmla="*/ 27 h 33"/>
                  <a:gd name="T58" fmla="*/ 6 w 31"/>
                  <a:gd name="T59" fmla="*/ 29 h 33"/>
                  <a:gd name="T60" fmla="*/ 2 w 31"/>
                  <a:gd name="T61" fmla="*/ 25 h 33"/>
                  <a:gd name="T62" fmla="*/ 4 w 31"/>
                  <a:gd name="T63" fmla="*/ 22 h 33"/>
                  <a:gd name="T64" fmla="*/ 4 w 31"/>
                  <a:gd name="T65" fmla="*/ 18 h 33"/>
                  <a:gd name="T66" fmla="*/ 0 w 31"/>
                  <a:gd name="T67" fmla="*/ 18 h 33"/>
                  <a:gd name="T68" fmla="*/ 0 w 31"/>
                  <a:gd name="T69" fmla="*/ 12 h 33"/>
                  <a:gd name="T70" fmla="*/ 4 w 31"/>
                  <a:gd name="T71" fmla="*/ 12 h 33"/>
                  <a:gd name="T72" fmla="*/ 6 w 31"/>
                  <a:gd name="T73" fmla="*/ 8 h 33"/>
                  <a:gd name="T74" fmla="*/ 4 w 31"/>
                  <a:gd name="T75" fmla="*/ 6 h 33"/>
                  <a:gd name="T76" fmla="*/ 8 w 31"/>
                  <a:gd name="T77" fmla="*/ 2 h 33"/>
                  <a:gd name="T78" fmla="*/ 10 w 31"/>
                  <a:gd name="T79" fmla="*/ 6 h 33"/>
                  <a:gd name="T80" fmla="*/ 14 w 31"/>
                  <a:gd name="T81" fmla="*/ 4 h 33"/>
                  <a:gd name="T82" fmla="*/ 14 w 31"/>
                  <a:gd name="T8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1" h="33">
                    <a:moveTo>
                      <a:pt x="16" y="8"/>
                    </a:moveTo>
                    <a:lnTo>
                      <a:pt x="10" y="10"/>
                    </a:lnTo>
                    <a:lnTo>
                      <a:pt x="8" y="16"/>
                    </a:lnTo>
                    <a:lnTo>
                      <a:pt x="10" y="22"/>
                    </a:lnTo>
                    <a:lnTo>
                      <a:pt x="14" y="25"/>
                    </a:lnTo>
                    <a:lnTo>
                      <a:pt x="20" y="22"/>
                    </a:lnTo>
                    <a:lnTo>
                      <a:pt x="25" y="16"/>
                    </a:lnTo>
                    <a:lnTo>
                      <a:pt x="22" y="10"/>
                    </a:lnTo>
                    <a:lnTo>
                      <a:pt x="16" y="8"/>
                    </a:lnTo>
                    <a:close/>
                    <a:moveTo>
                      <a:pt x="14" y="0"/>
                    </a:moveTo>
                    <a:lnTo>
                      <a:pt x="20" y="2"/>
                    </a:lnTo>
                    <a:lnTo>
                      <a:pt x="20" y="4"/>
                    </a:lnTo>
                    <a:lnTo>
                      <a:pt x="25" y="6"/>
                    </a:lnTo>
                    <a:lnTo>
                      <a:pt x="27" y="4"/>
                    </a:lnTo>
                    <a:lnTo>
                      <a:pt x="29" y="8"/>
                    </a:lnTo>
                    <a:lnTo>
                      <a:pt x="27" y="10"/>
                    </a:lnTo>
                    <a:lnTo>
                      <a:pt x="29" y="14"/>
                    </a:lnTo>
                    <a:lnTo>
                      <a:pt x="31" y="14"/>
                    </a:lnTo>
                    <a:lnTo>
                      <a:pt x="31" y="20"/>
                    </a:lnTo>
                    <a:lnTo>
                      <a:pt x="29" y="20"/>
                    </a:lnTo>
                    <a:lnTo>
                      <a:pt x="27" y="25"/>
                    </a:lnTo>
                    <a:lnTo>
                      <a:pt x="29" y="27"/>
                    </a:lnTo>
                    <a:lnTo>
                      <a:pt x="25" y="31"/>
                    </a:lnTo>
                    <a:lnTo>
                      <a:pt x="22" y="29"/>
                    </a:lnTo>
                    <a:lnTo>
                      <a:pt x="18" y="29"/>
                    </a:lnTo>
                    <a:lnTo>
                      <a:pt x="16" y="33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8" y="27"/>
                    </a:lnTo>
                    <a:lnTo>
                      <a:pt x="6" y="29"/>
                    </a:lnTo>
                    <a:lnTo>
                      <a:pt x="2" y="25"/>
                    </a:lnTo>
                    <a:lnTo>
                      <a:pt x="4" y="22"/>
                    </a:lnTo>
                    <a:lnTo>
                      <a:pt x="4" y="18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4" y="12"/>
                    </a:lnTo>
                    <a:lnTo>
                      <a:pt x="6" y="8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10" y="6"/>
                    </a:lnTo>
                    <a:lnTo>
                      <a:pt x="14" y="4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4" name="组合 83"/>
          <p:cNvGrpSpPr/>
          <p:nvPr/>
        </p:nvGrpSpPr>
        <p:grpSpPr>
          <a:xfrm>
            <a:off x="4964544" y="2732222"/>
            <a:ext cx="594694" cy="354529"/>
            <a:chOff x="6839593" y="2775708"/>
            <a:chExt cx="745852" cy="444643"/>
          </a:xfrm>
          <a:solidFill>
            <a:sysClr val="window" lastClr="FFFFFF"/>
          </a:solidFill>
        </p:grpSpPr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7381769" y="2824475"/>
              <a:ext cx="203676" cy="347109"/>
            </a:xfrm>
            <a:custGeom>
              <a:avLst/>
              <a:gdLst>
                <a:gd name="T0" fmla="*/ 10 w 71"/>
                <a:gd name="T1" fmla="*/ 0 h 121"/>
                <a:gd name="T2" fmla="*/ 14 w 71"/>
                <a:gd name="T3" fmla="*/ 3 h 121"/>
                <a:gd name="T4" fmla="*/ 18 w 71"/>
                <a:gd name="T5" fmla="*/ 5 h 121"/>
                <a:gd name="T6" fmla="*/ 67 w 71"/>
                <a:gd name="T7" fmla="*/ 53 h 121"/>
                <a:gd name="T8" fmla="*/ 71 w 71"/>
                <a:gd name="T9" fmla="*/ 62 h 121"/>
                <a:gd name="T10" fmla="*/ 67 w 71"/>
                <a:gd name="T11" fmla="*/ 68 h 121"/>
                <a:gd name="T12" fmla="*/ 18 w 71"/>
                <a:gd name="T13" fmla="*/ 119 h 121"/>
                <a:gd name="T14" fmla="*/ 10 w 71"/>
                <a:gd name="T15" fmla="*/ 121 h 121"/>
                <a:gd name="T16" fmla="*/ 4 w 71"/>
                <a:gd name="T17" fmla="*/ 119 h 121"/>
                <a:gd name="T18" fmla="*/ 0 w 71"/>
                <a:gd name="T19" fmla="*/ 115 h 121"/>
                <a:gd name="T20" fmla="*/ 0 w 71"/>
                <a:gd name="T21" fmla="*/ 111 h 121"/>
                <a:gd name="T22" fmla="*/ 0 w 71"/>
                <a:gd name="T23" fmla="*/ 106 h 121"/>
                <a:gd name="T24" fmla="*/ 4 w 71"/>
                <a:gd name="T25" fmla="*/ 104 h 121"/>
                <a:gd name="T26" fmla="*/ 44 w 71"/>
                <a:gd name="T27" fmla="*/ 62 h 121"/>
                <a:gd name="T28" fmla="*/ 4 w 71"/>
                <a:gd name="T29" fmla="*/ 19 h 121"/>
                <a:gd name="T30" fmla="*/ 0 w 71"/>
                <a:gd name="T31" fmla="*/ 15 h 121"/>
                <a:gd name="T32" fmla="*/ 0 w 71"/>
                <a:gd name="T33" fmla="*/ 11 h 121"/>
                <a:gd name="T34" fmla="*/ 0 w 71"/>
                <a:gd name="T35" fmla="*/ 7 h 121"/>
                <a:gd name="T36" fmla="*/ 4 w 71"/>
                <a:gd name="T37" fmla="*/ 5 h 121"/>
                <a:gd name="T38" fmla="*/ 6 w 71"/>
                <a:gd name="T39" fmla="*/ 3 h 121"/>
                <a:gd name="T40" fmla="*/ 10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10" y="0"/>
                  </a:moveTo>
                  <a:lnTo>
                    <a:pt x="14" y="3"/>
                  </a:lnTo>
                  <a:lnTo>
                    <a:pt x="18" y="5"/>
                  </a:lnTo>
                  <a:lnTo>
                    <a:pt x="67" y="53"/>
                  </a:lnTo>
                  <a:lnTo>
                    <a:pt x="71" y="62"/>
                  </a:lnTo>
                  <a:lnTo>
                    <a:pt x="67" y="68"/>
                  </a:lnTo>
                  <a:lnTo>
                    <a:pt x="18" y="119"/>
                  </a:lnTo>
                  <a:lnTo>
                    <a:pt x="10" y="121"/>
                  </a:lnTo>
                  <a:lnTo>
                    <a:pt x="4" y="119"/>
                  </a:lnTo>
                  <a:lnTo>
                    <a:pt x="0" y="115"/>
                  </a:lnTo>
                  <a:lnTo>
                    <a:pt x="0" y="111"/>
                  </a:lnTo>
                  <a:lnTo>
                    <a:pt x="0" y="106"/>
                  </a:lnTo>
                  <a:lnTo>
                    <a:pt x="4" y="104"/>
                  </a:lnTo>
                  <a:lnTo>
                    <a:pt x="44" y="62"/>
                  </a:lnTo>
                  <a:lnTo>
                    <a:pt x="4" y="19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4" y="5"/>
                  </a:lnTo>
                  <a:lnTo>
                    <a:pt x="6" y="3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86" name="组合 85"/>
            <p:cNvGrpSpPr/>
            <p:nvPr/>
          </p:nvGrpSpPr>
          <p:grpSpPr>
            <a:xfrm>
              <a:off x="6839593" y="2775708"/>
              <a:ext cx="441774" cy="444643"/>
              <a:chOff x="6839593" y="2769970"/>
              <a:chExt cx="441774" cy="444643"/>
            </a:xfrm>
            <a:grpFill/>
          </p:grpSpPr>
          <p:sp>
            <p:nvSpPr>
              <p:cNvPr id="87" name="Freeform 203"/>
              <p:cNvSpPr>
                <a:spLocks noEditPoints="1"/>
              </p:cNvSpPr>
              <p:nvPr/>
            </p:nvSpPr>
            <p:spPr bwMode="auto">
              <a:xfrm>
                <a:off x="6839593" y="2769970"/>
                <a:ext cx="441774" cy="444643"/>
              </a:xfrm>
              <a:custGeom>
                <a:avLst/>
                <a:gdLst>
                  <a:gd name="T0" fmla="*/ 77 w 154"/>
                  <a:gd name="T1" fmla="*/ 10 h 155"/>
                  <a:gd name="T2" fmla="*/ 59 w 154"/>
                  <a:gd name="T3" fmla="*/ 12 h 155"/>
                  <a:gd name="T4" fmla="*/ 42 w 154"/>
                  <a:gd name="T5" fmla="*/ 19 h 155"/>
                  <a:gd name="T6" fmla="*/ 24 w 154"/>
                  <a:gd name="T7" fmla="*/ 35 h 155"/>
                  <a:gd name="T8" fmla="*/ 12 w 154"/>
                  <a:gd name="T9" fmla="*/ 55 h 155"/>
                  <a:gd name="T10" fmla="*/ 8 w 154"/>
                  <a:gd name="T11" fmla="*/ 78 h 155"/>
                  <a:gd name="T12" fmla="*/ 10 w 154"/>
                  <a:gd name="T13" fmla="*/ 96 h 155"/>
                  <a:gd name="T14" fmla="*/ 16 w 154"/>
                  <a:gd name="T15" fmla="*/ 112 h 155"/>
                  <a:gd name="T16" fmla="*/ 32 w 154"/>
                  <a:gd name="T17" fmla="*/ 131 h 155"/>
                  <a:gd name="T18" fmla="*/ 53 w 154"/>
                  <a:gd name="T19" fmla="*/ 143 h 155"/>
                  <a:gd name="T20" fmla="*/ 77 w 154"/>
                  <a:gd name="T21" fmla="*/ 147 h 155"/>
                  <a:gd name="T22" fmla="*/ 93 w 154"/>
                  <a:gd name="T23" fmla="*/ 145 h 155"/>
                  <a:gd name="T24" fmla="*/ 109 w 154"/>
                  <a:gd name="T25" fmla="*/ 139 h 155"/>
                  <a:gd name="T26" fmla="*/ 130 w 154"/>
                  <a:gd name="T27" fmla="*/ 122 h 155"/>
                  <a:gd name="T28" fmla="*/ 140 w 154"/>
                  <a:gd name="T29" fmla="*/ 102 h 155"/>
                  <a:gd name="T30" fmla="*/ 144 w 154"/>
                  <a:gd name="T31" fmla="*/ 78 h 155"/>
                  <a:gd name="T32" fmla="*/ 142 w 154"/>
                  <a:gd name="T33" fmla="*/ 61 h 155"/>
                  <a:gd name="T34" fmla="*/ 136 w 154"/>
                  <a:gd name="T35" fmla="*/ 45 h 155"/>
                  <a:gd name="T36" fmla="*/ 120 w 154"/>
                  <a:gd name="T37" fmla="*/ 25 h 155"/>
                  <a:gd name="T38" fmla="*/ 99 w 154"/>
                  <a:gd name="T39" fmla="*/ 14 h 155"/>
                  <a:gd name="T40" fmla="*/ 77 w 154"/>
                  <a:gd name="T41" fmla="*/ 10 h 155"/>
                  <a:gd name="T42" fmla="*/ 77 w 154"/>
                  <a:gd name="T43" fmla="*/ 0 h 155"/>
                  <a:gd name="T44" fmla="*/ 103 w 154"/>
                  <a:gd name="T45" fmla="*/ 6 h 155"/>
                  <a:gd name="T46" fmla="*/ 126 w 154"/>
                  <a:gd name="T47" fmla="*/ 19 h 155"/>
                  <a:gd name="T48" fmla="*/ 144 w 154"/>
                  <a:gd name="T49" fmla="*/ 41 h 155"/>
                  <a:gd name="T50" fmla="*/ 150 w 154"/>
                  <a:gd name="T51" fmla="*/ 59 h 155"/>
                  <a:gd name="T52" fmla="*/ 154 w 154"/>
                  <a:gd name="T53" fmla="*/ 78 h 155"/>
                  <a:gd name="T54" fmla="*/ 148 w 154"/>
                  <a:gd name="T55" fmla="*/ 104 h 155"/>
                  <a:gd name="T56" fmla="*/ 136 w 154"/>
                  <a:gd name="T57" fmla="*/ 129 h 155"/>
                  <a:gd name="T58" fmla="*/ 114 w 154"/>
                  <a:gd name="T59" fmla="*/ 145 h 155"/>
                  <a:gd name="T60" fmla="*/ 95 w 154"/>
                  <a:gd name="T61" fmla="*/ 153 h 155"/>
                  <a:gd name="T62" fmla="*/ 77 w 154"/>
                  <a:gd name="T63" fmla="*/ 155 h 155"/>
                  <a:gd name="T64" fmla="*/ 51 w 154"/>
                  <a:gd name="T65" fmla="*/ 151 h 155"/>
                  <a:gd name="T66" fmla="*/ 26 w 154"/>
                  <a:gd name="T67" fmla="*/ 137 h 155"/>
                  <a:gd name="T68" fmla="*/ 10 w 154"/>
                  <a:gd name="T69" fmla="*/ 116 h 155"/>
                  <a:gd name="T70" fmla="*/ 2 w 154"/>
                  <a:gd name="T71" fmla="*/ 98 h 155"/>
                  <a:gd name="T72" fmla="*/ 0 w 154"/>
                  <a:gd name="T73" fmla="*/ 78 h 155"/>
                  <a:gd name="T74" fmla="*/ 4 w 154"/>
                  <a:gd name="T75" fmla="*/ 51 h 155"/>
                  <a:gd name="T76" fmla="*/ 18 w 154"/>
                  <a:gd name="T77" fmla="*/ 29 h 155"/>
                  <a:gd name="T78" fmla="*/ 38 w 154"/>
                  <a:gd name="T79" fmla="*/ 10 h 155"/>
                  <a:gd name="T80" fmla="*/ 57 w 154"/>
                  <a:gd name="T81" fmla="*/ 4 h 155"/>
                  <a:gd name="T82" fmla="*/ 77 w 154"/>
                  <a:gd name="T83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4" h="155">
                    <a:moveTo>
                      <a:pt x="77" y="10"/>
                    </a:moveTo>
                    <a:lnTo>
                      <a:pt x="59" y="12"/>
                    </a:lnTo>
                    <a:lnTo>
                      <a:pt x="42" y="19"/>
                    </a:lnTo>
                    <a:lnTo>
                      <a:pt x="24" y="35"/>
                    </a:lnTo>
                    <a:lnTo>
                      <a:pt x="12" y="55"/>
                    </a:lnTo>
                    <a:lnTo>
                      <a:pt x="8" y="78"/>
                    </a:lnTo>
                    <a:lnTo>
                      <a:pt x="10" y="96"/>
                    </a:lnTo>
                    <a:lnTo>
                      <a:pt x="16" y="112"/>
                    </a:lnTo>
                    <a:lnTo>
                      <a:pt x="32" y="131"/>
                    </a:lnTo>
                    <a:lnTo>
                      <a:pt x="53" y="143"/>
                    </a:lnTo>
                    <a:lnTo>
                      <a:pt x="77" y="147"/>
                    </a:lnTo>
                    <a:lnTo>
                      <a:pt x="93" y="145"/>
                    </a:lnTo>
                    <a:lnTo>
                      <a:pt x="109" y="139"/>
                    </a:lnTo>
                    <a:lnTo>
                      <a:pt x="130" y="122"/>
                    </a:lnTo>
                    <a:lnTo>
                      <a:pt x="140" y="102"/>
                    </a:lnTo>
                    <a:lnTo>
                      <a:pt x="144" y="78"/>
                    </a:lnTo>
                    <a:lnTo>
                      <a:pt x="142" y="61"/>
                    </a:lnTo>
                    <a:lnTo>
                      <a:pt x="136" y="45"/>
                    </a:lnTo>
                    <a:lnTo>
                      <a:pt x="120" y="25"/>
                    </a:lnTo>
                    <a:lnTo>
                      <a:pt x="99" y="14"/>
                    </a:lnTo>
                    <a:lnTo>
                      <a:pt x="77" y="10"/>
                    </a:lnTo>
                    <a:close/>
                    <a:moveTo>
                      <a:pt x="77" y="0"/>
                    </a:moveTo>
                    <a:lnTo>
                      <a:pt x="103" y="6"/>
                    </a:lnTo>
                    <a:lnTo>
                      <a:pt x="126" y="19"/>
                    </a:lnTo>
                    <a:lnTo>
                      <a:pt x="144" y="41"/>
                    </a:lnTo>
                    <a:lnTo>
                      <a:pt x="150" y="59"/>
                    </a:lnTo>
                    <a:lnTo>
                      <a:pt x="154" y="78"/>
                    </a:lnTo>
                    <a:lnTo>
                      <a:pt x="148" y="104"/>
                    </a:lnTo>
                    <a:lnTo>
                      <a:pt x="136" y="129"/>
                    </a:lnTo>
                    <a:lnTo>
                      <a:pt x="114" y="145"/>
                    </a:lnTo>
                    <a:lnTo>
                      <a:pt x="95" y="153"/>
                    </a:lnTo>
                    <a:lnTo>
                      <a:pt x="77" y="155"/>
                    </a:lnTo>
                    <a:lnTo>
                      <a:pt x="51" y="151"/>
                    </a:lnTo>
                    <a:lnTo>
                      <a:pt x="26" y="137"/>
                    </a:lnTo>
                    <a:lnTo>
                      <a:pt x="10" y="116"/>
                    </a:lnTo>
                    <a:lnTo>
                      <a:pt x="2" y="98"/>
                    </a:lnTo>
                    <a:lnTo>
                      <a:pt x="0" y="78"/>
                    </a:lnTo>
                    <a:lnTo>
                      <a:pt x="4" y="51"/>
                    </a:lnTo>
                    <a:lnTo>
                      <a:pt x="18" y="29"/>
                    </a:lnTo>
                    <a:lnTo>
                      <a:pt x="38" y="10"/>
                    </a:lnTo>
                    <a:lnTo>
                      <a:pt x="57" y="4"/>
                    </a:lnTo>
                    <a:lnTo>
                      <a:pt x="7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8" name="Freeform 204"/>
              <p:cNvSpPr>
                <a:spLocks noEditPoints="1"/>
              </p:cNvSpPr>
              <p:nvPr/>
            </p:nvSpPr>
            <p:spPr bwMode="auto">
              <a:xfrm>
                <a:off x="6925653" y="2870374"/>
                <a:ext cx="269654" cy="186464"/>
              </a:xfrm>
              <a:custGeom>
                <a:avLst/>
                <a:gdLst>
                  <a:gd name="T0" fmla="*/ 6 w 94"/>
                  <a:gd name="T1" fmla="*/ 6 h 65"/>
                  <a:gd name="T2" fmla="*/ 6 w 94"/>
                  <a:gd name="T3" fmla="*/ 55 h 65"/>
                  <a:gd name="T4" fmla="*/ 88 w 94"/>
                  <a:gd name="T5" fmla="*/ 55 h 65"/>
                  <a:gd name="T6" fmla="*/ 88 w 94"/>
                  <a:gd name="T7" fmla="*/ 6 h 65"/>
                  <a:gd name="T8" fmla="*/ 6 w 94"/>
                  <a:gd name="T9" fmla="*/ 6 h 65"/>
                  <a:gd name="T10" fmla="*/ 4 w 94"/>
                  <a:gd name="T11" fmla="*/ 0 h 65"/>
                  <a:gd name="T12" fmla="*/ 88 w 94"/>
                  <a:gd name="T13" fmla="*/ 0 h 65"/>
                  <a:gd name="T14" fmla="*/ 94 w 94"/>
                  <a:gd name="T15" fmla="*/ 4 h 65"/>
                  <a:gd name="T16" fmla="*/ 94 w 94"/>
                  <a:gd name="T17" fmla="*/ 61 h 65"/>
                  <a:gd name="T18" fmla="*/ 88 w 94"/>
                  <a:gd name="T19" fmla="*/ 65 h 65"/>
                  <a:gd name="T20" fmla="*/ 67 w 94"/>
                  <a:gd name="T21" fmla="*/ 65 h 65"/>
                  <a:gd name="T22" fmla="*/ 29 w 94"/>
                  <a:gd name="T23" fmla="*/ 65 h 65"/>
                  <a:gd name="T24" fmla="*/ 4 w 94"/>
                  <a:gd name="T25" fmla="*/ 65 h 65"/>
                  <a:gd name="T26" fmla="*/ 0 w 94"/>
                  <a:gd name="T27" fmla="*/ 61 h 65"/>
                  <a:gd name="T28" fmla="*/ 0 w 94"/>
                  <a:gd name="T29" fmla="*/ 4 h 65"/>
                  <a:gd name="T30" fmla="*/ 4 w 94"/>
                  <a:gd name="T31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4" h="65">
                    <a:moveTo>
                      <a:pt x="6" y="6"/>
                    </a:moveTo>
                    <a:lnTo>
                      <a:pt x="6" y="55"/>
                    </a:lnTo>
                    <a:lnTo>
                      <a:pt x="88" y="55"/>
                    </a:lnTo>
                    <a:lnTo>
                      <a:pt x="88" y="6"/>
                    </a:lnTo>
                    <a:lnTo>
                      <a:pt x="6" y="6"/>
                    </a:lnTo>
                    <a:close/>
                    <a:moveTo>
                      <a:pt x="4" y="0"/>
                    </a:moveTo>
                    <a:lnTo>
                      <a:pt x="88" y="0"/>
                    </a:lnTo>
                    <a:lnTo>
                      <a:pt x="94" y="4"/>
                    </a:lnTo>
                    <a:lnTo>
                      <a:pt x="94" y="61"/>
                    </a:lnTo>
                    <a:lnTo>
                      <a:pt x="88" y="65"/>
                    </a:lnTo>
                    <a:lnTo>
                      <a:pt x="67" y="65"/>
                    </a:lnTo>
                    <a:lnTo>
                      <a:pt x="29" y="65"/>
                    </a:lnTo>
                    <a:lnTo>
                      <a:pt x="4" y="65"/>
                    </a:lnTo>
                    <a:lnTo>
                      <a:pt x="0" y="61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Rectangle 206"/>
              <p:cNvSpPr>
                <a:spLocks noChangeArrowheads="1"/>
              </p:cNvSpPr>
              <p:nvPr/>
            </p:nvSpPr>
            <p:spPr bwMode="auto">
              <a:xfrm>
                <a:off x="7026055" y="3068310"/>
                <a:ext cx="68848" cy="22949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0" name="Freeform 207"/>
              <p:cNvSpPr>
                <a:spLocks/>
              </p:cNvSpPr>
              <p:nvPr/>
            </p:nvSpPr>
            <p:spPr bwMode="auto">
              <a:xfrm>
                <a:off x="6991631" y="3102734"/>
                <a:ext cx="131958" cy="17212"/>
              </a:xfrm>
              <a:custGeom>
                <a:avLst/>
                <a:gdLst>
                  <a:gd name="T0" fmla="*/ 4 w 46"/>
                  <a:gd name="T1" fmla="*/ 0 h 6"/>
                  <a:gd name="T2" fmla="*/ 44 w 46"/>
                  <a:gd name="T3" fmla="*/ 0 h 6"/>
                  <a:gd name="T4" fmla="*/ 46 w 46"/>
                  <a:gd name="T5" fmla="*/ 2 h 6"/>
                  <a:gd name="T6" fmla="*/ 44 w 46"/>
                  <a:gd name="T7" fmla="*/ 6 h 6"/>
                  <a:gd name="T8" fmla="*/ 4 w 46"/>
                  <a:gd name="T9" fmla="*/ 6 h 6"/>
                  <a:gd name="T10" fmla="*/ 0 w 46"/>
                  <a:gd name="T11" fmla="*/ 2 h 6"/>
                  <a:gd name="T12" fmla="*/ 4 w 4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6">
                    <a:moveTo>
                      <a:pt x="4" y="0"/>
                    </a:moveTo>
                    <a:lnTo>
                      <a:pt x="44" y="0"/>
                    </a:lnTo>
                    <a:lnTo>
                      <a:pt x="46" y="2"/>
                    </a:lnTo>
                    <a:lnTo>
                      <a:pt x="44" y="6"/>
                    </a:lnTo>
                    <a:lnTo>
                      <a:pt x="4" y="6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1" name="组合 90"/>
          <p:cNvGrpSpPr/>
          <p:nvPr/>
        </p:nvGrpSpPr>
        <p:grpSpPr>
          <a:xfrm>
            <a:off x="3688240" y="1975129"/>
            <a:ext cx="608418" cy="349956"/>
            <a:chOff x="5238881" y="1826181"/>
            <a:chExt cx="763063" cy="438906"/>
          </a:xfrm>
          <a:solidFill>
            <a:sysClr val="window" lastClr="FFFFFF"/>
          </a:solidFill>
        </p:grpSpPr>
        <p:sp>
          <p:nvSpPr>
            <p:cNvPr id="92" name="Freeform 80"/>
            <p:cNvSpPr>
              <a:spLocks/>
            </p:cNvSpPr>
            <p:nvPr/>
          </p:nvSpPr>
          <p:spPr bwMode="auto">
            <a:xfrm>
              <a:off x="5238881" y="1872080"/>
              <a:ext cx="203676" cy="347109"/>
            </a:xfrm>
            <a:custGeom>
              <a:avLst/>
              <a:gdLst>
                <a:gd name="T0" fmla="*/ 61 w 71"/>
                <a:gd name="T1" fmla="*/ 0 h 121"/>
                <a:gd name="T2" fmla="*/ 65 w 71"/>
                <a:gd name="T3" fmla="*/ 0 h 121"/>
                <a:gd name="T4" fmla="*/ 67 w 71"/>
                <a:gd name="T5" fmla="*/ 2 h 121"/>
                <a:gd name="T6" fmla="*/ 71 w 71"/>
                <a:gd name="T7" fmla="*/ 7 h 121"/>
                <a:gd name="T8" fmla="*/ 71 w 71"/>
                <a:gd name="T9" fmla="*/ 11 h 121"/>
                <a:gd name="T10" fmla="*/ 71 w 71"/>
                <a:gd name="T11" fmla="*/ 15 h 121"/>
                <a:gd name="T12" fmla="*/ 67 w 71"/>
                <a:gd name="T13" fmla="*/ 17 h 121"/>
                <a:gd name="T14" fmla="*/ 26 w 71"/>
                <a:gd name="T15" fmla="*/ 60 h 121"/>
                <a:gd name="T16" fmla="*/ 67 w 71"/>
                <a:gd name="T17" fmla="*/ 102 h 121"/>
                <a:gd name="T18" fmla="*/ 71 w 71"/>
                <a:gd name="T19" fmla="*/ 106 h 121"/>
                <a:gd name="T20" fmla="*/ 71 w 71"/>
                <a:gd name="T21" fmla="*/ 108 h 121"/>
                <a:gd name="T22" fmla="*/ 71 w 71"/>
                <a:gd name="T23" fmla="*/ 112 h 121"/>
                <a:gd name="T24" fmla="*/ 67 w 71"/>
                <a:gd name="T25" fmla="*/ 117 h 121"/>
                <a:gd name="T26" fmla="*/ 61 w 71"/>
                <a:gd name="T27" fmla="*/ 121 h 121"/>
                <a:gd name="T28" fmla="*/ 53 w 71"/>
                <a:gd name="T29" fmla="*/ 117 h 121"/>
                <a:gd name="T30" fmla="*/ 4 w 71"/>
                <a:gd name="T31" fmla="*/ 68 h 121"/>
                <a:gd name="T32" fmla="*/ 0 w 71"/>
                <a:gd name="T33" fmla="*/ 60 h 121"/>
                <a:gd name="T34" fmla="*/ 4 w 71"/>
                <a:gd name="T35" fmla="*/ 51 h 121"/>
                <a:gd name="T36" fmla="*/ 53 w 71"/>
                <a:gd name="T37" fmla="*/ 2 h 121"/>
                <a:gd name="T38" fmla="*/ 57 w 71"/>
                <a:gd name="T39" fmla="*/ 0 h 121"/>
                <a:gd name="T40" fmla="*/ 61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61" y="0"/>
                  </a:moveTo>
                  <a:lnTo>
                    <a:pt x="65" y="0"/>
                  </a:lnTo>
                  <a:lnTo>
                    <a:pt x="67" y="2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67" y="17"/>
                  </a:lnTo>
                  <a:lnTo>
                    <a:pt x="26" y="60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08"/>
                  </a:lnTo>
                  <a:lnTo>
                    <a:pt x="71" y="112"/>
                  </a:lnTo>
                  <a:lnTo>
                    <a:pt x="67" y="117"/>
                  </a:lnTo>
                  <a:lnTo>
                    <a:pt x="61" y="121"/>
                  </a:lnTo>
                  <a:lnTo>
                    <a:pt x="53" y="117"/>
                  </a:lnTo>
                  <a:lnTo>
                    <a:pt x="4" y="68"/>
                  </a:lnTo>
                  <a:lnTo>
                    <a:pt x="0" y="60"/>
                  </a:lnTo>
                  <a:lnTo>
                    <a:pt x="4" y="51"/>
                  </a:lnTo>
                  <a:lnTo>
                    <a:pt x="53" y="2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3" name="组合 92"/>
            <p:cNvGrpSpPr/>
            <p:nvPr/>
          </p:nvGrpSpPr>
          <p:grpSpPr>
            <a:xfrm>
              <a:off x="5557301" y="1826181"/>
              <a:ext cx="444643" cy="438906"/>
              <a:chOff x="5557301" y="1829049"/>
              <a:chExt cx="444643" cy="438906"/>
            </a:xfrm>
            <a:grpFill/>
          </p:grpSpPr>
          <p:sp>
            <p:nvSpPr>
              <p:cNvPr id="94" name="Freeform 208"/>
              <p:cNvSpPr>
                <a:spLocks noEditPoints="1"/>
              </p:cNvSpPr>
              <p:nvPr/>
            </p:nvSpPr>
            <p:spPr bwMode="auto">
              <a:xfrm>
                <a:off x="5557301" y="1829049"/>
                <a:ext cx="444643" cy="438906"/>
              </a:xfrm>
              <a:custGeom>
                <a:avLst/>
                <a:gdLst>
                  <a:gd name="T0" fmla="*/ 78 w 155"/>
                  <a:gd name="T1" fmla="*/ 8 h 153"/>
                  <a:gd name="T2" fmla="*/ 61 w 155"/>
                  <a:gd name="T3" fmla="*/ 10 h 153"/>
                  <a:gd name="T4" fmla="*/ 43 w 155"/>
                  <a:gd name="T5" fmla="*/ 16 h 153"/>
                  <a:gd name="T6" fmla="*/ 25 w 155"/>
                  <a:gd name="T7" fmla="*/ 33 h 153"/>
                  <a:gd name="T8" fmla="*/ 13 w 155"/>
                  <a:gd name="T9" fmla="*/ 53 h 153"/>
                  <a:gd name="T10" fmla="*/ 9 w 155"/>
                  <a:gd name="T11" fmla="*/ 77 h 153"/>
                  <a:gd name="T12" fmla="*/ 11 w 155"/>
                  <a:gd name="T13" fmla="*/ 94 h 153"/>
                  <a:gd name="T14" fmla="*/ 19 w 155"/>
                  <a:gd name="T15" fmla="*/ 110 h 153"/>
                  <a:gd name="T16" fmla="*/ 33 w 155"/>
                  <a:gd name="T17" fmla="*/ 128 h 153"/>
                  <a:gd name="T18" fmla="*/ 55 w 155"/>
                  <a:gd name="T19" fmla="*/ 141 h 153"/>
                  <a:gd name="T20" fmla="*/ 78 w 155"/>
                  <a:gd name="T21" fmla="*/ 145 h 153"/>
                  <a:gd name="T22" fmla="*/ 94 w 155"/>
                  <a:gd name="T23" fmla="*/ 143 h 153"/>
                  <a:gd name="T24" fmla="*/ 112 w 155"/>
                  <a:gd name="T25" fmla="*/ 137 h 153"/>
                  <a:gd name="T26" fmla="*/ 130 w 155"/>
                  <a:gd name="T27" fmla="*/ 120 h 153"/>
                  <a:gd name="T28" fmla="*/ 143 w 155"/>
                  <a:gd name="T29" fmla="*/ 100 h 153"/>
                  <a:gd name="T30" fmla="*/ 147 w 155"/>
                  <a:gd name="T31" fmla="*/ 77 h 153"/>
                  <a:gd name="T32" fmla="*/ 145 w 155"/>
                  <a:gd name="T33" fmla="*/ 59 h 153"/>
                  <a:gd name="T34" fmla="*/ 136 w 155"/>
                  <a:gd name="T35" fmla="*/ 43 h 153"/>
                  <a:gd name="T36" fmla="*/ 122 w 155"/>
                  <a:gd name="T37" fmla="*/ 24 h 153"/>
                  <a:gd name="T38" fmla="*/ 100 w 155"/>
                  <a:gd name="T39" fmla="*/ 12 h 153"/>
                  <a:gd name="T40" fmla="*/ 78 w 155"/>
                  <a:gd name="T41" fmla="*/ 8 h 153"/>
                  <a:gd name="T42" fmla="*/ 78 w 155"/>
                  <a:gd name="T43" fmla="*/ 0 h 153"/>
                  <a:gd name="T44" fmla="*/ 104 w 155"/>
                  <a:gd name="T45" fmla="*/ 4 h 153"/>
                  <a:gd name="T46" fmla="*/ 126 w 155"/>
                  <a:gd name="T47" fmla="*/ 18 h 153"/>
                  <a:gd name="T48" fmla="*/ 145 w 155"/>
                  <a:gd name="T49" fmla="*/ 39 h 153"/>
                  <a:gd name="T50" fmla="*/ 153 w 155"/>
                  <a:gd name="T51" fmla="*/ 57 h 153"/>
                  <a:gd name="T52" fmla="*/ 155 w 155"/>
                  <a:gd name="T53" fmla="*/ 77 h 153"/>
                  <a:gd name="T54" fmla="*/ 151 w 155"/>
                  <a:gd name="T55" fmla="*/ 102 h 153"/>
                  <a:gd name="T56" fmla="*/ 136 w 155"/>
                  <a:gd name="T57" fmla="*/ 126 h 153"/>
                  <a:gd name="T58" fmla="*/ 116 w 155"/>
                  <a:gd name="T59" fmla="*/ 145 h 153"/>
                  <a:gd name="T60" fmla="*/ 96 w 155"/>
                  <a:gd name="T61" fmla="*/ 151 h 153"/>
                  <a:gd name="T62" fmla="*/ 78 w 155"/>
                  <a:gd name="T63" fmla="*/ 153 h 153"/>
                  <a:gd name="T64" fmla="*/ 51 w 155"/>
                  <a:gd name="T65" fmla="*/ 149 h 153"/>
                  <a:gd name="T66" fmla="*/ 29 w 155"/>
                  <a:gd name="T67" fmla="*/ 137 h 153"/>
                  <a:gd name="T68" fmla="*/ 11 w 155"/>
                  <a:gd name="T69" fmla="*/ 114 h 153"/>
                  <a:gd name="T70" fmla="*/ 3 w 155"/>
                  <a:gd name="T71" fmla="*/ 96 h 153"/>
                  <a:gd name="T72" fmla="*/ 0 w 155"/>
                  <a:gd name="T73" fmla="*/ 77 h 153"/>
                  <a:gd name="T74" fmla="*/ 5 w 155"/>
                  <a:gd name="T75" fmla="*/ 51 h 153"/>
                  <a:gd name="T76" fmla="*/ 19 w 155"/>
                  <a:gd name="T77" fmla="*/ 27 h 153"/>
                  <a:gd name="T78" fmla="*/ 39 w 155"/>
                  <a:gd name="T79" fmla="*/ 10 h 153"/>
                  <a:gd name="T80" fmla="*/ 59 w 155"/>
                  <a:gd name="T81" fmla="*/ 2 h 153"/>
                  <a:gd name="T82" fmla="*/ 78 w 155"/>
                  <a:gd name="T83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3">
                    <a:moveTo>
                      <a:pt x="78" y="8"/>
                    </a:moveTo>
                    <a:lnTo>
                      <a:pt x="61" y="10"/>
                    </a:lnTo>
                    <a:lnTo>
                      <a:pt x="43" y="16"/>
                    </a:lnTo>
                    <a:lnTo>
                      <a:pt x="25" y="33"/>
                    </a:lnTo>
                    <a:lnTo>
                      <a:pt x="13" y="53"/>
                    </a:lnTo>
                    <a:lnTo>
                      <a:pt x="9" y="77"/>
                    </a:lnTo>
                    <a:lnTo>
                      <a:pt x="11" y="94"/>
                    </a:lnTo>
                    <a:lnTo>
                      <a:pt x="19" y="110"/>
                    </a:lnTo>
                    <a:lnTo>
                      <a:pt x="33" y="128"/>
                    </a:lnTo>
                    <a:lnTo>
                      <a:pt x="55" y="141"/>
                    </a:lnTo>
                    <a:lnTo>
                      <a:pt x="78" y="145"/>
                    </a:lnTo>
                    <a:lnTo>
                      <a:pt x="94" y="143"/>
                    </a:lnTo>
                    <a:lnTo>
                      <a:pt x="112" y="137"/>
                    </a:lnTo>
                    <a:lnTo>
                      <a:pt x="130" y="120"/>
                    </a:lnTo>
                    <a:lnTo>
                      <a:pt x="143" y="100"/>
                    </a:lnTo>
                    <a:lnTo>
                      <a:pt x="147" y="77"/>
                    </a:lnTo>
                    <a:lnTo>
                      <a:pt x="145" y="59"/>
                    </a:lnTo>
                    <a:lnTo>
                      <a:pt x="136" y="43"/>
                    </a:lnTo>
                    <a:lnTo>
                      <a:pt x="122" y="24"/>
                    </a:lnTo>
                    <a:lnTo>
                      <a:pt x="100" y="12"/>
                    </a:lnTo>
                    <a:lnTo>
                      <a:pt x="78" y="8"/>
                    </a:lnTo>
                    <a:close/>
                    <a:moveTo>
                      <a:pt x="78" y="0"/>
                    </a:moveTo>
                    <a:lnTo>
                      <a:pt x="104" y="4"/>
                    </a:lnTo>
                    <a:lnTo>
                      <a:pt x="126" y="18"/>
                    </a:lnTo>
                    <a:lnTo>
                      <a:pt x="145" y="39"/>
                    </a:lnTo>
                    <a:lnTo>
                      <a:pt x="153" y="57"/>
                    </a:lnTo>
                    <a:lnTo>
                      <a:pt x="155" y="77"/>
                    </a:lnTo>
                    <a:lnTo>
                      <a:pt x="151" y="102"/>
                    </a:lnTo>
                    <a:lnTo>
                      <a:pt x="136" y="126"/>
                    </a:lnTo>
                    <a:lnTo>
                      <a:pt x="116" y="145"/>
                    </a:lnTo>
                    <a:lnTo>
                      <a:pt x="96" y="151"/>
                    </a:lnTo>
                    <a:lnTo>
                      <a:pt x="78" y="153"/>
                    </a:lnTo>
                    <a:lnTo>
                      <a:pt x="51" y="149"/>
                    </a:lnTo>
                    <a:lnTo>
                      <a:pt x="29" y="137"/>
                    </a:lnTo>
                    <a:lnTo>
                      <a:pt x="11" y="114"/>
                    </a:lnTo>
                    <a:lnTo>
                      <a:pt x="3" y="96"/>
                    </a:lnTo>
                    <a:lnTo>
                      <a:pt x="0" y="77"/>
                    </a:lnTo>
                    <a:lnTo>
                      <a:pt x="5" y="51"/>
                    </a:lnTo>
                    <a:lnTo>
                      <a:pt x="19" y="27"/>
                    </a:lnTo>
                    <a:lnTo>
                      <a:pt x="39" y="10"/>
                    </a:lnTo>
                    <a:lnTo>
                      <a:pt x="59" y="2"/>
                    </a:lnTo>
                    <a:lnTo>
                      <a:pt x="7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5" name="Freeform 209"/>
              <p:cNvSpPr>
                <a:spLocks noEditPoints="1"/>
              </p:cNvSpPr>
              <p:nvPr/>
            </p:nvSpPr>
            <p:spPr bwMode="auto">
              <a:xfrm>
                <a:off x="5640494" y="1906504"/>
                <a:ext cx="278261" cy="283998"/>
              </a:xfrm>
              <a:custGeom>
                <a:avLst/>
                <a:gdLst>
                  <a:gd name="T0" fmla="*/ 65 w 97"/>
                  <a:gd name="T1" fmla="*/ 79 h 99"/>
                  <a:gd name="T2" fmla="*/ 59 w 97"/>
                  <a:gd name="T3" fmla="*/ 89 h 99"/>
                  <a:gd name="T4" fmla="*/ 73 w 97"/>
                  <a:gd name="T5" fmla="*/ 81 h 99"/>
                  <a:gd name="T6" fmla="*/ 69 w 97"/>
                  <a:gd name="T7" fmla="*/ 73 h 99"/>
                  <a:gd name="T8" fmla="*/ 18 w 97"/>
                  <a:gd name="T9" fmla="*/ 75 h 99"/>
                  <a:gd name="T10" fmla="*/ 30 w 97"/>
                  <a:gd name="T11" fmla="*/ 85 h 99"/>
                  <a:gd name="T12" fmla="*/ 34 w 97"/>
                  <a:gd name="T13" fmla="*/ 85 h 99"/>
                  <a:gd name="T14" fmla="*/ 28 w 97"/>
                  <a:gd name="T15" fmla="*/ 73 h 99"/>
                  <a:gd name="T16" fmla="*/ 51 w 97"/>
                  <a:gd name="T17" fmla="*/ 87 h 99"/>
                  <a:gd name="T18" fmla="*/ 61 w 97"/>
                  <a:gd name="T19" fmla="*/ 77 h 99"/>
                  <a:gd name="T20" fmla="*/ 51 w 97"/>
                  <a:gd name="T21" fmla="*/ 71 h 99"/>
                  <a:gd name="T22" fmla="*/ 34 w 97"/>
                  <a:gd name="T23" fmla="*/ 73 h 99"/>
                  <a:gd name="T24" fmla="*/ 42 w 97"/>
                  <a:gd name="T25" fmla="*/ 85 h 99"/>
                  <a:gd name="T26" fmla="*/ 47 w 97"/>
                  <a:gd name="T27" fmla="*/ 71 h 99"/>
                  <a:gd name="T28" fmla="*/ 71 w 97"/>
                  <a:gd name="T29" fmla="*/ 61 h 99"/>
                  <a:gd name="T30" fmla="*/ 83 w 97"/>
                  <a:gd name="T31" fmla="*/ 71 h 99"/>
                  <a:gd name="T32" fmla="*/ 89 w 97"/>
                  <a:gd name="T33" fmla="*/ 53 h 99"/>
                  <a:gd name="T34" fmla="*/ 51 w 97"/>
                  <a:gd name="T35" fmla="*/ 53 h 99"/>
                  <a:gd name="T36" fmla="*/ 65 w 97"/>
                  <a:gd name="T37" fmla="*/ 67 h 99"/>
                  <a:gd name="T38" fmla="*/ 67 w 97"/>
                  <a:gd name="T39" fmla="*/ 53 h 99"/>
                  <a:gd name="T40" fmla="*/ 30 w 97"/>
                  <a:gd name="T41" fmla="*/ 53 h 99"/>
                  <a:gd name="T42" fmla="*/ 32 w 97"/>
                  <a:gd name="T43" fmla="*/ 67 h 99"/>
                  <a:gd name="T44" fmla="*/ 47 w 97"/>
                  <a:gd name="T45" fmla="*/ 53 h 99"/>
                  <a:gd name="T46" fmla="*/ 8 w 97"/>
                  <a:gd name="T47" fmla="*/ 53 h 99"/>
                  <a:gd name="T48" fmla="*/ 14 w 97"/>
                  <a:gd name="T49" fmla="*/ 71 h 99"/>
                  <a:gd name="T50" fmla="*/ 26 w 97"/>
                  <a:gd name="T51" fmla="*/ 61 h 99"/>
                  <a:gd name="T52" fmla="*/ 8 w 97"/>
                  <a:gd name="T53" fmla="*/ 53 h 99"/>
                  <a:gd name="T54" fmla="*/ 30 w 97"/>
                  <a:gd name="T55" fmla="*/ 38 h 99"/>
                  <a:gd name="T56" fmla="*/ 47 w 97"/>
                  <a:gd name="T57" fmla="*/ 46 h 99"/>
                  <a:gd name="T58" fmla="*/ 32 w 97"/>
                  <a:gd name="T59" fmla="*/ 32 h 99"/>
                  <a:gd name="T60" fmla="*/ 51 w 97"/>
                  <a:gd name="T61" fmla="*/ 32 h 99"/>
                  <a:gd name="T62" fmla="*/ 67 w 97"/>
                  <a:gd name="T63" fmla="*/ 46 h 99"/>
                  <a:gd name="T64" fmla="*/ 65 w 97"/>
                  <a:gd name="T65" fmla="*/ 32 h 99"/>
                  <a:gd name="T66" fmla="*/ 10 w 97"/>
                  <a:gd name="T67" fmla="*/ 36 h 99"/>
                  <a:gd name="T68" fmla="*/ 26 w 97"/>
                  <a:gd name="T69" fmla="*/ 46 h 99"/>
                  <a:gd name="T70" fmla="*/ 28 w 97"/>
                  <a:gd name="T71" fmla="*/ 30 h 99"/>
                  <a:gd name="T72" fmla="*/ 83 w 97"/>
                  <a:gd name="T73" fmla="*/ 28 h 99"/>
                  <a:gd name="T74" fmla="*/ 71 w 97"/>
                  <a:gd name="T75" fmla="*/ 38 h 99"/>
                  <a:gd name="T76" fmla="*/ 89 w 97"/>
                  <a:gd name="T77" fmla="*/ 46 h 99"/>
                  <a:gd name="T78" fmla="*/ 83 w 97"/>
                  <a:gd name="T79" fmla="*/ 28 h 99"/>
                  <a:gd name="T80" fmla="*/ 51 w 97"/>
                  <a:gd name="T81" fmla="*/ 28 h 99"/>
                  <a:gd name="T82" fmla="*/ 59 w 97"/>
                  <a:gd name="T83" fmla="*/ 20 h 99"/>
                  <a:gd name="T84" fmla="*/ 51 w 97"/>
                  <a:gd name="T85" fmla="*/ 12 h 99"/>
                  <a:gd name="T86" fmla="*/ 42 w 97"/>
                  <a:gd name="T87" fmla="*/ 14 h 99"/>
                  <a:gd name="T88" fmla="*/ 34 w 97"/>
                  <a:gd name="T89" fmla="*/ 28 h 99"/>
                  <a:gd name="T90" fmla="*/ 47 w 97"/>
                  <a:gd name="T91" fmla="*/ 12 h 99"/>
                  <a:gd name="T92" fmla="*/ 63 w 97"/>
                  <a:gd name="T93" fmla="*/ 14 h 99"/>
                  <a:gd name="T94" fmla="*/ 69 w 97"/>
                  <a:gd name="T95" fmla="*/ 26 h 99"/>
                  <a:gd name="T96" fmla="*/ 73 w 97"/>
                  <a:gd name="T97" fmla="*/ 18 h 99"/>
                  <a:gd name="T98" fmla="*/ 59 w 97"/>
                  <a:gd name="T99" fmla="*/ 10 h 99"/>
                  <a:gd name="T100" fmla="*/ 30 w 97"/>
                  <a:gd name="T101" fmla="*/ 14 h 99"/>
                  <a:gd name="T102" fmla="*/ 18 w 97"/>
                  <a:gd name="T103" fmla="*/ 24 h 99"/>
                  <a:gd name="T104" fmla="*/ 32 w 97"/>
                  <a:gd name="T105" fmla="*/ 20 h 99"/>
                  <a:gd name="T106" fmla="*/ 38 w 97"/>
                  <a:gd name="T107" fmla="*/ 10 h 99"/>
                  <a:gd name="T108" fmla="*/ 67 w 97"/>
                  <a:gd name="T109" fmla="*/ 4 h 99"/>
                  <a:gd name="T110" fmla="*/ 93 w 97"/>
                  <a:gd name="T111" fmla="*/ 30 h 99"/>
                  <a:gd name="T112" fmla="*/ 93 w 97"/>
                  <a:gd name="T113" fmla="*/ 69 h 99"/>
                  <a:gd name="T114" fmla="*/ 67 w 97"/>
                  <a:gd name="T115" fmla="*/ 95 h 99"/>
                  <a:gd name="T116" fmla="*/ 30 w 97"/>
                  <a:gd name="T117" fmla="*/ 95 h 99"/>
                  <a:gd name="T118" fmla="*/ 4 w 97"/>
                  <a:gd name="T119" fmla="*/ 69 h 99"/>
                  <a:gd name="T120" fmla="*/ 4 w 97"/>
                  <a:gd name="T121" fmla="*/ 30 h 99"/>
                  <a:gd name="T122" fmla="*/ 30 w 97"/>
                  <a:gd name="T123" fmla="*/ 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7" h="99">
                    <a:moveTo>
                      <a:pt x="69" y="73"/>
                    </a:moveTo>
                    <a:lnTo>
                      <a:pt x="65" y="79"/>
                    </a:lnTo>
                    <a:lnTo>
                      <a:pt x="63" y="85"/>
                    </a:lnTo>
                    <a:lnTo>
                      <a:pt x="59" y="89"/>
                    </a:lnTo>
                    <a:lnTo>
                      <a:pt x="67" y="85"/>
                    </a:lnTo>
                    <a:lnTo>
                      <a:pt x="73" y="81"/>
                    </a:lnTo>
                    <a:lnTo>
                      <a:pt x="79" y="75"/>
                    </a:lnTo>
                    <a:lnTo>
                      <a:pt x="69" y="73"/>
                    </a:lnTo>
                    <a:close/>
                    <a:moveTo>
                      <a:pt x="28" y="73"/>
                    </a:moveTo>
                    <a:lnTo>
                      <a:pt x="18" y="75"/>
                    </a:lnTo>
                    <a:lnTo>
                      <a:pt x="24" y="81"/>
                    </a:lnTo>
                    <a:lnTo>
                      <a:pt x="30" y="85"/>
                    </a:lnTo>
                    <a:lnTo>
                      <a:pt x="38" y="89"/>
                    </a:lnTo>
                    <a:lnTo>
                      <a:pt x="34" y="85"/>
                    </a:lnTo>
                    <a:lnTo>
                      <a:pt x="32" y="79"/>
                    </a:lnTo>
                    <a:lnTo>
                      <a:pt x="28" y="73"/>
                    </a:lnTo>
                    <a:close/>
                    <a:moveTo>
                      <a:pt x="51" y="71"/>
                    </a:moveTo>
                    <a:lnTo>
                      <a:pt x="51" y="87"/>
                    </a:lnTo>
                    <a:lnTo>
                      <a:pt x="55" y="85"/>
                    </a:lnTo>
                    <a:lnTo>
                      <a:pt x="61" y="77"/>
                    </a:lnTo>
                    <a:lnTo>
                      <a:pt x="63" y="73"/>
                    </a:lnTo>
                    <a:lnTo>
                      <a:pt x="51" y="71"/>
                    </a:lnTo>
                    <a:close/>
                    <a:moveTo>
                      <a:pt x="47" y="71"/>
                    </a:moveTo>
                    <a:lnTo>
                      <a:pt x="34" y="73"/>
                    </a:lnTo>
                    <a:lnTo>
                      <a:pt x="38" y="79"/>
                    </a:lnTo>
                    <a:lnTo>
                      <a:pt x="42" y="85"/>
                    </a:lnTo>
                    <a:lnTo>
                      <a:pt x="47" y="87"/>
                    </a:lnTo>
                    <a:lnTo>
                      <a:pt x="47" y="71"/>
                    </a:lnTo>
                    <a:close/>
                    <a:moveTo>
                      <a:pt x="71" y="53"/>
                    </a:moveTo>
                    <a:lnTo>
                      <a:pt x="71" y="61"/>
                    </a:lnTo>
                    <a:lnTo>
                      <a:pt x="69" y="69"/>
                    </a:lnTo>
                    <a:lnTo>
                      <a:pt x="83" y="71"/>
                    </a:lnTo>
                    <a:lnTo>
                      <a:pt x="87" y="63"/>
                    </a:lnTo>
                    <a:lnTo>
                      <a:pt x="89" y="53"/>
                    </a:lnTo>
                    <a:lnTo>
                      <a:pt x="71" y="53"/>
                    </a:lnTo>
                    <a:close/>
                    <a:moveTo>
                      <a:pt x="51" y="53"/>
                    </a:moveTo>
                    <a:lnTo>
                      <a:pt x="51" y="67"/>
                    </a:lnTo>
                    <a:lnTo>
                      <a:pt x="65" y="67"/>
                    </a:lnTo>
                    <a:lnTo>
                      <a:pt x="67" y="61"/>
                    </a:lnTo>
                    <a:lnTo>
                      <a:pt x="67" y="53"/>
                    </a:lnTo>
                    <a:lnTo>
                      <a:pt x="51" y="53"/>
                    </a:lnTo>
                    <a:close/>
                    <a:moveTo>
                      <a:pt x="30" y="53"/>
                    </a:moveTo>
                    <a:lnTo>
                      <a:pt x="30" y="61"/>
                    </a:lnTo>
                    <a:lnTo>
                      <a:pt x="32" y="67"/>
                    </a:lnTo>
                    <a:lnTo>
                      <a:pt x="47" y="67"/>
                    </a:lnTo>
                    <a:lnTo>
                      <a:pt x="47" y="53"/>
                    </a:lnTo>
                    <a:lnTo>
                      <a:pt x="30" y="53"/>
                    </a:lnTo>
                    <a:close/>
                    <a:moveTo>
                      <a:pt x="8" y="53"/>
                    </a:moveTo>
                    <a:lnTo>
                      <a:pt x="10" y="63"/>
                    </a:lnTo>
                    <a:lnTo>
                      <a:pt x="14" y="71"/>
                    </a:lnTo>
                    <a:lnTo>
                      <a:pt x="28" y="69"/>
                    </a:lnTo>
                    <a:lnTo>
                      <a:pt x="26" y="61"/>
                    </a:lnTo>
                    <a:lnTo>
                      <a:pt x="26" y="53"/>
                    </a:lnTo>
                    <a:lnTo>
                      <a:pt x="8" y="53"/>
                    </a:lnTo>
                    <a:close/>
                    <a:moveTo>
                      <a:pt x="32" y="32"/>
                    </a:moveTo>
                    <a:lnTo>
                      <a:pt x="30" y="38"/>
                    </a:lnTo>
                    <a:lnTo>
                      <a:pt x="30" y="46"/>
                    </a:lnTo>
                    <a:lnTo>
                      <a:pt x="47" y="46"/>
                    </a:lnTo>
                    <a:lnTo>
                      <a:pt x="47" y="32"/>
                    </a:lnTo>
                    <a:lnTo>
                      <a:pt x="32" y="32"/>
                    </a:lnTo>
                    <a:close/>
                    <a:moveTo>
                      <a:pt x="65" y="32"/>
                    </a:moveTo>
                    <a:lnTo>
                      <a:pt x="51" y="32"/>
                    </a:lnTo>
                    <a:lnTo>
                      <a:pt x="51" y="46"/>
                    </a:lnTo>
                    <a:lnTo>
                      <a:pt x="67" y="46"/>
                    </a:lnTo>
                    <a:lnTo>
                      <a:pt x="67" y="38"/>
                    </a:lnTo>
                    <a:lnTo>
                      <a:pt x="65" y="32"/>
                    </a:lnTo>
                    <a:close/>
                    <a:moveTo>
                      <a:pt x="14" y="28"/>
                    </a:moveTo>
                    <a:lnTo>
                      <a:pt x="10" y="36"/>
                    </a:lnTo>
                    <a:lnTo>
                      <a:pt x="8" y="46"/>
                    </a:lnTo>
                    <a:lnTo>
                      <a:pt x="26" y="46"/>
                    </a:lnTo>
                    <a:lnTo>
                      <a:pt x="26" y="38"/>
                    </a:lnTo>
                    <a:lnTo>
                      <a:pt x="28" y="30"/>
                    </a:lnTo>
                    <a:lnTo>
                      <a:pt x="14" y="28"/>
                    </a:lnTo>
                    <a:close/>
                    <a:moveTo>
                      <a:pt x="83" y="28"/>
                    </a:moveTo>
                    <a:lnTo>
                      <a:pt x="69" y="30"/>
                    </a:lnTo>
                    <a:lnTo>
                      <a:pt x="71" y="38"/>
                    </a:lnTo>
                    <a:lnTo>
                      <a:pt x="71" y="46"/>
                    </a:lnTo>
                    <a:lnTo>
                      <a:pt x="89" y="46"/>
                    </a:lnTo>
                    <a:lnTo>
                      <a:pt x="87" y="36"/>
                    </a:lnTo>
                    <a:lnTo>
                      <a:pt x="83" y="28"/>
                    </a:lnTo>
                    <a:close/>
                    <a:moveTo>
                      <a:pt x="51" y="12"/>
                    </a:moveTo>
                    <a:lnTo>
                      <a:pt x="51" y="28"/>
                    </a:lnTo>
                    <a:lnTo>
                      <a:pt x="63" y="28"/>
                    </a:lnTo>
                    <a:lnTo>
                      <a:pt x="59" y="20"/>
                    </a:lnTo>
                    <a:lnTo>
                      <a:pt x="55" y="14"/>
                    </a:lnTo>
                    <a:lnTo>
                      <a:pt x="51" y="12"/>
                    </a:lnTo>
                    <a:close/>
                    <a:moveTo>
                      <a:pt x="47" y="12"/>
                    </a:moveTo>
                    <a:lnTo>
                      <a:pt x="42" y="14"/>
                    </a:lnTo>
                    <a:lnTo>
                      <a:pt x="36" y="22"/>
                    </a:lnTo>
                    <a:lnTo>
                      <a:pt x="34" y="28"/>
                    </a:lnTo>
                    <a:lnTo>
                      <a:pt x="47" y="28"/>
                    </a:lnTo>
                    <a:lnTo>
                      <a:pt x="47" y="12"/>
                    </a:lnTo>
                    <a:close/>
                    <a:moveTo>
                      <a:pt x="59" y="10"/>
                    </a:moveTo>
                    <a:lnTo>
                      <a:pt x="63" y="14"/>
                    </a:lnTo>
                    <a:lnTo>
                      <a:pt x="65" y="20"/>
                    </a:lnTo>
                    <a:lnTo>
                      <a:pt x="69" y="26"/>
                    </a:lnTo>
                    <a:lnTo>
                      <a:pt x="79" y="24"/>
                    </a:lnTo>
                    <a:lnTo>
                      <a:pt x="73" y="18"/>
                    </a:lnTo>
                    <a:lnTo>
                      <a:pt x="67" y="14"/>
                    </a:lnTo>
                    <a:lnTo>
                      <a:pt x="59" y="10"/>
                    </a:lnTo>
                    <a:close/>
                    <a:moveTo>
                      <a:pt x="38" y="10"/>
                    </a:moveTo>
                    <a:lnTo>
                      <a:pt x="30" y="14"/>
                    </a:lnTo>
                    <a:lnTo>
                      <a:pt x="24" y="18"/>
                    </a:lnTo>
                    <a:lnTo>
                      <a:pt x="18" y="24"/>
                    </a:lnTo>
                    <a:lnTo>
                      <a:pt x="28" y="26"/>
                    </a:lnTo>
                    <a:lnTo>
                      <a:pt x="32" y="20"/>
                    </a:lnTo>
                    <a:lnTo>
                      <a:pt x="34" y="14"/>
                    </a:lnTo>
                    <a:lnTo>
                      <a:pt x="38" y="10"/>
                    </a:lnTo>
                    <a:close/>
                    <a:moveTo>
                      <a:pt x="49" y="0"/>
                    </a:moveTo>
                    <a:lnTo>
                      <a:pt x="67" y="4"/>
                    </a:lnTo>
                    <a:lnTo>
                      <a:pt x="83" y="14"/>
                    </a:lnTo>
                    <a:lnTo>
                      <a:pt x="93" y="30"/>
                    </a:lnTo>
                    <a:lnTo>
                      <a:pt x="97" y="50"/>
                    </a:lnTo>
                    <a:lnTo>
                      <a:pt x="93" y="69"/>
                    </a:lnTo>
                    <a:lnTo>
                      <a:pt x="83" y="85"/>
                    </a:lnTo>
                    <a:lnTo>
                      <a:pt x="67" y="95"/>
                    </a:lnTo>
                    <a:lnTo>
                      <a:pt x="49" y="99"/>
                    </a:lnTo>
                    <a:lnTo>
                      <a:pt x="30" y="95"/>
                    </a:lnTo>
                    <a:lnTo>
                      <a:pt x="14" y="85"/>
                    </a:lnTo>
                    <a:lnTo>
                      <a:pt x="4" y="69"/>
                    </a:lnTo>
                    <a:lnTo>
                      <a:pt x="0" y="50"/>
                    </a:lnTo>
                    <a:lnTo>
                      <a:pt x="4" y="30"/>
                    </a:lnTo>
                    <a:lnTo>
                      <a:pt x="14" y="14"/>
                    </a:lnTo>
                    <a:lnTo>
                      <a:pt x="30" y="4"/>
                    </a:lnTo>
                    <a:lnTo>
                      <a:pt x="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6" name="组合 95"/>
          <p:cNvGrpSpPr/>
          <p:nvPr/>
        </p:nvGrpSpPr>
        <p:grpSpPr>
          <a:xfrm>
            <a:off x="3688240" y="3477876"/>
            <a:ext cx="608418" cy="354529"/>
            <a:chOff x="5238881" y="3710891"/>
            <a:chExt cx="763063" cy="444643"/>
          </a:xfrm>
          <a:solidFill>
            <a:sysClr val="window" lastClr="FFFFFF"/>
          </a:solidFill>
        </p:grpSpPr>
        <p:sp>
          <p:nvSpPr>
            <p:cNvPr id="97" name="Freeform 82"/>
            <p:cNvSpPr>
              <a:spLocks/>
            </p:cNvSpPr>
            <p:nvPr/>
          </p:nvSpPr>
          <p:spPr bwMode="auto">
            <a:xfrm>
              <a:off x="5238881" y="3759658"/>
              <a:ext cx="203676" cy="347109"/>
            </a:xfrm>
            <a:custGeom>
              <a:avLst/>
              <a:gdLst>
                <a:gd name="T0" fmla="*/ 61 w 71"/>
                <a:gd name="T1" fmla="*/ 0 h 121"/>
                <a:gd name="T2" fmla="*/ 65 w 71"/>
                <a:gd name="T3" fmla="*/ 0 h 121"/>
                <a:gd name="T4" fmla="*/ 67 w 71"/>
                <a:gd name="T5" fmla="*/ 3 h 121"/>
                <a:gd name="T6" fmla="*/ 71 w 71"/>
                <a:gd name="T7" fmla="*/ 7 h 121"/>
                <a:gd name="T8" fmla="*/ 71 w 71"/>
                <a:gd name="T9" fmla="*/ 11 h 121"/>
                <a:gd name="T10" fmla="*/ 71 w 71"/>
                <a:gd name="T11" fmla="*/ 15 h 121"/>
                <a:gd name="T12" fmla="*/ 67 w 71"/>
                <a:gd name="T13" fmla="*/ 19 h 121"/>
                <a:gd name="T14" fmla="*/ 26 w 71"/>
                <a:gd name="T15" fmla="*/ 60 h 121"/>
                <a:gd name="T16" fmla="*/ 67 w 71"/>
                <a:gd name="T17" fmla="*/ 102 h 121"/>
                <a:gd name="T18" fmla="*/ 71 w 71"/>
                <a:gd name="T19" fmla="*/ 106 h 121"/>
                <a:gd name="T20" fmla="*/ 71 w 71"/>
                <a:gd name="T21" fmla="*/ 111 h 121"/>
                <a:gd name="T22" fmla="*/ 71 w 71"/>
                <a:gd name="T23" fmla="*/ 115 h 121"/>
                <a:gd name="T24" fmla="*/ 67 w 71"/>
                <a:gd name="T25" fmla="*/ 117 h 121"/>
                <a:gd name="T26" fmla="*/ 61 w 71"/>
                <a:gd name="T27" fmla="*/ 121 h 121"/>
                <a:gd name="T28" fmla="*/ 53 w 71"/>
                <a:gd name="T29" fmla="*/ 117 h 121"/>
                <a:gd name="T30" fmla="*/ 4 w 71"/>
                <a:gd name="T31" fmla="*/ 68 h 121"/>
                <a:gd name="T32" fmla="*/ 0 w 71"/>
                <a:gd name="T33" fmla="*/ 60 h 121"/>
                <a:gd name="T34" fmla="*/ 4 w 71"/>
                <a:gd name="T35" fmla="*/ 53 h 121"/>
                <a:gd name="T36" fmla="*/ 53 w 71"/>
                <a:gd name="T37" fmla="*/ 3 h 121"/>
                <a:gd name="T38" fmla="*/ 57 w 71"/>
                <a:gd name="T39" fmla="*/ 0 h 121"/>
                <a:gd name="T40" fmla="*/ 61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61" y="0"/>
                  </a:moveTo>
                  <a:lnTo>
                    <a:pt x="65" y="0"/>
                  </a:lnTo>
                  <a:lnTo>
                    <a:pt x="67" y="3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67" y="19"/>
                  </a:lnTo>
                  <a:lnTo>
                    <a:pt x="26" y="60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11"/>
                  </a:lnTo>
                  <a:lnTo>
                    <a:pt x="71" y="115"/>
                  </a:lnTo>
                  <a:lnTo>
                    <a:pt x="67" y="117"/>
                  </a:lnTo>
                  <a:lnTo>
                    <a:pt x="61" y="121"/>
                  </a:lnTo>
                  <a:lnTo>
                    <a:pt x="53" y="117"/>
                  </a:lnTo>
                  <a:lnTo>
                    <a:pt x="4" y="68"/>
                  </a:lnTo>
                  <a:lnTo>
                    <a:pt x="0" y="60"/>
                  </a:lnTo>
                  <a:lnTo>
                    <a:pt x="4" y="53"/>
                  </a:lnTo>
                  <a:lnTo>
                    <a:pt x="53" y="3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8" name="组合 97"/>
            <p:cNvGrpSpPr/>
            <p:nvPr/>
          </p:nvGrpSpPr>
          <p:grpSpPr>
            <a:xfrm>
              <a:off x="5557301" y="3710891"/>
              <a:ext cx="444643" cy="444643"/>
              <a:chOff x="5557301" y="3705153"/>
              <a:chExt cx="444643" cy="444643"/>
            </a:xfrm>
            <a:grpFill/>
          </p:grpSpPr>
          <p:sp>
            <p:nvSpPr>
              <p:cNvPr id="99" name="Freeform 210"/>
              <p:cNvSpPr>
                <a:spLocks noEditPoints="1"/>
              </p:cNvSpPr>
              <p:nvPr/>
            </p:nvSpPr>
            <p:spPr bwMode="auto">
              <a:xfrm>
                <a:off x="5557301" y="3705153"/>
                <a:ext cx="444643" cy="444643"/>
              </a:xfrm>
              <a:custGeom>
                <a:avLst/>
                <a:gdLst>
                  <a:gd name="T0" fmla="*/ 78 w 155"/>
                  <a:gd name="T1" fmla="*/ 8 h 155"/>
                  <a:gd name="T2" fmla="*/ 61 w 155"/>
                  <a:gd name="T3" fmla="*/ 10 h 155"/>
                  <a:gd name="T4" fmla="*/ 43 w 155"/>
                  <a:gd name="T5" fmla="*/ 19 h 155"/>
                  <a:gd name="T6" fmla="*/ 25 w 155"/>
                  <a:gd name="T7" fmla="*/ 35 h 155"/>
                  <a:gd name="T8" fmla="*/ 13 w 155"/>
                  <a:gd name="T9" fmla="*/ 55 h 155"/>
                  <a:gd name="T10" fmla="*/ 9 w 155"/>
                  <a:gd name="T11" fmla="*/ 78 h 155"/>
                  <a:gd name="T12" fmla="*/ 11 w 155"/>
                  <a:gd name="T13" fmla="*/ 96 h 155"/>
                  <a:gd name="T14" fmla="*/ 19 w 155"/>
                  <a:gd name="T15" fmla="*/ 112 h 155"/>
                  <a:gd name="T16" fmla="*/ 33 w 155"/>
                  <a:gd name="T17" fmla="*/ 131 h 155"/>
                  <a:gd name="T18" fmla="*/ 55 w 155"/>
                  <a:gd name="T19" fmla="*/ 143 h 155"/>
                  <a:gd name="T20" fmla="*/ 78 w 155"/>
                  <a:gd name="T21" fmla="*/ 147 h 155"/>
                  <a:gd name="T22" fmla="*/ 94 w 155"/>
                  <a:gd name="T23" fmla="*/ 145 h 155"/>
                  <a:gd name="T24" fmla="*/ 112 w 155"/>
                  <a:gd name="T25" fmla="*/ 139 h 155"/>
                  <a:gd name="T26" fmla="*/ 130 w 155"/>
                  <a:gd name="T27" fmla="*/ 123 h 155"/>
                  <a:gd name="T28" fmla="*/ 143 w 155"/>
                  <a:gd name="T29" fmla="*/ 102 h 155"/>
                  <a:gd name="T30" fmla="*/ 147 w 155"/>
                  <a:gd name="T31" fmla="*/ 78 h 155"/>
                  <a:gd name="T32" fmla="*/ 145 w 155"/>
                  <a:gd name="T33" fmla="*/ 61 h 155"/>
                  <a:gd name="T34" fmla="*/ 136 w 155"/>
                  <a:gd name="T35" fmla="*/ 45 h 155"/>
                  <a:gd name="T36" fmla="*/ 122 w 155"/>
                  <a:gd name="T37" fmla="*/ 25 h 155"/>
                  <a:gd name="T38" fmla="*/ 100 w 155"/>
                  <a:gd name="T39" fmla="*/ 12 h 155"/>
                  <a:gd name="T40" fmla="*/ 78 w 155"/>
                  <a:gd name="T41" fmla="*/ 8 h 155"/>
                  <a:gd name="T42" fmla="*/ 78 w 155"/>
                  <a:gd name="T43" fmla="*/ 0 h 155"/>
                  <a:gd name="T44" fmla="*/ 104 w 155"/>
                  <a:gd name="T45" fmla="*/ 6 h 155"/>
                  <a:gd name="T46" fmla="*/ 126 w 155"/>
                  <a:gd name="T47" fmla="*/ 19 h 155"/>
                  <a:gd name="T48" fmla="*/ 145 w 155"/>
                  <a:gd name="T49" fmla="*/ 41 h 155"/>
                  <a:gd name="T50" fmla="*/ 153 w 155"/>
                  <a:gd name="T51" fmla="*/ 59 h 155"/>
                  <a:gd name="T52" fmla="*/ 155 w 155"/>
                  <a:gd name="T53" fmla="*/ 78 h 155"/>
                  <a:gd name="T54" fmla="*/ 151 w 155"/>
                  <a:gd name="T55" fmla="*/ 104 h 155"/>
                  <a:gd name="T56" fmla="*/ 136 w 155"/>
                  <a:gd name="T57" fmla="*/ 127 h 155"/>
                  <a:gd name="T58" fmla="*/ 116 w 155"/>
                  <a:gd name="T59" fmla="*/ 145 h 155"/>
                  <a:gd name="T60" fmla="*/ 96 w 155"/>
                  <a:gd name="T61" fmla="*/ 153 h 155"/>
                  <a:gd name="T62" fmla="*/ 78 w 155"/>
                  <a:gd name="T63" fmla="*/ 155 h 155"/>
                  <a:gd name="T64" fmla="*/ 51 w 155"/>
                  <a:gd name="T65" fmla="*/ 151 h 155"/>
                  <a:gd name="T66" fmla="*/ 29 w 155"/>
                  <a:gd name="T67" fmla="*/ 137 h 155"/>
                  <a:gd name="T68" fmla="*/ 11 w 155"/>
                  <a:gd name="T69" fmla="*/ 116 h 155"/>
                  <a:gd name="T70" fmla="*/ 3 w 155"/>
                  <a:gd name="T71" fmla="*/ 98 h 155"/>
                  <a:gd name="T72" fmla="*/ 0 w 155"/>
                  <a:gd name="T73" fmla="*/ 78 h 155"/>
                  <a:gd name="T74" fmla="*/ 5 w 155"/>
                  <a:gd name="T75" fmla="*/ 51 h 155"/>
                  <a:gd name="T76" fmla="*/ 19 w 155"/>
                  <a:gd name="T77" fmla="*/ 29 h 155"/>
                  <a:gd name="T78" fmla="*/ 39 w 155"/>
                  <a:gd name="T79" fmla="*/ 10 h 155"/>
                  <a:gd name="T80" fmla="*/ 59 w 155"/>
                  <a:gd name="T81" fmla="*/ 2 h 155"/>
                  <a:gd name="T82" fmla="*/ 78 w 155"/>
                  <a:gd name="T83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5">
                    <a:moveTo>
                      <a:pt x="78" y="8"/>
                    </a:moveTo>
                    <a:lnTo>
                      <a:pt x="61" y="10"/>
                    </a:lnTo>
                    <a:lnTo>
                      <a:pt x="43" y="19"/>
                    </a:lnTo>
                    <a:lnTo>
                      <a:pt x="25" y="35"/>
                    </a:lnTo>
                    <a:lnTo>
                      <a:pt x="13" y="55"/>
                    </a:lnTo>
                    <a:lnTo>
                      <a:pt x="9" y="78"/>
                    </a:lnTo>
                    <a:lnTo>
                      <a:pt x="11" y="96"/>
                    </a:lnTo>
                    <a:lnTo>
                      <a:pt x="19" y="112"/>
                    </a:lnTo>
                    <a:lnTo>
                      <a:pt x="33" y="131"/>
                    </a:lnTo>
                    <a:lnTo>
                      <a:pt x="55" y="143"/>
                    </a:lnTo>
                    <a:lnTo>
                      <a:pt x="78" y="147"/>
                    </a:lnTo>
                    <a:lnTo>
                      <a:pt x="94" y="145"/>
                    </a:lnTo>
                    <a:lnTo>
                      <a:pt x="112" y="139"/>
                    </a:lnTo>
                    <a:lnTo>
                      <a:pt x="130" y="123"/>
                    </a:lnTo>
                    <a:lnTo>
                      <a:pt x="143" y="102"/>
                    </a:lnTo>
                    <a:lnTo>
                      <a:pt x="147" y="78"/>
                    </a:lnTo>
                    <a:lnTo>
                      <a:pt x="145" y="61"/>
                    </a:lnTo>
                    <a:lnTo>
                      <a:pt x="136" y="45"/>
                    </a:lnTo>
                    <a:lnTo>
                      <a:pt x="122" y="25"/>
                    </a:lnTo>
                    <a:lnTo>
                      <a:pt x="100" y="12"/>
                    </a:lnTo>
                    <a:lnTo>
                      <a:pt x="78" y="8"/>
                    </a:lnTo>
                    <a:close/>
                    <a:moveTo>
                      <a:pt x="78" y="0"/>
                    </a:moveTo>
                    <a:lnTo>
                      <a:pt x="104" y="6"/>
                    </a:lnTo>
                    <a:lnTo>
                      <a:pt x="126" y="19"/>
                    </a:lnTo>
                    <a:lnTo>
                      <a:pt x="145" y="41"/>
                    </a:lnTo>
                    <a:lnTo>
                      <a:pt x="153" y="59"/>
                    </a:lnTo>
                    <a:lnTo>
                      <a:pt x="155" y="78"/>
                    </a:lnTo>
                    <a:lnTo>
                      <a:pt x="151" y="104"/>
                    </a:lnTo>
                    <a:lnTo>
                      <a:pt x="136" y="127"/>
                    </a:lnTo>
                    <a:lnTo>
                      <a:pt x="116" y="145"/>
                    </a:lnTo>
                    <a:lnTo>
                      <a:pt x="96" y="153"/>
                    </a:lnTo>
                    <a:lnTo>
                      <a:pt x="78" y="155"/>
                    </a:lnTo>
                    <a:lnTo>
                      <a:pt x="51" y="151"/>
                    </a:lnTo>
                    <a:lnTo>
                      <a:pt x="29" y="137"/>
                    </a:lnTo>
                    <a:lnTo>
                      <a:pt x="11" y="116"/>
                    </a:lnTo>
                    <a:lnTo>
                      <a:pt x="3" y="98"/>
                    </a:lnTo>
                    <a:lnTo>
                      <a:pt x="0" y="78"/>
                    </a:lnTo>
                    <a:lnTo>
                      <a:pt x="5" y="51"/>
                    </a:lnTo>
                    <a:lnTo>
                      <a:pt x="19" y="29"/>
                    </a:lnTo>
                    <a:lnTo>
                      <a:pt x="39" y="10"/>
                    </a:lnTo>
                    <a:lnTo>
                      <a:pt x="59" y="2"/>
                    </a:lnTo>
                    <a:lnTo>
                      <a:pt x="7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0" name="Freeform 211"/>
              <p:cNvSpPr>
                <a:spLocks/>
              </p:cNvSpPr>
              <p:nvPr/>
            </p:nvSpPr>
            <p:spPr bwMode="auto">
              <a:xfrm>
                <a:off x="5651968" y="3817031"/>
                <a:ext cx="255312" cy="226625"/>
              </a:xfrm>
              <a:custGeom>
                <a:avLst/>
                <a:gdLst>
                  <a:gd name="T0" fmla="*/ 2 w 89"/>
                  <a:gd name="T1" fmla="*/ 0 h 79"/>
                  <a:gd name="T2" fmla="*/ 6 w 89"/>
                  <a:gd name="T3" fmla="*/ 4 h 79"/>
                  <a:gd name="T4" fmla="*/ 6 w 89"/>
                  <a:gd name="T5" fmla="*/ 71 h 79"/>
                  <a:gd name="T6" fmla="*/ 87 w 89"/>
                  <a:gd name="T7" fmla="*/ 71 h 79"/>
                  <a:gd name="T8" fmla="*/ 89 w 89"/>
                  <a:gd name="T9" fmla="*/ 75 h 79"/>
                  <a:gd name="T10" fmla="*/ 87 w 89"/>
                  <a:gd name="T11" fmla="*/ 79 h 79"/>
                  <a:gd name="T12" fmla="*/ 6 w 89"/>
                  <a:gd name="T13" fmla="*/ 79 h 79"/>
                  <a:gd name="T14" fmla="*/ 2 w 89"/>
                  <a:gd name="T15" fmla="*/ 77 h 79"/>
                  <a:gd name="T16" fmla="*/ 0 w 89"/>
                  <a:gd name="T17" fmla="*/ 75 h 79"/>
                  <a:gd name="T18" fmla="*/ 0 w 89"/>
                  <a:gd name="T19" fmla="*/ 71 h 79"/>
                  <a:gd name="T20" fmla="*/ 0 w 89"/>
                  <a:gd name="T21" fmla="*/ 4 h 79"/>
                  <a:gd name="T22" fmla="*/ 2 w 89"/>
                  <a:gd name="T2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9" h="79">
                    <a:moveTo>
                      <a:pt x="2" y="0"/>
                    </a:moveTo>
                    <a:lnTo>
                      <a:pt x="6" y="4"/>
                    </a:lnTo>
                    <a:lnTo>
                      <a:pt x="6" y="71"/>
                    </a:lnTo>
                    <a:lnTo>
                      <a:pt x="87" y="71"/>
                    </a:lnTo>
                    <a:lnTo>
                      <a:pt x="89" y="75"/>
                    </a:lnTo>
                    <a:lnTo>
                      <a:pt x="87" y="79"/>
                    </a:lnTo>
                    <a:lnTo>
                      <a:pt x="6" y="79"/>
                    </a:lnTo>
                    <a:lnTo>
                      <a:pt x="2" y="77"/>
                    </a:lnTo>
                    <a:lnTo>
                      <a:pt x="0" y="75"/>
                    </a:lnTo>
                    <a:lnTo>
                      <a:pt x="0" y="71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1" name="Freeform 212"/>
              <p:cNvSpPr>
                <a:spLocks/>
              </p:cNvSpPr>
              <p:nvPr/>
            </p:nvSpPr>
            <p:spPr bwMode="auto">
              <a:xfrm>
                <a:off x="5692129" y="3822769"/>
                <a:ext cx="209413" cy="180726"/>
              </a:xfrm>
              <a:custGeom>
                <a:avLst/>
                <a:gdLst>
                  <a:gd name="T0" fmla="*/ 69 w 73"/>
                  <a:gd name="T1" fmla="*/ 0 h 63"/>
                  <a:gd name="T2" fmla="*/ 71 w 73"/>
                  <a:gd name="T3" fmla="*/ 2 h 63"/>
                  <a:gd name="T4" fmla="*/ 73 w 73"/>
                  <a:gd name="T5" fmla="*/ 4 h 63"/>
                  <a:gd name="T6" fmla="*/ 69 w 73"/>
                  <a:gd name="T7" fmla="*/ 27 h 63"/>
                  <a:gd name="T8" fmla="*/ 65 w 73"/>
                  <a:gd name="T9" fmla="*/ 31 h 63"/>
                  <a:gd name="T10" fmla="*/ 63 w 73"/>
                  <a:gd name="T11" fmla="*/ 27 h 63"/>
                  <a:gd name="T12" fmla="*/ 65 w 73"/>
                  <a:gd name="T13" fmla="*/ 16 h 63"/>
                  <a:gd name="T14" fmla="*/ 45 w 73"/>
                  <a:gd name="T15" fmla="*/ 43 h 63"/>
                  <a:gd name="T16" fmla="*/ 43 w 73"/>
                  <a:gd name="T17" fmla="*/ 45 h 63"/>
                  <a:gd name="T18" fmla="*/ 39 w 73"/>
                  <a:gd name="T19" fmla="*/ 45 h 63"/>
                  <a:gd name="T20" fmla="*/ 27 w 73"/>
                  <a:gd name="T21" fmla="*/ 35 h 63"/>
                  <a:gd name="T22" fmla="*/ 6 w 73"/>
                  <a:gd name="T23" fmla="*/ 61 h 63"/>
                  <a:gd name="T24" fmla="*/ 4 w 73"/>
                  <a:gd name="T25" fmla="*/ 63 h 63"/>
                  <a:gd name="T26" fmla="*/ 0 w 73"/>
                  <a:gd name="T27" fmla="*/ 63 h 63"/>
                  <a:gd name="T28" fmla="*/ 0 w 73"/>
                  <a:gd name="T29" fmla="*/ 57 h 63"/>
                  <a:gd name="T30" fmla="*/ 20 w 73"/>
                  <a:gd name="T31" fmla="*/ 27 h 63"/>
                  <a:gd name="T32" fmla="*/ 24 w 73"/>
                  <a:gd name="T33" fmla="*/ 24 h 63"/>
                  <a:gd name="T34" fmla="*/ 27 w 73"/>
                  <a:gd name="T35" fmla="*/ 24 h 63"/>
                  <a:gd name="T36" fmla="*/ 41 w 73"/>
                  <a:gd name="T37" fmla="*/ 35 h 63"/>
                  <a:gd name="T38" fmla="*/ 57 w 73"/>
                  <a:gd name="T39" fmla="*/ 10 h 63"/>
                  <a:gd name="T40" fmla="*/ 49 w 73"/>
                  <a:gd name="T41" fmla="*/ 10 h 63"/>
                  <a:gd name="T42" fmla="*/ 45 w 73"/>
                  <a:gd name="T43" fmla="*/ 8 h 63"/>
                  <a:gd name="T44" fmla="*/ 47 w 73"/>
                  <a:gd name="T45" fmla="*/ 4 h 63"/>
                  <a:gd name="T46" fmla="*/ 69 w 73"/>
                  <a:gd name="T4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3" h="63">
                    <a:moveTo>
                      <a:pt x="69" y="0"/>
                    </a:moveTo>
                    <a:lnTo>
                      <a:pt x="71" y="2"/>
                    </a:lnTo>
                    <a:lnTo>
                      <a:pt x="73" y="4"/>
                    </a:lnTo>
                    <a:lnTo>
                      <a:pt x="69" y="27"/>
                    </a:lnTo>
                    <a:lnTo>
                      <a:pt x="65" y="31"/>
                    </a:lnTo>
                    <a:lnTo>
                      <a:pt x="63" y="27"/>
                    </a:lnTo>
                    <a:lnTo>
                      <a:pt x="65" y="16"/>
                    </a:lnTo>
                    <a:lnTo>
                      <a:pt x="45" y="43"/>
                    </a:lnTo>
                    <a:lnTo>
                      <a:pt x="43" y="45"/>
                    </a:lnTo>
                    <a:lnTo>
                      <a:pt x="39" y="45"/>
                    </a:lnTo>
                    <a:lnTo>
                      <a:pt x="27" y="35"/>
                    </a:lnTo>
                    <a:lnTo>
                      <a:pt x="6" y="61"/>
                    </a:lnTo>
                    <a:lnTo>
                      <a:pt x="4" y="63"/>
                    </a:lnTo>
                    <a:lnTo>
                      <a:pt x="0" y="63"/>
                    </a:lnTo>
                    <a:lnTo>
                      <a:pt x="0" y="57"/>
                    </a:lnTo>
                    <a:lnTo>
                      <a:pt x="20" y="27"/>
                    </a:lnTo>
                    <a:lnTo>
                      <a:pt x="24" y="24"/>
                    </a:lnTo>
                    <a:lnTo>
                      <a:pt x="27" y="24"/>
                    </a:lnTo>
                    <a:lnTo>
                      <a:pt x="41" y="35"/>
                    </a:lnTo>
                    <a:lnTo>
                      <a:pt x="57" y="10"/>
                    </a:lnTo>
                    <a:lnTo>
                      <a:pt x="49" y="10"/>
                    </a:lnTo>
                    <a:lnTo>
                      <a:pt x="45" y="8"/>
                    </a:lnTo>
                    <a:lnTo>
                      <a:pt x="47" y="4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02" name="Text Placeholder 7"/>
          <p:cNvSpPr txBox="1">
            <a:spLocks/>
          </p:cNvSpPr>
          <p:nvPr/>
        </p:nvSpPr>
        <p:spPr>
          <a:xfrm>
            <a:off x="1491506" y="1772816"/>
            <a:ext cx="1229211" cy="22159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 Placeholder 2"/>
          <p:cNvSpPr txBox="1">
            <a:spLocks/>
          </p:cNvSpPr>
          <p:nvPr/>
        </p:nvSpPr>
        <p:spPr>
          <a:xfrm>
            <a:off x="726204" y="2139719"/>
            <a:ext cx="1994514" cy="51706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Text Placeholder 7"/>
          <p:cNvSpPr txBox="1">
            <a:spLocks/>
          </p:cNvSpPr>
          <p:nvPr/>
        </p:nvSpPr>
        <p:spPr>
          <a:xfrm>
            <a:off x="1491506" y="3000176"/>
            <a:ext cx="1229211" cy="22159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Text Placeholder 2"/>
          <p:cNvSpPr txBox="1">
            <a:spLocks/>
          </p:cNvSpPr>
          <p:nvPr/>
        </p:nvSpPr>
        <p:spPr>
          <a:xfrm>
            <a:off x="726204" y="3367081"/>
            <a:ext cx="1994514" cy="51706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6" name="Text Placeholder 7"/>
          <p:cNvSpPr txBox="1">
            <a:spLocks/>
          </p:cNvSpPr>
          <p:nvPr/>
        </p:nvSpPr>
        <p:spPr>
          <a:xfrm>
            <a:off x="1491506" y="4446124"/>
            <a:ext cx="1229211" cy="22159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7" name="Text Placeholder 2"/>
          <p:cNvSpPr txBox="1">
            <a:spLocks/>
          </p:cNvSpPr>
          <p:nvPr/>
        </p:nvSpPr>
        <p:spPr>
          <a:xfrm>
            <a:off x="726204" y="4813026"/>
            <a:ext cx="1994514" cy="51706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8" name="Text Placeholder 7"/>
          <p:cNvSpPr txBox="1">
            <a:spLocks/>
          </p:cNvSpPr>
          <p:nvPr/>
        </p:nvSpPr>
        <p:spPr>
          <a:xfrm>
            <a:off x="6609326" y="1772816"/>
            <a:ext cx="1169416" cy="22159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Text Placeholder 2"/>
          <p:cNvSpPr txBox="1">
            <a:spLocks/>
          </p:cNvSpPr>
          <p:nvPr/>
        </p:nvSpPr>
        <p:spPr>
          <a:xfrm>
            <a:off x="6609327" y="2139719"/>
            <a:ext cx="1995121" cy="51706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 Placeholder 7"/>
          <p:cNvSpPr txBox="1">
            <a:spLocks/>
          </p:cNvSpPr>
          <p:nvPr/>
        </p:nvSpPr>
        <p:spPr>
          <a:xfrm>
            <a:off x="6609326" y="3000176"/>
            <a:ext cx="1169416" cy="22159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" name="Text Placeholder 2"/>
          <p:cNvSpPr txBox="1">
            <a:spLocks/>
          </p:cNvSpPr>
          <p:nvPr/>
        </p:nvSpPr>
        <p:spPr>
          <a:xfrm>
            <a:off x="6609327" y="3367081"/>
            <a:ext cx="1995121" cy="51706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2" name="Text Placeholder 7"/>
          <p:cNvSpPr txBox="1">
            <a:spLocks/>
          </p:cNvSpPr>
          <p:nvPr/>
        </p:nvSpPr>
        <p:spPr>
          <a:xfrm>
            <a:off x="6609326" y="4446124"/>
            <a:ext cx="1169416" cy="22159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13" name="Text Placeholder 2"/>
          <p:cNvSpPr txBox="1">
            <a:spLocks/>
          </p:cNvSpPr>
          <p:nvPr/>
        </p:nvSpPr>
        <p:spPr>
          <a:xfrm>
            <a:off x="6609327" y="4813026"/>
            <a:ext cx="1995121" cy="51706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MH_Other_1"/>
          <p:cNvSpPr>
            <a:spLocks noChangeArrowheads="1"/>
          </p:cNvSpPr>
          <p:nvPr/>
        </p:nvSpPr>
        <p:spPr bwMode="auto">
          <a:xfrm>
            <a:off x="1464322" y="2584869"/>
            <a:ext cx="2274298" cy="2275795"/>
          </a:xfrm>
          <a:prstGeom prst="ellipse">
            <a:avLst/>
          </a:prstGeom>
          <a:noFill/>
          <a:ln w="6350">
            <a:solidFill>
              <a:sysClr val="window" lastClr="FFFFFF">
                <a:lumMod val="65000"/>
              </a:sys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MH_Title_1"/>
          <p:cNvSpPr>
            <a:spLocks noChangeArrowheads="1"/>
          </p:cNvSpPr>
          <p:nvPr/>
        </p:nvSpPr>
        <p:spPr bwMode="auto">
          <a:xfrm>
            <a:off x="3208248" y="3289032"/>
            <a:ext cx="975342" cy="973843"/>
          </a:xfrm>
          <a:prstGeom prst="ellipse">
            <a:avLst/>
          </a:prstGeom>
          <a:solidFill>
            <a:srgbClr val="18191C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MH_SubTitle_3"/>
          <p:cNvSpPr>
            <a:spLocks noChangeArrowheads="1"/>
          </p:cNvSpPr>
          <p:nvPr/>
        </p:nvSpPr>
        <p:spPr bwMode="auto">
          <a:xfrm>
            <a:off x="1160183" y="3457583"/>
            <a:ext cx="636743" cy="636744"/>
          </a:xfrm>
          <a:prstGeom prst="ellipse">
            <a:avLst/>
          </a:prstGeom>
          <a:solidFill>
            <a:srgbClr val="FFBD00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MH_SubTitle_1"/>
          <p:cNvSpPr>
            <a:spLocks noChangeArrowheads="1"/>
          </p:cNvSpPr>
          <p:nvPr/>
        </p:nvSpPr>
        <p:spPr bwMode="auto">
          <a:xfrm>
            <a:off x="2283849" y="2267247"/>
            <a:ext cx="635245" cy="636743"/>
          </a:xfrm>
          <a:prstGeom prst="ellipse">
            <a:avLst/>
          </a:prstGeom>
          <a:solidFill>
            <a:srgbClr val="FFBD00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MH_SubTitle_5"/>
          <p:cNvSpPr>
            <a:spLocks noChangeArrowheads="1"/>
          </p:cNvSpPr>
          <p:nvPr/>
        </p:nvSpPr>
        <p:spPr bwMode="auto">
          <a:xfrm>
            <a:off x="2184964" y="4444159"/>
            <a:ext cx="636743" cy="636744"/>
          </a:xfrm>
          <a:prstGeom prst="ellipse">
            <a:avLst/>
          </a:prstGeom>
          <a:solidFill>
            <a:srgbClr val="FFBD00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MH_Other_2"/>
          <p:cNvSpPr>
            <a:spLocks noChangeArrowheads="1"/>
          </p:cNvSpPr>
          <p:nvPr/>
        </p:nvSpPr>
        <p:spPr bwMode="auto">
          <a:xfrm flipH="1">
            <a:off x="5266803" y="2584869"/>
            <a:ext cx="2275796" cy="2275795"/>
          </a:xfrm>
          <a:prstGeom prst="ellipse">
            <a:avLst/>
          </a:prstGeom>
          <a:noFill/>
          <a:ln w="6350">
            <a:solidFill>
              <a:sysClr val="window" lastClr="FFFFFF">
                <a:lumMod val="65000"/>
              </a:sys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MH_Title_2"/>
          <p:cNvSpPr>
            <a:spLocks noChangeArrowheads="1"/>
          </p:cNvSpPr>
          <p:nvPr/>
        </p:nvSpPr>
        <p:spPr bwMode="auto">
          <a:xfrm flipH="1">
            <a:off x="4823329" y="3289032"/>
            <a:ext cx="973842" cy="973843"/>
          </a:xfrm>
          <a:prstGeom prst="ellipse">
            <a:avLst/>
          </a:prstGeom>
          <a:solidFill>
            <a:srgbClr val="FFBD00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MH_SubTitle_4"/>
          <p:cNvSpPr>
            <a:spLocks noChangeArrowheads="1"/>
          </p:cNvSpPr>
          <p:nvPr/>
        </p:nvSpPr>
        <p:spPr bwMode="auto">
          <a:xfrm flipH="1">
            <a:off x="7209993" y="3457583"/>
            <a:ext cx="635245" cy="636744"/>
          </a:xfrm>
          <a:prstGeom prst="ellipse">
            <a:avLst/>
          </a:prstGeom>
          <a:solidFill>
            <a:srgbClr val="18191C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MH_SubTitle_2"/>
          <p:cNvSpPr>
            <a:spLocks noChangeArrowheads="1"/>
          </p:cNvSpPr>
          <p:nvPr/>
        </p:nvSpPr>
        <p:spPr bwMode="auto">
          <a:xfrm flipH="1">
            <a:off x="6086329" y="2267247"/>
            <a:ext cx="636743" cy="636743"/>
          </a:xfrm>
          <a:prstGeom prst="ellipse">
            <a:avLst/>
          </a:prstGeom>
          <a:solidFill>
            <a:srgbClr val="18191C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MH_SubTitle_6"/>
          <p:cNvSpPr>
            <a:spLocks noChangeArrowheads="1"/>
          </p:cNvSpPr>
          <p:nvPr/>
        </p:nvSpPr>
        <p:spPr bwMode="auto">
          <a:xfrm flipH="1">
            <a:off x="6185212" y="4444159"/>
            <a:ext cx="635245" cy="636744"/>
          </a:xfrm>
          <a:prstGeom prst="ellipse">
            <a:avLst/>
          </a:prstGeom>
          <a:solidFill>
            <a:srgbClr val="18191C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MH_Other_3"/>
          <p:cNvSpPr>
            <a:spLocks/>
          </p:cNvSpPr>
          <p:nvPr/>
        </p:nvSpPr>
        <p:spPr bwMode="auto">
          <a:xfrm rot="18955331">
            <a:off x="3464445" y="2924964"/>
            <a:ext cx="2093011" cy="209301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ysClr val="window" lastClr="FFFFFF">
                <a:lumMod val="65000"/>
              </a:sys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MH_Other_4"/>
          <p:cNvSpPr>
            <a:spLocks/>
          </p:cNvSpPr>
          <p:nvPr/>
        </p:nvSpPr>
        <p:spPr bwMode="auto">
          <a:xfrm rot="18955331" flipH="1" flipV="1">
            <a:off x="3449463" y="2532431"/>
            <a:ext cx="2094510" cy="209301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ysClr val="window" lastClr="FFFFFF">
                <a:lumMod val="65000"/>
              </a:sys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3013279" y="5103202"/>
            <a:ext cx="2112168" cy="3966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3013278" y="4858680"/>
            <a:ext cx="1124698" cy="2313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6909814" y="5103202"/>
            <a:ext cx="2112168" cy="3966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6909813" y="4858680"/>
            <a:ext cx="1124698" cy="2313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142831" y="1869076"/>
            <a:ext cx="2112168" cy="3966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142830" y="1624554"/>
            <a:ext cx="1124698" cy="2313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3"/>
          <p:cNvSpPr txBox="1"/>
          <p:nvPr/>
        </p:nvSpPr>
        <p:spPr>
          <a:xfrm>
            <a:off x="4039366" y="1869076"/>
            <a:ext cx="2112168" cy="3966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4039365" y="1624554"/>
            <a:ext cx="1124698" cy="2313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reeform 24"/>
          <p:cNvSpPr>
            <a:spLocks/>
          </p:cNvSpPr>
          <p:nvPr/>
        </p:nvSpPr>
        <p:spPr bwMode="auto">
          <a:xfrm rot="10800000">
            <a:off x="227505" y="1866596"/>
            <a:ext cx="1345965" cy="1825899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rgbClr val="FFBD00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a-DK" sz="7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95000"/>
                  <a:lumOff val="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24"/>
          <p:cNvSpPr>
            <a:spLocks/>
          </p:cNvSpPr>
          <p:nvPr/>
        </p:nvSpPr>
        <p:spPr bwMode="auto">
          <a:xfrm rot="5400000" flipH="1">
            <a:off x="467472" y="3452528"/>
            <a:ext cx="1345965" cy="1825899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rgbClr val="18191C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a-DK" sz="7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95000"/>
                  <a:lumOff val="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24"/>
          <p:cNvSpPr>
            <a:spLocks/>
          </p:cNvSpPr>
          <p:nvPr/>
        </p:nvSpPr>
        <p:spPr bwMode="auto">
          <a:xfrm flipH="1">
            <a:off x="2053404" y="3212562"/>
            <a:ext cx="1345965" cy="1825899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rgbClr val="FFBD00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a-DK" sz="7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95000"/>
                  <a:lumOff val="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4"/>
          <p:cNvSpPr>
            <a:spLocks/>
          </p:cNvSpPr>
          <p:nvPr/>
        </p:nvSpPr>
        <p:spPr bwMode="auto">
          <a:xfrm rot="5400000">
            <a:off x="2293374" y="1626627"/>
            <a:ext cx="1345964" cy="1825899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rgbClr val="18191C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a-DK" sz="7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95000"/>
                  <a:lumOff val="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24"/>
          <p:cNvSpPr>
            <a:spLocks/>
          </p:cNvSpPr>
          <p:nvPr/>
        </p:nvSpPr>
        <p:spPr bwMode="auto">
          <a:xfrm rot="10800000">
            <a:off x="3879306" y="1866596"/>
            <a:ext cx="1345965" cy="1825899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rgbClr val="FFBD00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a-DK" sz="7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95000"/>
                  <a:lumOff val="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24"/>
          <p:cNvSpPr>
            <a:spLocks/>
          </p:cNvSpPr>
          <p:nvPr/>
        </p:nvSpPr>
        <p:spPr bwMode="auto">
          <a:xfrm rot="5400000" flipH="1">
            <a:off x="4119273" y="3452527"/>
            <a:ext cx="1345965" cy="1825899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rgbClr val="18191C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a-DK" sz="7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95000"/>
                  <a:lumOff val="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8" name="Group 33"/>
          <p:cNvGrpSpPr>
            <a:grpSpLocks noChangeAspect="1"/>
          </p:cNvGrpSpPr>
          <p:nvPr/>
        </p:nvGrpSpPr>
        <p:grpSpPr>
          <a:xfrm>
            <a:off x="463338" y="2435561"/>
            <a:ext cx="244102" cy="212808"/>
            <a:chOff x="7540014" y="4306907"/>
            <a:chExt cx="389342" cy="339426"/>
          </a:xfrm>
          <a:solidFill>
            <a:srgbClr val="FFBD00"/>
          </a:solidFill>
        </p:grpSpPr>
        <p:sp>
          <p:nvSpPr>
            <p:cNvPr id="49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45"/>
          <p:cNvGrpSpPr>
            <a:grpSpLocks noChangeAspect="1"/>
          </p:cNvGrpSpPr>
          <p:nvPr/>
        </p:nvGrpSpPr>
        <p:grpSpPr>
          <a:xfrm>
            <a:off x="2284879" y="4259072"/>
            <a:ext cx="208688" cy="212808"/>
            <a:chOff x="7160655" y="2178006"/>
            <a:chExt cx="379359" cy="386846"/>
          </a:xfrm>
          <a:solidFill>
            <a:srgbClr val="FFBD00"/>
          </a:solidFill>
        </p:grpSpPr>
        <p:sp>
          <p:nvSpPr>
            <p:cNvPr id="61" name="Freeform 36"/>
            <p:cNvSpPr>
              <a:spLocks noEditPoints="1"/>
            </p:cNvSpPr>
            <p:nvPr/>
          </p:nvSpPr>
          <p:spPr bwMode="auto">
            <a:xfrm>
              <a:off x="7277956" y="2178006"/>
              <a:ext cx="262058" cy="262058"/>
            </a:xfrm>
            <a:custGeom>
              <a:avLst/>
              <a:gdLst>
                <a:gd name="T0" fmla="*/ 65 w 79"/>
                <a:gd name="T1" fmla="*/ 14 h 79"/>
                <a:gd name="T2" fmla="*/ 14 w 79"/>
                <a:gd name="T3" fmla="*/ 14 h 79"/>
                <a:gd name="T4" fmla="*/ 11 w 79"/>
                <a:gd name="T5" fmla="*/ 63 h 79"/>
                <a:gd name="T6" fmla="*/ 11 w 79"/>
                <a:gd name="T7" fmla="*/ 63 h 79"/>
                <a:gd name="T8" fmla="*/ 17 w 79"/>
                <a:gd name="T9" fmla="*/ 68 h 79"/>
                <a:gd name="T10" fmla="*/ 64 w 79"/>
                <a:gd name="T11" fmla="*/ 65 h 79"/>
                <a:gd name="T12" fmla="*/ 65 w 79"/>
                <a:gd name="T13" fmla="*/ 14 h 79"/>
                <a:gd name="T14" fmla="*/ 58 w 79"/>
                <a:gd name="T15" fmla="*/ 59 h 79"/>
                <a:gd name="T16" fmla="*/ 20 w 79"/>
                <a:gd name="T17" fmla="*/ 59 h 79"/>
                <a:gd name="T18" fmla="*/ 20 w 79"/>
                <a:gd name="T19" fmla="*/ 21 h 79"/>
                <a:gd name="T20" fmla="*/ 58 w 79"/>
                <a:gd name="T21" fmla="*/ 21 h 79"/>
                <a:gd name="T22" fmla="*/ 58 w 79"/>
                <a:gd name="T23" fmla="*/ 5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79">
                  <a:moveTo>
                    <a:pt x="65" y="14"/>
                  </a:moveTo>
                  <a:cubicBezTo>
                    <a:pt x="51" y="0"/>
                    <a:pt x="28" y="0"/>
                    <a:pt x="14" y="14"/>
                  </a:cubicBezTo>
                  <a:cubicBezTo>
                    <a:pt x="0" y="28"/>
                    <a:pt x="0" y="49"/>
                    <a:pt x="1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4" y="66"/>
                    <a:pt x="15" y="67"/>
                    <a:pt x="17" y="68"/>
                  </a:cubicBezTo>
                  <a:cubicBezTo>
                    <a:pt x="31" y="79"/>
                    <a:pt x="51" y="78"/>
                    <a:pt x="64" y="65"/>
                  </a:cubicBezTo>
                  <a:cubicBezTo>
                    <a:pt x="78" y="51"/>
                    <a:pt x="79" y="29"/>
                    <a:pt x="65" y="14"/>
                  </a:cubicBezTo>
                  <a:close/>
                  <a:moveTo>
                    <a:pt x="58" y="59"/>
                  </a:moveTo>
                  <a:cubicBezTo>
                    <a:pt x="47" y="69"/>
                    <a:pt x="30" y="69"/>
                    <a:pt x="20" y="59"/>
                  </a:cubicBezTo>
                  <a:cubicBezTo>
                    <a:pt x="9" y="48"/>
                    <a:pt x="9" y="31"/>
                    <a:pt x="20" y="21"/>
                  </a:cubicBezTo>
                  <a:cubicBezTo>
                    <a:pt x="31" y="10"/>
                    <a:pt x="48" y="10"/>
                    <a:pt x="58" y="21"/>
                  </a:cubicBezTo>
                  <a:cubicBezTo>
                    <a:pt x="69" y="31"/>
                    <a:pt x="69" y="48"/>
                    <a:pt x="58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37"/>
            <p:cNvSpPr>
              <a:spLocks/>
            </p:cNvSpPr>
            <p:nvPr/>
          </p:nvSpPr>
          <p:spPr bwMode="auto">
            <a:xfrm>
              <a:off x="7160655" y="2400130"/>
              <a:ext cx="159730" cy="164722"/>
            </a:xfrm>
            <a:custGeom>
              <a:avLst/>
              <a:gdLst>
                <a:gd name="T0" fmla="*/ 0 w 64"/>
                <a:gd name="T1" fmla="*/ 52 h 66"/>
                <a:gd name="T2" fmla="*/ 12 w 64"/>
                <a:gd name="T3" fmla="*/ 66 h 66"/>
                <a:gd name="T4" fmla="*/ 64 w 64"/>
                <a:gd name="T5" fmla="*/ 8 h 66"/>
                <a:gd name="T6" fmla="*/ 55 w 64"/>
                <a:gd name="T7" fmla="*/ 0 h 66"/>
                <a:gd name="T8" fmla="*/ 0 w 64"/>
                <a:gd name="T9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0" y="52"/>
                  </a:moveTo>
                  <a:lnTo>
                    <a:pt x="12" y="66"/>
                  </a:lnTo>
                  <a:lnTo>
                    <a:pt x="64" y="8"/>
                  </a:lnTo>
                  <a:lnTo>
                    <a:pt x="55" y="0"/>
                  </a:lnTo>
                  <a:lnTo>
                    <a:pt x="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38"/>
            <p:cNvSpPr>
              <a:spLocks/>
            </p:cNvSpPr>
            <p:nvPr/>
          </p:nvSpPr>
          <p:spPr bwMode="auto">
            <a:xfrm>
              <a:off x="7412728" y="2265358"/>
              <a:ext cx="99831" cy="119797"/>
            </a:xfrm>
            <a:custGeom>
              <a:avLst/>
              <a:gdLst>
                <a:gd name="T0" fmla="*/ 16 w 30"/>
                <a:gd name="T1" fmla="*/ 0 h 36"/>
                <a:gd name="T2" fmla="*/ 0 w 30"/>
                <a:gd name="T3" fmla="*/ 34 h 36"/>
                <a:gd name="T4" fmla="*/ 6 w 30"/>
                <a:gd name="T5" fmla="*/ 36 h 36"/>
                <a:gd name="T6" fmla="*/ 16 w 30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6">
                  <a:moveTo>
                    <a:pt x="16" y="0"/>
                  </a:moveTo>
                  <a:cubicBezTo>
                    <a:pt x="20" y="26"/>
                    <a:pt x="0" y="34"/>
                    <a:pt x="0" y="34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0" y="21"/>
                    <a:pt x="16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9"/>
          <p:cNvGrpSpPr>
            <a:grpSpLocks noChangeAspect="1"/>
          </p:cNvGrpSpPr>
          <p:nvPr/>
        </p:nvGrpSpPr>
        <p:grpSpPr>
          <a:xfrm>
            <a:off x="779769" y="3912703"/>
            <a:ext cx="241721" cy="212808"/>
            <a:chOff x="6040049" y="4182118"/>
            <a:chExt cx="521619" cy="459224"/>
          </a:xfrm>
          <a:solidFill>
            <a:srgbClr val="18191C"/>
          </a:solidFill>
        </p:grpSpPr>
        <p:sp>
          <p:nvSpPr>
            <p:cNvPr id="65" name="Freeform 84"/>
            <p:cNvSpPr>
              <a:spLocks/>
            </p:cNvSpPr>
            <p:nvPr/>
          </p:nvSpPr>
          <p:spPr bwMode="auto">
            <a:xfrm>
              <a:off x="6087469" y="4202084"/>
              <a:ext cx="194671" cy="419291"/>
            </a:xfrm>
            <a:custGeom>
              <a:avLst/>
              <a:gdLst>
                <a:gd name="T0" fmla="*/ 52 w 59"/>
                <a:gd name="T1" fmla="*/ 5 h 126"/>
                <a:gd name="T2" fmla="*/ 9 w 59"/>
                <a:gd name="T3" fmla="*/ 38 h 126"/>
                <a:gd name="T4" fmla="*/ 0 w 59"/>
                <a:gd name="T5" fmla="*/ 39 h 126"/>
                <a:gd name="T6" fmla="*/ 0 w 59"/>
                <a:gd name="T7" fmla="*/ 86 h 126"/>
                <a:gd name="T8" fmla="*/ 9 w 59"/>
                <a:gd name="T9" fmla="*/ 88 h 126"/>
                <a:gd name="T10" fmla="*/ 51 w 59"/>
                <a:gd name="T11" fmla="*/ 119 h 126"/>
                <a:gd name="T12" fmla="*/ 59 w 59"/>
                <a:gd name="T13" fmla="*/ 119 h 126"/>
                <a:gd name="T14" fmla="*/ 59 w 59"/>
                <a:gd name="T15" fmla="*/ 5 h 126"/>
                <a:gd name="T16" fmla="*/ 52 w 59"/>
                <a:gd name="T17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126">
                  <a:moveTo>
                    <a:pt x="52" y="5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5" y="38"/>
                    <a:pt x="0" y="3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5" y="87"/>
                    <a:pt x="9" y="88"/>
                    <a:pt x="9" y="88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9"/>
                    <a:pt x="59" y="126"/>
                    <a:pt x="59" y="119"/>
                  </a:cubicBezTo>
                  <a:cubicBezTo>
                    <a:pt x="59" y="112"/>
                    <a:pt x="59" y="11"/>
                    <a:pt x="59" y="5"/>
                  </a:cubicBezTo>
                  <a:cubicBezTo>
                    <a:pt x="59" y="0"/>
                    <a:pt x="52" y="5"/>
                    <a:pt x="5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85"/>
            <p:cNvSpPr>
              <a:spLocks/>
            </p:cNvSpPr>
            <p:nvPr/>
          </p:nvSpPr>
          <p:spPr bwMode="auto">
            <a:xfrm>
              <a:off x="6040049" y="4339353"/>
              <a:ext cx="27454" cy="147252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8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16"/>
                    <a:pt x="0" y="32"/>
                    <a:pt x="0" y="38"/>
                  </a:cubicBezTo>
                  <a:cubicBezTo>
                    <a:pt x="0" y="40"/>
                    <a:pt x="4" y="42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2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86"/>
            <p:cNvSpPr>
              <a:spLocks/>
            </p:cNvSpPr>
            <p:nvPr/>
          </p:nvSpPr>
          <p:spPr bwMode="auto">
            <a:xfrm>
              <a:off x="6329559" y="4296924"/>
              <a:ext cx="77370" cy="229612"/>
            </a:xfrm>
            <a:custGeom>
              <a:avLst/>
              <a:gdLst>
                <a:gd name="T0" fmla="*/ 10 w 23"/>
                <a:gd name="T1" fmla="*/ 2 h 69"/>
                <a:gd name="T2" fmla="*/ 2 w 23"/>
                <a:gd name="T3" fmla="*/ 2 h 69"/>
                <a:gd name="T4" fmla="*/ 2 w 23"/>
                <a:gd name="T5" fmla="*/ 10 h 69"/>
                <a:gd name="T6" fmla="*/ 12 w 23"/>
                <a:gd name="T7" fmla="*/ 35 h 69"/>
                <a:gd name="T8" fmla="*/ 2 w 23"/>
                <a:gd name="T9" fmla="*/ 60 h 69"/>
                <a:gd name="T10" fmla="*/ 2 w 23"/>
                <a:gd name="T11" fmla="*/ 67 h 69"/>
                <a:gd name="T12" fmla="*/ 6 w 23"/>
                <a:gd name="T13" fmla="*/ 69 h 69"/>
                <a:gd name="T14" fmla="*/ 10 w 23"/>
                <a:gd name="T15" fmla="*/ 67 h 69"/>
                <a:gd name="T16" fmla="*/ 23 w 23"/>
                <a:gd name="T17" fmla="*/ 35 h 69"/>
                <a:gd name="T18" fmla="*/ 10 w 23"/>
                <a:gd name="T19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9">
                  <a:moveTo>
                    <a:pt x="10" y="2"/>
                  </a:moveTo>
                  <a:cubicBezTo>
                    <a:pt x="7" y="0"/>
                    <a:pt x="4" y="0"/>
                    <a:pt x="2" y="2"/>
                  </a:cubicBezTo>
                  <a:cubicBezTo>
                    <a:pt x="0" y="4"/>
                    <a:pt x="0" y="8"/>
                    <a:pt x="2" y="10"/>
                  </a:cubicBezTo>
                  <a:cubicBezTo>
                    <a:pt x="9" y="17"/>
                    <a:pt x="12" y="26"/>
                    <a:pt x="12" y="35"/>
                  </a:cubicBezTo>
                  <a:cubicBezTo>
                    <a:pt x="12" y="44"/>
                    <a:pt x="9" y="53"/>
                    <a:pt x="2" y="60"/>
                  </a:cubicBezTo>
                  <a:cubicBezTo>
                    <a:pt x="0" y="62"/>
                    <a:pt x="0" y="65"/>
                    <a:pt x="2" y="67"/>
                  </a:cubicBezTo>
                  <a:cubicBezTo>
                    <a:pt x="3" y="68"/>
                    <a:pt x="4" y="69"/>
                    <a:pt x="6" y="69"/>
                  </a:cubicBezTo>
                  <a:cubicBezTo>
                    <a:pt x="7" y="69"/>
                    <a:pt x="9" y="68"/>
                    <a:pt x="10" y="67"/>
                  </a:cubicBezTo>
                  <a:cubicBezTo>
                    <a:pt x="19" y="58"/>
                    <a:pt x="23" y="47"/>
                    <a:pt x="23" y="35"/>
                  </a:cubicBezTo>
                  <a:cubicBezTo>
                    <a:pt x="23" y="23"/>
                    <a:pt x="19" y="11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87"/>
            <p:cNvSpPr>
              <a:spLocks/>
            </p:cNvSpPr>
            <p:nvPr/>
          </p:nvSpPr>
          <p:spPr bwMode="auto">
            <a:xfrm>
              <a:off x="6376980" y="4239521"/>
              <a:ext cx="102328" cy="341923"/>
            </a:xfrm>
            <a:custGeom>
              <a:avLst/>
              <a:gdLst>
                <a:gd name="T0" fmla="*/ 10 w 31"/>
                <a:gd name="T1" fmla="*/ 2 h 103"/>
                <a:gd name="T2" fmla="*/ 3 w 31"/>
                <a:gd name="T3" fmla="*/ 2 h 103"/>
                <a:gd name="T4" fmla="*/ 3 w 31"/>
                <a:gd name="T5" fmla="*/ 10 h 103"/>
                <a:gd name="T6" fmla="*/ 20 w 31"/>
                <a:gd name="T7" fmla="*/ 52 h 103"/>
                <a:gd name="T8" fmla="*/ 3 w 31"/>
                <a:gd name="T9" fmla="*/ 94 h 103"/>
                <a:gd name="T10" fmla="*/ 3 w 31"/>
                <a:gd name="T11" fmla="*/ 102 h 103"/>
                <a:gd name="T12" fmla="*/ 6 w 31"/>
                <a:gd name="T13" fmla="*/ 103 h 103"/>
                <a:gd name="T14" fmla="*/ 10 w 31"/>
                <a:gd name="T15" fmla="*/ 102 h 103"/>
                <a:gd name="T16" fmla="*/ 31 w 31"/>
                <a:gd name="T17" fmla="*/ 52 h 103"/>
                <a:gd name="T18" fmla="*/ 10 w 31"/>
                <a:gd name="T1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103">
                  <a:moveTo>
                    <a:pt x="10" y="2"/>
                  </a:moveTo>
                  <a:cubicBezTo>
                    <a:pt x="8" y="0"/>
                    <a:pt x="5" y="0"/>
                    <a:pt x="3" y="2"/>
                  </a:cubicBezTo>
                  <a:cubicBezTo>
                    <a:pt x="0" y="4"/>
                    <a:pt x="0" y="8"/>
                    <a:pt x="3" y="10"/>
                  </a:cubicBezTo>
                  <a:cubicBezTo>
                    <a:pt x="14" y="21"/>
                    <a:pt x="20" y="37"/>
                    <a:pt x="20" y="52"/>
                  </a:cubicBezTo>
                  <a:cubicBezTo>
                    <a:pt x="20" y="67"/>
                    <a:pt x="14" y="82"/>
                    <a:pt x="3" y="94"/>
                  </a:cubicBezTo>
                  <a:cubicBezTo>
                    <a:pt x="0" y="96"/>
                    <a:pt x="0" y="100"/>
                    <a:pt x="3" y="102"/>
                  </a:cubicBezTo>
                  <a:cubicBezTo>
                    <a:pt x="4" y="103"/>
                    <a:pt x="5" y="103"/>
                    <a:pt x="6" y="103"/>
                  </a:cubicBezTo>
                  <a:cubicBezTo>
                    <a:pt x="8" y="103"/>
                    <a:pt x="9" y="103"/>
                    <a:pt x="10" y="102"/>
                  </a:cubicBezTo>
                  <a:cubicBezTo>
                    <a:pt x="24" y="88"/>
                    <a:pt x="31" y="70"/>
                    <a:pt x="31" y="52"/>
                  </a:cubicBezTo>
                  <a:cubicBezTo>
                    <a:pt x="31" y="34"/>
                    <a:pt x="24" y="16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88"/>
            <p:cNvSpPr>
              <a:spLocks/>
            </p:cNvSpPr>
            <p:nvPr/>
          </p:nvSpPr>
          <p:spPr bwMode="auto">
            <a:xfrm>
              <a:off x="6436879" y="4182118"/>
              <a:ext cx="124789" cy="459224"/>
            </a:xfrm>
            <a:custGeom>
              <a:avLst/>
              <a:gdLst>
                <a:gd name="T0" fmla="*/ 10 w 38"/>
                <a:gd name="T1" fmla="*/ 2 h 138"/>
                <a:gd name="T2" fmla="*/ 2 w 38"/>
                <a:gd name="T3" fmla="*/ 2 h 138"/>
                <a:gd name="T4" fmla="*/ 2 w 38"/>
                <a:gd name="T5" fmla="*/ 9 h 138"/>
                <a:gd name="T6" fmla="*/ 27 w 38"/>
                <a:gd name="T7" fmla="*/ 69 h 138"/>
                <a:gd name="T8" fmla="*/ 2 w 38"/>
                <a:gd name="T9" fmla="*/ 128 h 138"/>
                <a:gd name="T10" fmla="*/ 2 w 38"/>
                <a:gd name="T11" fmla="*/ 136 h 138"/>
                <a:gd name="T12" fmla="*/ 6 w 38"/>
                <a:gd name="T13" fmla="*/ 138 h 138"/>
                <a:gd name="T14" fmla="*/ 10 w 38"/>
                <a:gd name="T15" fmla="*/ 136 h 138"/>
                <a:gd name="T16" fmla="*/ 38 w 38"/>
                <a:gd name="T17" fmla="*/ 69 h 138"/>
                <a:gd name="T18" fmla="*/ 10 w 38"/>
                <a:gd name="T19" fmla="*/ 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38">
                  <a:moveTo>
                    <a:pt x="10" y="2"/>
                  </a:moveTo>
                  <a:cubicBezTo>
                    <a:pt x="8" y="0"/>
                    <a:pt x="5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19" y="26"/>
                    <a:pt x="27" y="47"/>
                    <a:pt x="27" y="69"/>
                  </a:cubicBezTo>
                  <a:cubicBezTo>
                    <a:pt x="27" y="90"/>
                    <a:pt x="19" y="112"/>
                    <a:pt x="2" y="128"/>
                  </a:cubicBezTo>
                  <a:cubicBezTo>
                    <a:pt x="0" y="130"/>
                    <a:pt x="0" y="134"/>
                    <a:pt x="2" y="136"/>
                  </a:cubicBezTo>
                  <a:cubicBezTo>
                    <a:pt x="4" y="137"/>
                    <a:pt x="5" y="138"/>
                    <a:pt x="6" y="138"/>
                  </a:cubicBezTo>
                  <a:cubicBezTo>
                    <a:pt x="8" y="138"/>
                    <a:pt x="9" y="137"/>
                    <a:pt x="10" y="136"/>
                  </a:cubicBezTo>
                  <a:cubicBezTo>
                    <a:pt x="29" y="117"/>
                    <a:pt x="38" y="93"/>
                    <a:pt x="38" y="69"/>
                  </a:cubicBezTo>
                  <a:cubicBezTo>
                    <a:pt x="38" y="45"/>
                    <a:pt x="29" y="20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0" name="Freeform 21"/>
          <p:cNvSpPr>
            <a:spLocks noChangeAspect="1" noEditPoints="1"/>
          </p:cNvSpPr>
          <p:nvPr/>
        </p:nvSpPr>
        <p:spPr bwMode="auto">
          <a:xfrm>
            <a:off x="2602731" y="2762396"/>
            <a:ext cx="239060" cy="212808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rgbClr val="18191C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49"/>
          <p:cNvSpPr>
            <a:spLocks noChangeAspect="1" noEditPoints="1"/>
          </p:cNvSpPr>
          <p:nvPr/>
        </p:nvSpPr>
        <p:spPr bwMode="auto">
          <a:xfrm>
            <a:off x="4427358" y="3909013"/>
            <a:ext cx="249862" cy="212808"/>
          </a:xfrm>
          <a:custGeom>
            <a:avLst/>
            <a:gdLst>
              <a:gd name="T0" fmla="*/ 182 w 400"/>
              <a:gd name="T1" fmla="*/ 180 h 340"/>
              <a:gd name="T2" fmla="*/ 218 w 400"/>
              <a:gd name="T3" fmla="*/ 180 h 340"/>
              <a:gd name="T4" fmla="*/ 218 w 400"/>
              <a:gd name="T5" fmla="*/ 220 h 340"/>
              <a:gd name="T6" fmla="*/ 400 w 400"/>
              <a:gd name="T7" fmla="*/ 220 h 340"/>
              <a:gd name="T8" fmla="*/ 396 w 400"/>
              <a:gd name="T9" fmla="*/ 103 h 340"/>
              <a:gd name="T10" fmla="*/ 356 w 400"/>
              <a:gd name="T11" fmla="*/ 60 h 340"/>
              <a:gd name="T12" fmla="*/ 292 w 400"/>
              <a:gd name="T13" fmla="*/ 60 h 340"/>
              <a:gd name="T14" fmla="*/ 268 w 400"/>
              <a:gd name="T15" fmla="*/ 15 h 340"/>
              <a:gd name="T16" fmla="*/ 244 w 400"/>
              <a:gd name="T17" fmla="*/ 0 h 340"/>
              <a:gd name="T18" fmla="*/ 155 w 400"/>
              <a:gd name="T19" fmla="*/ 0 h 340"/>
              <a:gd name="T20" fmla="*/ 132 w 400"/>
              <a:gd name="T21" fmla="*/ 15 h 340"/>
              <a:gd name="T22" fmla="*/ 108 w 400"/>
              <a:gd name="T23" fmla="*/ 60 h 340"/>
              <a:gd name="T24" fmla="*/ 44 w 400"/>
              <a:gd name="T25" fmla="*/ 60 h 340"/>
              <a:gd name="T26" fmla="*/ 4 w 400"/>
              <a:gd name="T27" fmla="*/ 103 h 340"/>
              <a:gd name="T28" fmla="*/ 0 w 400"/>
              <a:gd name="T29" fmla="*/ 220 h 340"/>
              <a:gd name="T30" fmla="*/ 182 w 400"/>
              <a:gd name="T31" fmla="*/ 220 h 340"/>
              <a:gd name="T32" fmla="*/ 182 w 400"/>
              <a:gd name="T33" fmla="*/ 180 h 340"/>
              <a:gd name="T34" fmla="*/ 153 w 400"/>
              <a:gd name="T35" fmla="*/ 38 h 340"/>
              <a:gd name="T36" fmla="*/ 169 w 400"/>
              <a:gd name="T37" fmla="*/ 28 h 340"/>
              <a:gd name="T38" fmla="*/ 230 w 400"/>
              <a:gd name="T39" fmla="*/ 28 h 340"/>
              <a:gd name="T40" fmla="*/ 247 w 400"/>
              <a:gd name="T41" fmla="*/ 38 h 340"/>
              <a:gd name="T42" fmla="*/ 258 w 400"/>
              <a:gd name="T43" fmla="*/ 60 h 340"/>
              <a:gd name="T44" fmla="*/ 141 w 400"/>
              <a:gd name="T45" fmla="*/ 60 h 340"/>
              <a:gd name="T46" fmla="*/ 153 w 400"/>
              <a:gd name="T47" fmla="*/ 38 h 340"/>
              <a:gd name="T48" fmla="*/ 218 w 400"/>
              <a:gd name="T49" fmla="*/ 280 h 340"/>
              <a:gd name="T50" fmla="*/ 182 w 400"/>
              <a:gd name="T51" fmla="*/ 280 h 340"/>
              <a:gd name="T52" fmla="*/ 182 w 400"/>
              <a:gd name="T53" fmla="*/ 240 h 340"/>
              <a:gd name="T54" fmla="*/ 10 w 400"/>
              <a:gd name="T55" fmla="*/ 240 h 340"/>
              <a:gd name="T56" fmla="*/ 14 w 400"/>
              <a:gd name="T57" fmla="*/ 306 h 340"/>
              <a:gd name="T58" fmla="*/ 50 w 400"/>
              <a:gd name="T59" fmla="*/ 340 h 340"/>
              <a:gd name="T60" fmla="*/ 350 w 400"/>
              <a:gd name="T61" fmla="*/ 340 h 340"/>
              <a:gd name="T62" fmla="*/ 386 w 400"/>
              <a:gd name="T63" fmla="*/ 306 h 340"/>
              <a:gd name="T64" fmla="*/ 390 w 400"/>
              <a:gd name="T65" fmla="*/ 240 h 340"/>
              <a:gd name="T66" fmla="*/ 218 w 400"/>
              <a:gd name="T67" fmla="*/ 240 h 340"/>
              <a:gd name="T68" fmla="*/ 218 w 400"/>
              <a:gd name="T69" fmla="*/ 28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0" h="340">
                <a:moveTo>
                  <a:pt x="182" y="180"/>
                </a:moveTo>
                <a:cubicBezTo>
                  <a:pt x="218" y="180"/>
                  <a:pt x="218" y="180"/>
                  <a:pt x="218" y="180"/>
                </a:cubicBezTo>
                <a:cubicBezTo>
                  <a:pt x="218" y="220"/>
                  <a:pt x="218" y="220"/>
                  <a:pt x="218" y="220"/>
                </a:cubicBezTo>
                <a:cubicBezTo>
                  <a:pt x="400" y="220"/>
                  <a:pt x="400" y="220"/>
                  <a:pt x="400" y="220"/>
                </a:cubicBezTo>
                <a:cubicBezTo>
                  <a:pt x="400" y="220"/>
                  <a:pt x="397" y="131"/>
                  <a:pt x="396" y="103"/>
                </a:cubicBezTo>
                <a:cubicBezTo>
                  <a:pt x="395" y="76"/>
                  <a:pt x="385" y="60"/>
                  <a:pt x="356" y="60"/>
                </a:cubicBezTo>
                <a:cubicBezTo>
                  <a:pt x="292" y="60"/>
                  <a:pt x="292" y="60"/>
                  <a:pt x="292" y="60"/>
                </a:cubicBezTo>
                <a:cubicBezTo>
                  <a:pt x="282" y="41"/>
                  <a:pt x="271" y="21"/>
                  <a:pt x="268" y="15"/>
                </a:cubicBezTo>
                <a:cubicBezTo>
                  <a:pt x="261" y="2"/>
                  <a:pt x="259" y="0"/>
                  <a:pt x="244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41" y="0"/>
                  <a:pt x="138" y="2"/>
                  <a:pt x="132" y="15"/>
                </a:cubicBezTo>
                <a:cubicBezTo>
                  <a:pt x="129" y="21"/>
                  <a:pt x="118" y="41"/>
                  <a:pt x="108" y="60"/>
                </a:cubicBezTo>
                <a:cubicBezTo>
                  <a:pt x="44" y="60"/>
                  <a:pt x="44" y="60"/>
                  <a:pt x="44" y="60"/>
                </a:cubicBezTo>
                <a:cubicBezTo>
                  <a:pt x="14" y="60"/>
                  <a:pt x="5" y="76"/>
                  <a:pt x="4" y="103"/>
                </a:cubicBezTo>
                <a:cubicBezTo>
                  <a:pt x="3" y="129"/>
                  <a:pt x="0" y="220"/>
                  <a:pt x="0" y="220"/>
                </a:cubicBezTo>
                <a:cubicBezTo>
                  <a:pt x="182" y="220"/>
                  <a:pt x="182" y="220"/>
                  <a:pt x="182" y="220"/>
                </a:cubicBezTo>
                <a:lnTo>
                  <a:pt x="182" y="180"/>
                </a:lnTo>
                <a:close/>
                <a:moveTo>
                  <a:pt x="153" y="38"/>
                </a:moveTo>
                <a:cubicBezTo>
                  <a:pt x="157" y="30"/>
                  <a:pt x="159" y="28"/>
                  <a:pt x="169" y="28"/>
                </a:cubicBezTo>
                <a:cubicBezTo>
                  <a:pt x="230" y="28"/>
                  <a:pt x="230" y="28"/>
                  <a:pt x="230" y="28"/>
                </a:cubicBezTo>
                <a:cubicBezTo>
                  <a:pt x="241" y="28"/>
                  <a:pt x="242" y="30"/>
                  <a:pt x="247" y="38"/>
                </a:cubicBezTo>
                <a:cubicBezTo>
                  <a:pt x="248" y="41"/>
                  <a:pt x="253" y="50"/>
                  <a:pt x="258" y="60"/>
                </a:cubicBezTo>
                <a:cubicBezTo>
                  <a:pt x="141" y="60"/>
                  <a:pt x="141" y="60"/>
                  <a:pt x="141" y="60"/>
                </a:cubicBezTo>
                <a:cubicBezTo>
                  <a:pt x="146" y="50"/>
                  <a:pt x="151" y="41"/>
                  <a:pt x="153" y="38"/>
                </a:cubicBezTo>
                <a:close/>
                <a:moveTo>
                  <a:pt x="218" y="280"/>
                </a:moveTo>
                <a:cubicBezTo>
                  <a:pt x="182" y="280"/>
                  <a:pt x="182" y="280"/>
                  <a:pt x="182" y="280"/>
                </a:cubicBezTo>
                <a:cubicBezTo>
                  <a:pt x="182" y="240"/>
                  <a:pt x="182" y="240"/>
                  <a:pt x="182" y="240"/>
                </a:cubicBezTo>
                <a:cubicBezTo>
                  <a:pt x="10" y="240"/>
                  <a:pt x="10" y="240"/>
                  <a:pt x="10" y="240"/>
                </a:cubicBezTo>
                <a:cubicBezTo>
                  <a:pt x="10" y="240"/>
                  <a:pt x="12" y="276"/>
                  <a:pt x="14" y="306"/>
                </a:cubicBezTo>
                <a:cubicBezTo>
                  <a:pt x="14" y="319"/>
                  <a:pt x="18" y="340"/>
                  <a:pt x="50" y="340"/>
                </a:cubicBezTo>
                <a:cubicBezTo>
                  <a:pt x="350" y="340"/>
                  <a:pt x="350" y="340"/>
                  <a:pt x="350" y="340"/>
                </a:cubicBezTo>
                <a:cubicBezTo>
                  <a:pt x="381" y="340"/>
                  <a:pt x="385" y="319"/>
                  <a:pt x="386" y="306"/>
                </a:cubicBezTo>
                <a:cubicBezTo>
                  <a:pt x="388" y="275"/>
                  <a:pt x="390" y="240"/>
                  <a:pt x="390" y="240"/>
                </a:cubicBezTo>
                <a:cubicBezTo>
                  <a:pt x="218" y="240"/>
                  <a:pt x="218" y="240"/>
                  <a:pt x="218" y="240"/>
                </a:cubicBezTo>
                <a:lnTo>
                  <a:pt x="218" y="280"/>
                </a:lnTo>
                <a:close/>
              </a:path>
            </a:pathLst>
          </a:custGeom>
          <a:solidFill>
            <a:srgbClr val="18191C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reeform 16"/>
          <p:cNvSpPr>
            <a:spLocks noChangeAspect="1" noEditPoints="1"/>
          </p:cNvSpPr>
          <p:nvPr/>
        </p:nvSpPr>
        <p:spPr bwMode="auto">
          <a:xfrm>
            <a:off x="4096474" y="2437126"/>
            <a:ext cx="212308" cy="212808"/>
          </a:xfrm>
          <a:custGeom>
            <a:avLst/>
            <a:gdLst>
              <a:gd name="T0" fmla="*/ 136 w 360"/>
              <a:gd name="T1" fmla="*/ 226 h 361"/>
              <a:gd name="T2" fmla="*/ 56 w 360"/>
              <a:gd name="T3" fmla="*/ 194 h 361"/>
              <a:gd name="T4" fmla="*/ 56 w 360"/>
              <a:gd name="T5" fmla="*/ 221 h 361"/>
              <a:gd name="T6" fmla="*/ 136 w 360"/>
              <a:gd name="T7" fmla="*/ 253 h 361"/>
              <a:gd name="T8" fmla="*/ 136 w 360"/>
              <a:gd name="T9" fmla="*/ 226 h 361"/>
              <a:gd name="T10" fmla="*/ 136 w 360"/>
              <a:gd name="T11" fmla="*/ 143 h 361"/>
              <a:gd name="T12" fmla="*/ 56 w 360"/>
              <a:gd name="T13" fmla="*/ 111 h 361"/>
              <a:gd name="T14" fmla="*/ 56 w 360"/>
              <a:gd name="T15" fmla="*/ 138 h 361"/>
              <a:gd name="T16" fmla="*/ 136 w 360"/>
              <a:gd name="T17" fmla="*/ 170 h 361"/>
              <a:gd name="T18" fmla="*/ 136 w 360"/>
              <a:gd name="T19" fmla="*/ 143 h 361"/>
              <a:gd name="T20" fmla="*/ 351 w 360"/>
              <a:gd name="T21" fmla="*/ 4 h 361"/>
              <a:gd name="T22" fmla="*/ 332 w 360"/>
              <a:gd name="T23" fmla="*/ 2 h 361"/>
              <a:gd name="T24" fmla="*/ 180 w 360"/>
              <a:gd name="T25" fmla="*/ 63 h 361"/>
              <a:gd name="T26" fmla="*/ 27 w 360"/>
              <a:gd name="T27" fmla="*/ 2 h 361"/>
              <a:gd name="T28" fmla="*/ 8 w 360"/>
              <a:gd name="T29" fmla="*/ 4 h 361"/>
              <a:gd name="T30" fmla="*/ 0 w 360"/>
              <a:gd name="T31" fmla="*/ 21 h 361"/>
              <a:gd name="T32" fmla="*/ 0 w 360"/>
              <a:gd name="T33" fmla="*/ 277 h 361"/>
              <a:gd name="T34" fmla="*/ 12 w 360"/>
              <a:gd name="T35" fmla="*/ 295 h 361"/>
              <a:gd name="T36" fmla="*/ 172 w 360"/>
              <a:gd name="T37" fmla="*/ 359 h 361"/>
              <a:gd name="T38" fmla="*/ 176 w 360"/>
              <a:gd name="T39" fmla="*/ 361 h 361"/>
              <a:gd name="T40" fmla="*/ 180 w 360"/>
              <a:gd name="T41" fmla="*/ 361 h 361"/>
              <a:gd name="T42" fmla="*/ 184 w 360"/>
              <a:gd name="T43" fmla="*/ 361 h 361"/>
              <a:gd name="T44" fmla="*/ 187 w 360"/>
              <a:gd name="T45" fmla="*/ 359 h 361"/>
              <a:gd name="T46" fmla="*/ 347 w 360"/>
              <a:gd name="T47" fmla="*/ 295 h 361"/>
              <a:gd name="T48" fmla="*/ 360 w 360"/>
              <a:gd name="T49" fmla="*/ 277 h 361"/>
              <a:gd name="T50" fmla="*/ 360 w 360"/>
              <a:gd name="T51" fmla="*/ 21 h 361"/>
              <a:gd name="T52" fmla="*/ 351 w 360"/>
              <a:gd name="T53" fmla="*/ 4 h 361"/>
              <a:gd name="T54" fmla="*/ 160 w 360"/>
              <a:gd name="T55" fmla="*/ 320 h 361"/>
              <a:gd name="T56" fmla="*/ 32 w 360"/>
              <a:gd name="T57" fmla="*/ 269 h 361"/>
              <a:gd name="T58" fmla="*/ 32 w 360"/>
              <a:gd name="T59" fmla="*/ 45 h 361"/>
              <a:gd name="T60" fmla="*/ 160 w 360"/>
              <a:gd name="T61" fmla="*/ 96 h 361"/>
              <a:gd name="T62" fmla="*/ 160 w 360"/>
              <a:gd name="T63" fmla="*/ 320 h 361"/>
              <a:gd name="T64" fmla="*/ 328 w 360"/>
              <a:gd name="T65" fmla="*/ 269 h 361"/>
              <a:gd name="T66" fmla="*/ 200 w 360"/>
              <a:gd name="T67" fmla="*/ 320 h 361"/>
              <a:gd name="T68" fmla="*/ 200 w 360"/>
              <a:gd name="T69" fmla="*/ 96 h 361"/>
              <a:gd name="T70" fmla="*/ 328 w 360"/>
              <a:gd name="T71" fmla="*/ 45 h 361"/>
              <a:gd name="T72" fmla="*/ 328 w 360"/>
              <a:gd name="T73" fmla="*/ 269 h 361"/>
              <a:gd name="T74" fmla="*/ 304 w 360"/>
              <a:gd name="T75" fmla="*/ 194 h 361"/>
              <a:gd name="T76" fmla="*/ 224 w 360"/>
              <a:gd name="T77" fmla="*/ 226 h 361"/>
              <a:gd name="T78" fmla="*/ 224 w 360"/>
              <a:gd name="T79" fmla="*/ 253 h 361"/>
              <a:gd name="T80" fmla="*/ 304 w 360"/>
              <a:gd name="T81" fmla="*/ 221 h 361"/>
              <a:gd name="T82" fmla="*/ 304 w 360"/>
              <a:gd name="T83" fmla="*/ 194 h 361"/>
              <a:gd name="T84" fmla="*/ 304 w 360"/>
              <a:gd name="T85" fmla="*/ 111 h 361"/>
              <a:gd name="T86" fmla="*/ 224 w 360"/>
              <a:gd name="T87" fmla="*/ 143 h 361"/>
              <a:gd name="T88" fmla="*/ 224 w 360"/>
              <a:gd name="T89" fmla="*/ 170 h 361"/>
              <a:gd name="T90" fmla="*/ 304 w 360"/>
              <a:gd name="T91" fmla="*/ 138 h 361"/>
              <a:gd name="T92" fmla="*/ 304 w 360"/>
              <a:gd name="T93" fmla="*/ 11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0" h="361">
                <a:moveTo>
                  <a:pt x="136" y="226"/>
                </a:moveTo>
                <a:cubicBezTo>
                  <a:pt x="56" y="194"/>
                  <a:pt x="56" y="194"/>
                  <a:pt x="56" y="19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136" y="253"/>
                  <a:pt x="136" y="253"/>
                  <a:pt x="136" y="253"/>
                </a:cubicBezTo>
                <a:lnTo>
                  <a:pt x="136" y="226"/>
                </a:lnTo>
                <a:close/>
                <a:moveTo>
                  <a:pt x="136" y="143"/>
                </a:moveTo>
                <a:cubicBezTo>
                  <a:pt x="56" y="111"/>
                  <a:pt x="56" y="111"/>
                  <a:pt x="56" y="111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136" y="170"/>
                  <a:pt x="136" y="170"/>
                  <a:pt x="136" y="170"/>
                </a:cubicBezTo>
                <a:lnTo>
                  <a:pt x="136" y="143"/>
                </a:lnTo>
                <a:close/>
                <a:moveTo>
                  <a:pt x="351" y="4"/>
                </a:moveTo>
                <a:cubicBezTo>
                  <a:pt x="345" y="1"/>
                  <a:pt x="338" y="0"/>
                  <a:pt x="332" y="2"/>
                </a:cubicBezTo>
                <a:cubicBezTo>
                  <a:pt x="180" y="63"/>
                  <a:pt x="180" y="63"/>
                  <a:pt x="180" y="63"/>
                </a:cubicBezTo>
                <a:cubicBezTo>
                  <a:pt x="27" y="2"/>
                  <a:pt x="27" y="2"/>
                  <a:pt x="27" y="2"/>
                </a:cubicBezTo>
                <a:cubicBezTo>
                  <a:pt x="21" y="0"/>
                  <a:pt x="14" y="1"/>
                  <a:pt x="8" y="4"/>
                </a:cubicBezTo>
                <a:cubicBezTo>
                  <a:pt x="3" y="8"/>
                  <a:pt x="0" y="14"/>
                  <a:pt x="0" y="2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5"/>
                  <a:pt x="5" y="292"/>
                  <a:pt x="12" y="295"/>
                </a:cubicBezTo>
                <a:cubicBezTo>
                  <a:pt x="172" y="359"/>
                  <a:pt x="172" y="359"/>
                  <a:pt x="172" y="359"/>
                </a:cubicBezTo>
                <a:cubicBezTo>
                  <a:pt x="172" y="359"/>
                  <a:pt x="175" y="360"/>
                  <a:pt x="176" y="361"/>
                </a:cubicBezTo>
                <a:cubicBezTo>
                  <a:pt x="177" y="361"/>
                  <a:pt x="178" y="361"/>
                  <a:pt x="180" y="361"/>
                </a:cubicBezTo>
                <a:cubicBezTo>
                  <a:pt x="181" y="361"/>
                  <a:pt x="182" y="361"/>
                  <a:pt x="184" y="361"/>
                </a:cubicBezTo>
                <a:cubicBezTo>
                  <a:pt x="184" y="360"/>
                  <a:pt x="187" y="359"/>
                  <a:pt x="187" y="359"/>
                </a:cubicBezTo>
                <a:cubicBezTo>
                  <a:pt x="347" y="295"/>
                  <a:pt x="347" y="295"/>
                  <a:pt x="347" y="295"/>
                </a:cubicBezTo>
                <a:cubicBezTo>
                  <a:pt x="355" y="292"/>
                  <a:pt x="360" y="285"/>
                  <a:pt x="360" y="277"/>
                </a:cubicBezTo>
                <a:cubicBezTo>
                  <a:pt x="360" y="21"/>
                  <a:pt x="360" y="21"/>
                  <a:pt x="360" y="21"/>
                </a:cubicBezTo>
                <a:cubicBezTo>
                  <a:pt x="360" y="14"/>
                  <a:pt x="356" y="8"/>
                  <a:pt x="351" y="4"/>
                </a:cubicBezTo>
                <a:close/>
                <a:moveTo>
                  <a:pt x="160" y="320"/>
                </a:moveTo>
                <a:cubicBezTo>
                  <a:pt x="32" y="269"/>
                  <a:pt x="32" y="269"/>
                  <a:pt x="32" y="269"/>
                </a:cubicBezTo>
                <a:cubicBezTo>
                  <a:pt x="32" y="45"/>
                  <a:pt x="32" y="45"/>
                  <a:pt x="32" y="45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320"/>
                </a:lnTo>
                <a:close/>
                <a:moveTo>
                  <a:pt x="328" y="269"/>
                </a:moveTo>
                <a:cubicBezTo>
                  <a:pt x="200" y="320"/>
                  <a:pt x="200" y="320"/>
                  <a:pt x="200" y="320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328" y="45"/>
                  <a:pt x="328" y="45"/>
                  <a:pt x="328" y="45"/>
                </a:cubicBezTo>
                <a:lnTo>
                  <a:pt x="328" y="269"/>
                </a:lnTo>
                <a:close/>
                <a:moveTo>
                  <a:pt x="304" y="194"/>
                </a:moveTo>
                <a:cubicBezTo>
                  <a:pt x="224" y="226"/>
                  <a:pt x="224" y="226"/>
                  <a:pt x="224" y="226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304" y="221"/>
                  <a:pt x="304" y="221"/>
                  <a:pt x="304" y="221"/>
                </a:cubicBezTo>
                <a:lnTo>
                  <a:pt x="304" y="194"/>
                </a:lnTo>
                <a:close/>
                <a:moveTo>
                  <a:pt x="304" y="111"/>
                </a:moveTo>
                <a:cubicBezTo>
                  <a:pt x="224" y="143"/>
                  <a:pt x="224" y="143"/>
                  <a:pt x="224" y="143"/>
                </a:cubicBezTo>
                <a:cubicBezTo>
                  <a:pt x="224" y="170"/>
                  <a:pt x="224" y="170"/>
                  <a:pt x="224" y="170"/>
                </a:cubicBezTo>
                <a:cubicBezTo>
                  <a:pt x="304" y="138"/>
                  <a:pt x="304" y="138"/>
                  <a:pt x="304" y="138"/>
                </a:cubicBezTo>
                <a:lnTo>
                  <a:pt x="304" y="111"/>
                </a:lnTo>
                <a:close/>
              </a:path>
            </a:pathLst>
          </a:custGeom>
          <a:solidFill>
            <a:srgbClr val="FFBD00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Content Placeholder 2"/>
          <p:cNvSpPr txBox="1">
            <a:spLocks/>
          </p:cNvSpPr>
          <p:nvPr/>
        </p:nvSpPr>
        <p:spPr>
          <a:xfrm>
            <a:off x="756043" y="2422266"/>
            <a:ext cx="817427" cy="202491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Content Placeholder 2"/>
          <p:cNvSpPr txBox="1">
            <a:spLocks/>
          </p:cNvSpPr>
          <p:nvPr/>
        </p:nvSpPr>
        <p:spPr>
          <a:xfrm>
            <a:off x="491775" y="4254279"/>
            <a:ext cx="817427" cy="202491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Content Placeholder 2"/>
          <p:cNvSpPr txBox="1">
            <a:spLocks/>
          </p:cNvSpPr>
          <p:nvPr/>
        </p:nvSpPr>
        <p:spPr>
          <a:xfrm>
            <a:off x="2531385" y="4254279"/>
            <a:ext cx="817427" cy="202491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Content Placeholder 2"/>
          <p:cNvSpPr txBox="1">
            <a:spLocks/>
          </p:cNvSpPr>
          <p:nvPr/>
        </p:nvSpPr>
        <p:spPr>
          <a:xfrm>
            <a:off x="2261551" y="2427000"/>
            <a:ext cx="981227" cy="202491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Content Placeholder 2"/>
          <p:cNvSpPr txBox="1">
            <a:spLocks/>
          </p:cNvSpPr>
          <p:nvPr/>
        </p:nvSpPr>
        <p:spPr>
          <a:xfrm>
            <a:off x="4349734" y="2424350"/>
            <a:ext cx="817427" cy="202491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Content Placeholder 2"/>
          <p:cNvSpPr txBox="1">
            <a:spLocks/>
          </p:cNvSpPr>
          <p:nvPr/>
        </p:nvSpPr>
        <p:spPr>
          <a:xfrm>
            <a:off x="4143574" y="4254279"/>
            <a:ext cx="817427" cy="202491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Content Placeholder 2"/>
          <p:cNvSpPr txBox="1">
            <a:spLocks/>
          </p:cNvSpPr>
          <p:nvPr/>
        </p:nvSpPr>
        <p:spPr>
          <a:xfrm>
            <a:off x="5663167" y="1816254"/>
            <a:ext cx="1469542" cy="20249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BD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Content Placeholder 2"/>
          <p:cNvSpPr txBox="1">
            <a:spLocks/>
          </p:cNvSpPr>
          <p:nvPr/>
        </p:nvSpPr>
        <p:spPr>
          <a:xfrm>
            <a:off x="5663168" y="2061009"/>
            <a:ext cx="3301320" cy="5059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BD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请替换文字内容，点击添加相关标题文字，修改文字内容，也可以直接复制你的内容到此。，点击添加相关标题文字，修改文字内容，也可以直接复制你的内容到此。</a:t>
            </a:r>
            <a:endParaRPr kumimoji="0" lang="en-US" altLang="zh-CN" sz="7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663166" y="2800748"/>
            <a:ext cx="3301321" cy="234484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971128" y="3914998"/>
            <a:ext cx="889944" cy="415355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点击添加</a:t>
            </a: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18800" y="2846319"/>
            <a:ext cx="684871" cy="415355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</a:t>
            </a: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698760" y="3729729"/>
            <a:ext cx="889944" cy="415355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>
            <a:defPPr>
              <a:defRPr lang="zh-CN"/>
            </a:defPPr>
            <a:lvl1pPr algn="ctr">
              <a:defRPr sz="16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点击添加</a:t>
            </a: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841294" y="2873047"/>
            <a:ext cx="1260753" cy="415355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</a:t>
            </a: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16" name="矩形 15"/>
          <p:cNvSpPr/>
          <p:nvPr/>
        </p:nvSpPr>
        <p:spPr>
          <a:xfrm>
            <a:off x="6523941" y="4269786"/>
            <a:ext cx="2191161" cy="965249"/>
          </a:xfrm>
          <a:prstGeom prst="rect">
            <a:avLst/>
          </a:prstGeom>
        </p:spPr>
        <p:txBody>
          <a:bodyPr wrap="square" lIns="96377" tIns="48189" rIns="96377" bIns="48189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点击添加小标题</a:t>
            </a:r>
            <a:endParaRPr kumimoji="0" lang="en-US" altLang="zh-CN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4"/>
          <p:cNvSpPr>
            <a:spLocks/>
          </p:cNvSpPr>
          <p:nvPr/>
        </p:nvSpPr>
        <p:spPr bwMode="auto">
          <a:xfrm>
            <a:off x="1829616" y="2139962"/>
            <a:ext cx="1845361" cy="1845961"/>
          </a:xfrm>
          <a:custGeom>
            <a:avLst/>
            <a:gdLst/>
            <a:ahLst/>
            <a:cxnLst/>
            <a:rect l="l" t="t" r="r" b="b"/>
            <a:pathLst>
              <a:path w="2628619" h="2628031">
                <a:moveTo>
                  <a:pt x="1316980" y="400615"/>
                </a:moveTo>
                <a:cubicBezTo>
                  <a:pt x="813885" y="400615"/>
                  <a:pt x="406046" y="809559"/>
                  <a:pt x="406046" y="1314016"/>
                </a:cubicBezTo>
                <a:cubicBezTo>
                  <a:pt x="406046" y="1818473"/>
                  <a:pt x="813885" y="2227417"/>
                  <a:pt x="1316980" y="2227417"/>
                </a:cubicBezTo>
                <a:cubicBezTo>
                  <a:pt x="1820075" y="2227417"/>
                  <a:pt x="2227914" y="1818473"/>
                  <a:pt x="2227914" y="1314016"/>
                </a:cubicBezTo>
                <a:cubicBezTo>
                  <a:pt x="2227914" y="809559"/>
                  <a:pt x="1820075" y="400615"/>
                  <a:pt x="1316980" y="400615"/>
                </a:cubicBezTo>
                <a:close/>
                <a:moveTo>
                  <a:pt x="1151586" y="0"/>
                </a:moveTo>
                <a:lnTo>
                  <a:pt x="1254227" y="145306"/>
                </a:lnTo>
                <a:lnTo>
                  <a:pt x="1316813" y="142801"/>
                </a:lnTo>
                <a:lnTo>
                  <a:pt x="1379399" y="145306"/>
                </a:lnTo>
                <a:lnTo>
                  <a:pt x="1482041" y="0"/>
                </a:lnTo>
                <a:lnTo>
                  <a:pt x="1522096" y="5011"/>
                </a:lnTo>
                <a:lnTo>
                  <a:pt x="1564654" y="12526"/>
                </a:lnTo>
                <a:lnTo>
                  <a:pt x="1617227" y="182885"/>
                </a:lnTo>
                <a:lnTo>
                  <a:pt x="1679813" y="200422"/>
                </a:lnTo>
                <a:lnTo>
                  <a:pt x="1707351" y="210443"/>
                </a:lnTo>
                <a:lnTo>
                  <a:pt x="1737392" y="220464"/>
                </a:lnTo>
                <a:lnTo>
                  <a:pt x="1880089" y="115243"/>
                </a:lnTo>
                <a:lnTo>
                  <a:pt x="1917640" y="132780"/>
                </a:lnTo>
                <a:lnTo>
                  <a:pt x="1955192" y="152822"/>
                </a:lnTo>
                <a:lnTo>
                  <a:pt x="1952689" y="333201"/>
                </a:lnTo>
                <a:lnTo>
                  <a:pt x="2002758" y="368275"/>
                </a:lnTo>
                <a:lnTo>
                  <a:pt x="2027792" y="388317"/>
                </a:lnTo>
                <a:lnTo>
                  <a:pt x="2052827" y="405854"/>
                </a:lnTo>
                <a:lnTo>
                  <a:pt x="2223061" y="348233"/>
                </a:lnTo>
                <a:lnTo>
                  <a:pt x="2253102" y="378296"/>
                </a:lnTo>
                <a:lnTo>
                  <a:pt x="2283144" y="408360"/>
                </a:lnTo>
                <a:lnTo>
                  <a:pt x="2225564" y="578718"/>
                </a:lnTo>
                <a:lnTo>
                  <a:pt x="2263116" y="626318"/>
                </a:lnTo>
                <a:lnTo>
                  <a:pt x="2298164" y="678929"/>
                </a:lnTo>
                <a:lnTo>
                  <a:pt x="2475909" y="676424"/>
                </a:lnTo>
                <a:lnTo>
                  <a:pt x="2495937" y="711498"/>
                </a:lnTo>
                <a:lnTo>
                  <a:pt x="2515964" y="749077"/>
                </a:lnTo>
                <a:lnTo>
                  <a:pt x="2408316" y="891877"/>
                </a:lnTo>
                <a:lnTo>
                  <a:pt x="2428343" y="952004"/>
                </a:lnTo>
                <a:lnTo>
                  <a:pt x="2438357" y="984572"/>
                </a:lnTo>
                <a:lnTo>
                  <a:pt x="2445868" y="1014636"/>
                </a:lnTo>
                <a:lnTo>
                  <a:pt x="2616102" y="1067246"/>
                </a:lnTo>
                <a:lnTo>
                  <a:pt x="2628619" y="1149920"/>
                </a:lnTo>
                <a:lnTo>
                  <a:pt x="2483419" y="1252637"/>
                </a:lnTo>
                <a:lnTo>
                  <a:pt x="2485923" y="1312763"/>
                </a:lnTo>
                <a:lnTo>
                  <a:pt x="2483419" y="1375395"/>
                </a:lnTo>
                <a:lnTo>
                  <a:pt x="2628619" y="1478111"/>
                </a:lnTo>
                <a:lnTo>
                  <a:pt x="2623612" y="1520701"/>
                </a:lnTo>
                <a:lnTo>
                  <a:pt x="2616102" y="1560785"/>
                </a:lnTo>
                <a:lnTo>
                  <a:pt x="2445868" y="1615901"/>
                </a:lnTo>
                <a:lnTo>
                  <a:pt x="2428343" y="1676028"/>
                </a:lnTo>
                <a:lnTo>
                  <a:pt x="2418330" y="1706091"/>
                </a:lnTo>
                <a:lnTo>
                  <a:pt x="2408316" y="1736154"/>
                </a:lnTo>
                <a:lnTo>
                  <a:pt x="2515964" y="1878955"/>
                </a:lnTo>
                <a:lnTo>
                  <a:pt x="2495937" y="1916534"/>
                </a:lnTo>
                <a:lnTo>
                  <a:pt x="2475909" y="1951608"/>
                </a:lnTo>
                <a:lnTo>
                  <a:pt x="2298164" y="1949102"/>
                </a:lnTo>
                <a:lnTo>
                  <a:pt x="2263116" y="2001713"/>
                </a:lnTo>
                <a:lnTo>
                  <a:pt x="2245592" y="2026766"/>
                </a:lnTo>
                <a:lnTo>
                  <a:pt x="2225564" y="2049313"/>
                </a:lnTo>
                <a:lnTo>
                  <a:pt x="2283144" y="2219672"/>
                </a:lnTo>
                <a:lnTo>
                  <a:pt x="2253102" y="2252240"/>
                </a:lnTo>
                <a:lnTo>
                  <a:pt x="2223061" y="2282304"/>
                </a:lnTo>
                <a:lnTo>
                  <a:pt x="2052827" y="2224682"/>
                </a:lnTo>
                <a:lnTo>
                  <a:pt x="2002758" y="2262261"/>
                </a:lnTo>
                <a:lnTo>
                  <a:pt x="1952689" y="2297335"/>
                </a:lnTo>
                <a:lnTo>
                  <a:pt x="1955192" y="2475210"/>
                </a:lnTo>
                <a:lnTo>
                  <a:pt x="1917640" y="2495252"/>
                </a:lnTo>
                <a:lnTo>
                  <a:pt x="1880089" y="2512789"/>
                </a:lnTo>
                <a:lnTo>
                  <a:pt x="1737392" y="2407567"/>
                </a:lnTo>
                <a:lnTo>
                  <a:pt x="1679813" y="2427609"/>
                </a:lnTo>
                <a:lnTo>
                  <a:pt x="1647268" y="2435125"/>
                </a:lnTo>
                <a:lnTo>
                  <a:pt x="1617227" y="2445146"/>
                </a:lnTo>
                <a:lnTo>
                  <a:pt x="1564654" y="2615505"/>
                </a:lnTo>
                <a:lnTo>
                  <a:pt x="1482041" y="2628031"/>
                </a:lnTo>
                <a:lnTo>
                  <a:pt x="1379399" y="2482725"/>
                </a:lnTo>
                <a:lnTo>
                  <a:pt x="1316813" y="2482725"/>
                </a:lnTo>
                <a:lnTo>
                  <a:pt x="1254227" y="2482725"/>
                </a:lnTo>
                <a:lnTo>
                  <a:pt x="1151586" y="2628031"/>
                </a:lnTo>
                <a:lnTo>
                  <a:pt x="1109027" y="2623021"/>
                </a:lnTo>
                <a:lnTo>
                  <a:pt x="1066469" y="2615505"/>
                </a:lnTo>
                <a:lnTo>
                  <a:pt x="1013896" y="2445146"/>
                </a:lnTo>
                <a:lnTo>
                  <a:pt x="953813" y="2427609"/>
                </a:lnTo>
                <a:lnTo>
                  <a:pt x="923772" y="2417588"/>
                </a:lnTo>
                <a:lnTo>
                  <a:pt x="896234" y="2407567"/>
                </a:lnTo>
                <a:lnTo>
                  <a:pt x="753538" y="2512789"/>
                </a:lnTo>
                <a:lnTo>
                  <a:pt x="715986" y="2495252"/>
                </a:lnTo>
                <a:lnTo>
                  <a:pt x="678434" y="2475210"/>
                </a:lnTo>
                <a:lnTo>
                  <a:pt x="680938" y="2297335"/>
                </a:lnTo>
                <a:lnTo>
                  <a:pt x="630869" y="2262261"/>
                </a:lnTo>
                <a:lnTo>
                  <a:pt x="605834" y="2242219"/>
                </a:lnTo>
                <a:lnTo>
                  <a:pt x="580800" y="2224682"/>
                </a:lnTo>
                <a:lnTo>
                  <a:pt x="410566" y="2282304"/>
                </a:lnTo>
                <a:lnTo>
                  <a:pt x="380524" y="2252240"/>
                </a:lnTo>
                <a:lnTo>
                  <a:pt x="350483" y="2219672"/>
                </a:lnTo>
                <a:lnTo>
                  <a:pt x="408062" y="2049313"/>
                </a:lnTo>
                <a:lnTo>
                  <a:pt x="370510" y="2001713"/>
                </a:lnTo>
                <a:lnTo>
                  <a:pt x="335462" y="1949102"/>
                </a:lnTo>
                <a:lnTo>
                  <a:pt x="157717" y="1951608"/>
                </a:lnTo>
                <a:lnTo>
                  <a:pt x="137690" y="1916534"/>
                </a:lnTo>
                <a:lnTo>
                  <a:pt x="117662" y="1878955"/>
                </a:lnTo>
                <a:lnTo>
                  <a:pt x="225310" y="1736154"/>
                </a:lnTo>
                <a:lnTo>
                  <a:pt x="205283" y="1676028"/>
                </a:lnTo>
                <a:lnTo>
                  <a:pt x="195269" y="1645964"/>
                </a:lnTo>
                <a:lnTo>
                  <a:pt x="187759" y="1615901"/>
                </a:lnTo>
                <a:lnTo>
                  <a:pt x="15021" y="1560785"/>
                </a:lnTo>
                <a:lnTo>
                  <a:pt x="0" y="1478111"/>
                </a:lnTo>
                <a:lnTo>
                  <a:pt x="150207" y="1375395"/>
                </a:lnTo>
                <a:lnTo>
                  <a:pt x="147703" y="1312763"/>
                </a:lnTo>
                <a:lnTo>
                  <a:pt x="150207" y="1252637"/>
                </a:lnTo>
                <a:lnTo>
                  <a:pt x="0" y="1149920"/>
                </a:lnTo>
                <a:lnTo>
                  <a:pt x="7510" y="1107331"/>
                </a:lnTo>
                <a:lnTo>
                  <a:pt x="15021" y="1067246"/>
                </a:lnTo>
                <a:lnTo>
                  <a:pt x="187759" y="1014636"/>
                </a:lnTo>
                <a:lnTo>
                  <a:pt x="205283" y="952004"/>
                </a:lnTo>
                <a:lnTo>
                  <a:pt x="215297" y="921941"/>
                </a:lnTo>
                <a:lnTo>
                  <a:pt x="225310" y="891877"/>
                </a:lnTo>
                <a:lnTo>
                  <a:pt x="117662" y="749077"/>
                </a:lnTo>
                <a:lnTo>
                  <a:pt x="137690" y="711498"/>
                </a:lnTo>
                <a:lnTo>
                  <a:pt x="157717" y="676424"/>
                </a:lnTo>
                <a:lnTo>
                  <a:pt x="335462" y="678929"/>
                </a:lnTo>
                <a:lnTo>
                  <a:pt x="370510" y="626318"/>
                </a:lnTo>
                <a:lnTo>
                  <a:pt x="388034" y="601266"/>
                </a:lnTo>
                <a:lnTo>
                  <a:pt x="408062" y="578718"/>
                </a:lnTo>
                <a:lnTo>
                  <a:pt x="350483" y="408360"/>
                </a:lnTo>
                <a:lnTo>
                  <a:pt x="380524" y="378296"/>
                </a:lnTo>
                <a:lnTo>
                  <a:pt x="410566" y="348233"/>
                </a:lnTo>
                <a:lnTo>
                  <a:pt x="580800" y="405854"/>
                </a:lnTo>
                <a:lnTo>
                  <a:pt x="630869" y="368275"/>
                </a:lnTo>
                <a:lnTo>
                  <a:pt x="680938" y="333201"/>
                </a:lnTo>
                <a:lnTo>
                  <a:pt x="678434" y="152822"/>
                </a:lnTo>
                <a:lnTo>
                  <a:pt x="715986" y="132780"/>
                </a:lnTo>
                <a:lnTo>
                  <a:pt x="753538" y="115243"/>
                </a:lnTo>
                <a:lnTo>
                  <a:pt x="896234" y="220464"/>
                </a:lnTo>
                <a:lnTo>
                  <a:pt x="953813" y="200422"/>
                </a:lnTo>
                <a:lnTo>
                  <a:pt x="983855" y="190401"/>
                </a:lnTo>
                <a:lnTo>
                  <a:pt x="1013896" y="182885"/>
                </a:lnTo>
                <a:lnTo>
                  <a:pt x="1066469" y="12526"/>
                </a:lnTo>
                <a:close/>
              </a:path>
            </a:pathLst>
          </a:custGeom>
          <a:solidFill>
            <a:srgbClr val="18191C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marL="0" marR="0" lvl="0" indent="0" algn="ctr" defTabSz="963728" eaLnBrk="1" fontAlgn="auto" latinLnBrk="0" hangingPunct="1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6"/>
          <p:cNvSpPr>
            <a:spLocks/>
          </p:cNvSpPr>
          <p:nvPr/>
        </p:nvSpPr>
        <p:spPr bwMode="auto">
          <a:xfrm>
            <a:off x="3405489" y="3146087"/>
            <a:ext cx="1458603" cy="1459081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rgbClr val="FFBD00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marL="0" marR="0" lvl="0" indent="0" algn="ctr" defTabSz="963728" eaLnBrk="1" fontAlgn="auto" latinLnBrk="0" hangingPunct="1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>
            <a:off x="611560" y="3287129"/>
            <a:ext cx="1609887" cy="1609456"/>
          </a:xfrm>
          <a:custGeom>
            <a:avLst/>
            <a:gdLst/>
            <a:ahLst/>
            <a:cxnLst/>
            <a:rect l="l" t="t" r="r" b="b"/>
            <a:pathLst>
              <a:path w="2075647" h="2080525">
                <a:moveTo>
                  <a:pt x="1036488" y="349870"/>
                </a:moveTo>
                <a:cubicBezTo>
                  <a:pt x="655847" y="349870"/>
                  <a:pt x="347277" y="658371"/>
                  <a:pt x="347277" y="1038927"/>
                </a:cubicBezTo>
                <a:cubicBezTo>
                  <a:pt x="347277" y="1419483"/>
                  <a:pt x="655847" y="1727984"/>
                  <a:pt x="1036488" y="1727984"/>
                </a:cubicBezTo>
                <a:cubicBezTo>
                  <a:pt x="1417129" y="1727984"/>
                  <a:pt x="1725699" y="1419483"/>
                  <a:pt x="1725699" y="1038927"/>
                </a:cubicBezTo>
                <a:cubicBezTo>
                  <a:pt x="1725699" y="658371"/>
                  <a:pt x="1417129" y="349870"/>
                  <a:pt x="1036488" y="349870"/>
                </a:cubicBezTo>
                <a:close/>
                <a:moveTo>
                  <a:pt x="1096908" y="0"/>
                </a:moveTo>
                <a:lnTo>
                  <a:pt x="1138010" y="2569"/>
                </a:lnTo>
                <a:lnTo>
                  <a:pt x="1179112" y="7706"/>
                </a:lnTo>
                <a:lnTo>
                  <a:pt x="1230489" y="174661"/>
                </a:lnTo>
                <a:lnTo>
                  <a:pt x="1261315" y="182367"/>
                </a:lnTo>
                <a:lnTo>
                  <a:pt x="1292142" y="192641"/>
                </a:lnTo>
                <a:lnTo>
                  <a:pt x="1322968" y="200347"/>
                </a:lnTo>
                <a:lnTo>
                  <a:pt x="1353795" y="213190"/>
                </a:lnTo>
                <a:lnTo>
                  <a:pt x="1487376" y="100173"/>
                </a:lnTo>
                <a:lnTo>
                  <a:pt x="1523340" y="118153"/>
                </a:lnTo>
                <a:lnTo>
                  <a:pt x="1559304" y="138702"/>
                </a:lnTo>
                <a:lnTo>
                  <a:pt x="1538753" y="313363"/>
                </a:lnTo>
                <a:lnTo>
                  <a:pt x="1569580" y="333912"/>
                </a:lnTo>
                <a:lnTo>
                  <a:pt x="1595269" y="354460"/>
                </a:lnTo>
                <a:lnTo>
                  <a:pt x="1618388" y="375008"/>
                </a:lnTo>
                <a:lnTo>
                  <a:pt x="1644077" y="398125"/>
                </a:lnTo>
                <a:lnTo>
                  <a:pt x="1811054" y="344186"/>
                </a:lnTo>
                <a:lnTo>
                  <a:pt x="1836742" y="375008"/>
                </a:lnTo>
                <a:lnTo>
                  <a:pt x="1862431" y="405831"/>
                </a:lnTo>
                <a:lnTo>
                  <a:pt x="1777658" y="562512"/>
                </a:lnTo>
                <a:lnTo>
                  <a:pt x="1811054" y="619021"/>
                </a:lnTo>
                <a:lnTo>
                  <a:pt x="1823898" y="647275"/>
                </a:lnTo>
                <a:lnTo>
                  <a:pt x="1839311" y="678097"/>
                </a:lnTo>
                <a:lnTo>
                  <a:pt x="2019132" y="693508"/>
                </a:lnTo>
                <a:lnTo>
                  <a:pt x="2031976" y="732037"/>
                </a:lnTo>
                <a:lnTo>
                  <a:pt x="2042252" y="770565"/>
                </a:lnTo>
                <a:lnTo>
                  <a:pt x="1900964" y="881013"/>
                </a:lnTo>
                <a:lnTo>
                  <a:pt x="1906102" y="914404"/>
                </a:lnTo>
                <a:lnTo>
                  <a:pt x="1911240" y="945226"/>
                </a:lnTo>
                <a:lnTo>
                  <a:pt x="1913808" y="981186"/>
                </a:lnTo>
                <a:lnTo>
                  <a:pt x="1913808" y="1014577"/>
                </a:lnTo>
                <a:lnTo>
                  <a:pt x="2075647" y="1096771"/>
                </a:lnTo>
                <a:lnTo>
                  <a:pt x="2073078" y="1135299"/>
                </a:lnTo>
                <a:lnTo>
                  <a:pt x="2067941" y="1173827"/>
                </a:lnTo>
                <a:lnTo>
                  <a:pt x="1893257" y="1225198"/>
                </a:lnTo>
                <a:lnTo>
                  <a:pt x="1885551" y="1258589"/>
                </a:lnTo>
                <a:lnTo>
                  <a:pt x="1875275" y="1289412"/>
                </a:lnTo>
                <a:lnTo>
                  <a:pt x="1865000" y="1320235"/>
                </a:lnTo>
                <a:lnTo>
                  <a:pt x="1854724" y="1351057"/>
                </a:lnTo>
                <a:lnTo>
                  <a:pt x="1975461" y="1494896"/>
                </a:lnTo>
                <a:lnTo>
                  <a:pt x="1957479" y="1528287"/>
                </a:lnTo>
                <a:lnTo>
                  <a:pt x="1942066" y="1559110"/>
                </a:lnTo>
                <a:lnTo>
                  <a:pt x="1754538" y="1538561"/>
                </a:lnTo>
                <a:lnTo>
                  <a:pt x="1736556" y="1564247"/>
                </a:lnTo>
                <a:lnTo>
                  <a:pt x="1716005" y="1592501"/>
                </a:lnTo>
                <a:lnTo>
                  <a:pt x="1692886" y="1615618"/>
                </a:lnTo>
                <a:lnTo>
                  <a:pt x="1672335" y="1641303"/>
                </a:lnTo>
                <a:lnTo>
                  <a:pt x="1728850" y="1821102"/>
                </a:lnTo>
                <a:lnTo>
                  <a:pt x="1700592" y="1844219"/>
                </a:lnTo>
                <a:lnTo>
                  <a:pt x="1672335" y="1864767"/>
                </a:lnTo>
                <a:lnTo>
                  <a:pt x="1507927" y="1774868"/>
                </a:lnTo>
                <a:lnTo>
                  <a:pt x="1451412" y="1808259"/>
                </a:lnTo>
                <a:lnTo>
                  <a:pt x="1420585" y="1823670"/>
                </a:lnTo>
                <a:lnTo>
                  <a:pt x="1392328" y="1839081"/>
                </a:lnTo>
                <a:lnTo>
                  <a:pt x="1374346" y="2026586"/>
                </a:lnTo>
                <a:lnTo>
                  <a:pt x="1340950" y="2039428"/>
                </a:lnTo>
                <a:lnTo>
                  <a:pt x="1307555" y="2047134"/>
                </a:lnTo>
                <a:lnTo>
                  <a:pt x="1186818" y="1898158"/>
                </a:lnTo>
                <a:lnTo>
                  <a:pt x="1155992" y="1903295"/>
                </a:lnTo>
                <a:lnTo>
                  <a:pt x="1122596" y="1908432"/>
                </a:lnTo>
                <a:lnTo>
                  <a:pt x="1091770" y="1911001"/>
                </a:lnTo>
                <a:lnTo>
                  <a:pt x="1058375" y="1911001"/>
                </a:lnTo>
                <a:lnTo>
                  <a:pt x="971033" y="2080525"/>
                </a:lnTo>
                <a:lnTo>
                  <a:pt x="935069" y="2077957"/>
                </a:lnTo>
                <a:lnTo>
                  <a:pt x="901674" y="2072819"/>
                </a:lnTo>
                <a:lnTo>
                  <a:pt x="845158" y="1890452"/>
                </a:lnTo>
                <a:lnTo>
                  <a:pt x="814332" y="1882747"/>
                </a:lnTo>
                <a:lnTo>
                  <a:pt x="780937" y="1875041"/>
                </a:lnTo>
                <a:lnTo>
                  <a:pt x="750110" y="1864767"/>
                </a:lnTo>
                <a:lnTo>
                  <a:pt x="719284" y="1851924"/>
                </a:lnTo>
                <a:lnTo>
                  <a:pt x="577996" y="1975215"/>
                </a:lnTo>
                <a:lnTo>
                  <a:pt x="544601" y="1959803"/>
                </a:lnTo>
                <a:lnTo>
                  <a:pt x="511205" y="1939255"/>
                </a:lnTo>
                <a:lnTo>
                  <a:pt x="531756" y="1754319"/>
                </a:lnTo>
                <a:lnTo>
                  <a:pt x="506068" y="1733771"/>
                </a:lnTo>
                <a:lnTo>
                  <a:pt x="480379" y="1713223"/>
                </a:lnTo>
                <a:lnTo>
                  <a:pt x="454690" y="1690106"/>
                </a:lnTo>
                <a:lnTo>
                  <a:pt x="431570" y="1669557"/>
                </a:lnTo>
                <a:lnTo>
                  <a:pt x="254318" y="1726065"/>
                </a:lnTo>
                <a:lnTo>
                  <a:pt x="231198" y="1697811"/>
                </a:lnTo>
                <a:lnTo>
                  <a:pt x="208079" y="1666989"/>
                </a:lnTo>
                <a:lnTo>
                  <a:pt x="297989" y="1505170"/>
                </a:lnTo>
                <a:lnTo>
                  <a:pt x="264594" y="1446093"/>
                </a:lnTo>
                <a:lnTo>
                  <a:pt x="249181" y="1417839"/>
                </a:lnTo>
                <a:lnTo>
                  <a:pt x="236336" y="1387017"/>
                </a:lnTo>
                <a:lnTo>
                  <a:pt x="51378" y="1371606"/>
                </a:lnTo>
                <a:lnTo>
                  <a:pt x="41102" y="1338214"/>
                </a:lnTo>
                <a:lnTo>
                  <a:pt x="30827" y="1302255"/>
                </a:lnTo>
                <a:lnTo>
                  <a:pt x="172114" y="1184101"/>
                </a:lnTo>
                <a:lnTo>
                  <a:pt x="166977" y="1153279"/>
                </a:lnTo>
                <a:lnTo>
                  <a:pt x="164408" y="1119888"/>
                </a:lnTo>
                <a:lnTo>
                  <a:pt x="161839" y="1086497"/>
                </a:lnTo>
                <a:lnTo>
                  <a:pt x="159270" y="1053105"/>
                </a:lnTo>
                <a:lnTo>
                  <a:pt x="0" y="970912"/>
                </a:lnTo>
                <a:lnTo>
                  <a:pt x="2569" y="929815"/>
                </a:lnTo>
                <a:lnTo>
                  <a:pt x="7707" y="893855"/>
                </a:lnTo>
                <a:lnTo>
                  <a:pt x="179821" y="842484"/>
                </a:lnTo>
                <a:lnTo>
                  <a:pt x="187528" y="811662"/>
                </a:lnTo>
                <a:lnTo>
                  <a:pt x="200372" y="778271"/>
                </a:lnTo>
                <a:lnTo>
                  <a:pt x="210647" y="747448"/>
                </a:lnTo>
                <a:lnTo>
                  <a:pt x="220923" y="714057"/>
                </a:lnTo>
                <a:lnTo>
                  <a:pt x="105324" y="577924"/>
                </a:lnTo>
                <a:lnTo>
                  <a:pt x="123306" y="544533"/>
                </a:lnTo>
                <a:lnTo>
                  <a:pt x="141288" y="511141"/>
                </a:lnTo>
                <a:lnTo>
                  <a:pt x="321109" y="529121"/>
                </a:lnTo>
                <a:lnTo>
                  <a:pt x="339091" y="503436"/>
                </a:lnTo>
                <a:lnTo>
                  <a:pt x="359642" y="477750"/>
                </a:lnTo>
                <a:lnTo>
                  <a:pt x="380193" y="449496"/>
                </a:lnTo>
                <a:lnTo>
                  <a:pt x="403313" y="426379"/>
                </a:lnTo>
                <a:lnTo>
                  <a:pt x="349366" y="259424"/>
                </a:lnTo>
                <a:lnTo>
                  <a:pt x="380193" y="233738"/>
                </a:lnTo>
                <a:lnTo>
                  <a:pt x="411019" y="205484"/>
                </a:lnTo>
                <a:lnTo>
                  <a:pt x="567720" y="292815"/>
                </a:lnTo>
                <a:lnTo>
                  <a:pt x="624236" y="259424"/>
                </a:lnTo>
                <a:lnTo>
                  <a:pt x="655062" y="244012"/>
                </a:lnTo>
                <a:lnTo>
                  <a:pt x="683320" y="231170"/>
                </a:lnTo>
                <a:lnTo>
                  <a:pt x="698733" y="53940"/>
                </a:lnTo>
                <a:lnTo>
                  <a:pt x="737266" y="41097"/>
                </a:lnTo>
                <a:lnTo>
                  <a:pt x="775799" y="30823"/>
                </a:lnTo>
                <a:lnTo>
                  <a:pt x="886260" y="166956"/>
                </a:lnTo>
                <a:lnTo>
                  <a:pt x="919656" y="161819"/>
                </a:lnTo>
                <a:lnTo>
                  <a:pt x="953051" y="159250"/>
                </a:lnTo>
                <a:lnTo>
                  <a:pt x="983877" y="156682"/>
                </a:lnTo>
                <a:lnTo>
                  <a:pt x="1017273" y="154113"/>
                </a:lnTo>
                <a:close/>
              </a:path>
            </a:pathLst>
          </a:custGeom>
          <a:solidFill>
            <a:srgbClr val="FFBD00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marL="0" marR="0" lvl="0" indent="0" algn="ctr" defTabSz="963728" eaLnBrk="1" fontAlgn="auto" latinLnBrk="0" hangingPunct="1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6"/>
          <p:cNvSpPr>
            <a:spLocks/>
          </p:cNvSpPr>
          <p:nvPr/>
        </p:nvSpPr>
        <p:spPr bwMode="auto">
          <a:xfrm>
            <a:off x="4581774" y="2198095"/>
            <a:ext cx="1761913" cy="1762490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rgbClr val="18191C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marL="0" marR="0" lvl="0" indent="0" algn="ctr" defTabSz="963728" eaLnBrk="1" fontAlgn="auto" latinLnBrk="0" hangingPunct="1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603207" y="2132856"/>
            <a:ext cx="2097833" cy="188319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35" tIns="45717" rIns="91435" bIns="4571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559330" y="2077366"/>
            <a:ext cx="1520958" cy="1764312"/>
            <a:chOff x="5668896" y="2586220"/>
            <a:chExt cx="1520958" cy="1764312"/>
          </a:xfrm>
        </p:grpSpPr>
        <p:sp>
          <p:nvSpPr>
            <p:cNvPr id="8" name="六边形 7"/>
            <p:cNvSpPr/>
            <p:nvPr/>
          </p:nvSpPr>
          <p:spPr>
            <a:xfrm rot="5400000">
              <a:off x="5547219" y="2707897"/>
              <a:ext cx="1764312" cy="1520958"/>
            </a:xfrm>
            <a:prstGeom prst="hexagon">
              <a:avLst/>
            </a:prstGeom>
            <a:gradFill flip="none" rotWithShape="1">
              <a:gsLst>
                <a:gs pos="100000">
                  <a:sysClr val="window" lastClr="FFFFFF">
                    <a:shade val="67500"/>
                    <a:satMod val="115000"/>
                  </a:sysClr>
                </a:gs>
                <a:gs pos="0">
                  <a:sysClr val="window" lastClr="FFFFFF">
                    <a:shade val="100000"/>
                    <a:satMod val="115000"/>
                  </a:sysClr>
                </a:gs>
              </a:gsLst>
              <a:lin ang="2700000" scaled="1"/>
              <a:tileRect/>
            </a:gradFill>
            <a:ln w="76200" cap="flat" cmpd="sng" algn="ctr">
              <a:solidFill>
                <a:srgbClr val="F1BE08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9" name="六边形 8"/>
            <p:cNvSpPr/>
            <p:nvPr/>
          </p:nvSpPr>
          <p:spPr>
            <a:xfrm rot="5400000">
              <a:off x="5675198" y="2818224"/>
              <a:ext cx="1508354" cy="1300305"/>
            </a:xfrm>
            <a:prstGeom prst="hexagon">
              <a:avLst/>
            </a:prstGeom>
            <a:solidFill>
              <a:srgbClr val="F1BE08"/>
            </a:solidFill>
            <a:ln w="25400" cap="flat" cmpd="sng" algn="ctr">
              <a:solidFill>
                <a:srgbClr val="F1BE08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10" name="TextBox 4"/>
          <p:cNvSpPr txBox="1"/>
          <p:nvPr/>
        </p:nvSpPr>
        <p:spPr>
          <a:xfrm>
            <a:off x="3867562" y="2393982"/>
            <a:ext cx="9044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gency FB" panose="020B0503020202020204" pitchFamily="34" charset="0"/>
              </a:rPr>
              <a:t>Part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gency FB" panose="020B0503020202020204" pitchFamily="34" charset="0"/>
              </a:rPr>
              <a:t>01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970722" y="4030315"/>
            <a:ext cx="2698175" cy="6093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endParaRPr lang="en-US" altLang="zh-CN" sz="28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758577" y="2060848"/>
            <a:ext cx="1520958" cy="1764312"/>
            <a:chOff x="5668896" y="2586220"/>
            <a:chExt cx="1520958" cy="1764312"/>
          </a:xfrm>
        </p:grpSpPr>
        <p:sp>
          <p:nvSpPr>
            <p:cNvPr id="8" name="六边形 7"/>
            <p:cNvSpPr/>
            <p:nvPr/>
          </p:nvSpPr>
          <p:spPr>
            <a:xfrm rot="5400000">
              <a:off x="5547219" y="2707897"/>
              <a:ext cx="1764312" cy="1520958"/>
            </a:xfrm>
            <a:prstGeom prst="hexagon">
              <a:avLst/>
            </a:prstGeom>
            <a:gradFill flip="none" rotWithShape="1">
              <a:gsLst>
                <a:gs pos="100000">
                  <a:sysClr val="window" lastClr="FFFFFF">
                    <a:shade val="67500"/>
                    <a:satMod val="115000"/>
                  </a:sysClr>
                </a:gs>
                <a:gs pos="0">
                  <a:sysClr val="window" lastClr="FFFFFF">
                    <a:shade val="100000"/>
                    <a:satMod val="115000"/>
                  </a:sysClr>
                </a:gs>
              </a:gsLst>
              <a:lin ang="2700000" scaled="1"/>
              <a:tileRect/>
            </a:gradFill>
            <a:ln w="76200" cap="flat" cmpd="sng" algn="ctr">
              <a:solidFill>
                <a:srgbClr val="F1BE08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9" name="六边形 8"/>
            <p:cNvSpPr/>
            <p:nvPr/>
          </p:nvSpPr>
          <p:spPr>
            <a:xfrm rot="5400000">
              <a:off x="5675198" y="2818224"/>
              <a:ext cx="1508354" cy="1300305"/>
            </a:xfrm>
            <a:prstGeom prst="hexagon">
              <a:avLst/>
            </a:prstGeom>
            <a:solidFill>
              <a:srgbClr val="F1BE08"/>
            </a:solidFill>
            <a:ln w="25400" cap="flat" cmpd="sng" algn="ctr">
              <a:solidFill>
                <a:srgbClr val="F1BE08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10" name="TextBox 4"/>
          <p:cNvSpPr txBox="1"/>
          <p:nvPr/>
        </p:nvSpPr>
        <p:spPr>
          <a:xfrm>
            <a:off x="4066809" y="2377464"/>
            <a:ext cx="9044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gency FB" panose="020B0503020202020204" pitchFamily="34" charset="0"/>
              </a:rPr>
              <a:t>Part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gency FB" panose="020B0503020202020204" pitchFamily="34" charset="0"/>
              </a:rPr>
              <a:t>04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169969" y="4013797"/>
            <a:ext cx="2698175" cy="6093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endParaRPr lang="en-US" altLang="zh-CN" sz="28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120"/>
          <p:cNvGrpSpPr/>
          <p:nvPr/>
        </p:nvGrpSpPr>
        <p:grpSpPr>
          <a:xfrm rot="1203774">
            <a:off x="1248840" y="2589395"/>
            <a:ext cx="265626" cy="1280177"/>
            <a:chOff x="2971802" y="2190750"/>
            <a:chExt cx="228598" cy="1101725"/>
          </a:xfrm>
        </p:grpSpPr>
        <p:cxnSp>
          <p:nvCxnSpPr>
            <p:cNvPr id="47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noFill/>
            <a:ln w="19050" cap="flat" cmpd="sng" algn="ctr">
              <a:solidFill>
                <a:srgbClr val="FFBD00"/>
              </a:solidFill>
              <a:prstDash val="solid"/>
              <a:miter lim="800000"/>
            </a:ln>
            <a:effectLst/>
          </p:spPr>
        </p:cxnSp>
        <p:cxnSp>
          <p:nvCxnSpPr>
            <p:cNvPr id="48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noFill/>
            <a:ln w="19050" cap="flat" cmpd="sng" algn="ctr">
              <a:solidFill>
                <a:srgbClr val="FFBD00"/>
              </a:solidFill>
              <a:prstDash val="solid"/>
              <a:miter lim="800000"/>
            </a:ln>
            <a:effectLst/>
          </p:spPr>
        </p:cxnSp>
      </p:grpSp>
      <p:grpSp>
        <p:nvGrpSpPr>
          <p:cNvPr id="49" name="Group 129"/>
          <p:cNvGrpSpPr/>
          <p:nvPr/>
        </p:nvGrpSpPr>
        <p:grpSpPr>
          <a:xfrm>
            <a:off x="1470190" y="1844824"/>
            <a:ext cx="973969" cy="973968"/>
            <a:chOff x="1657350" y="1428750"/>
            <a:chExt cx="838200" cy="838200"/>
          </a:xfrm>
        </p:grpSpPr>
        <p:sp>
          <p:nvSpPr>
            <p:cNvPr id="50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rgbClr val="FFBD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1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Group 63"/>
          <p:cNvGrpSpPr/>
          <p:nvPr/>
        </p:nvGrpSpPr>
        <p:grpSpPr>
          <a:xfrm>
            <a:off x="3373860" y="2818790"/>
            <a:ext cx="265626" cy="1280177"/>
            <a:chOff x="2971801" y="2190750"/>
            <a:chExt cx="228599" cy="1101725"/>
          </a:xfrm>
        </p:grpSpPr>
        <p:cxnSp>
          <p:nvCxnSpPr>
            <p:cNvPr id="53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noFill/>
            <a:ln w="19050" cap="flat" cmpd="sng" algn="ctr">
              <a:solidFill>
                <a:srgbClr val="18191C"/>
              </a:solidFill>
              <a:prstDash val="solid"/>
              <a:miter lim="800000"/>
            </a:ln>
            <a:effectLst/>
          </p:spPr>
        </p:cxnSp>
        <p:cxnSp>
          <p:nvCxnSpPr>
            <p:cNvPr id="54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noFill/>
            <a:ln w="19050" cap="flat" cmpd="sng" algn="ctr">
              <a:solidFill>
                <a:srgbClr val="18191C"/>
              </a:solidFill>
              <a:prstDash val="solid"/>
              <a:miter lim="800000"/>
            </a:ln>
            <a:effectLst/>
          </p:spPr>
        </p:cxnSp>
      </p:grpSp>
      <p:grpSp>
        <p:nvGrpSpPr>
          <p:cNvPr id="55" name="Group 130"/>
          <p:cNvGrpSpPr/>
          <p:nvPr/>
        </p:nvGrpSpPr>
        <p:grpSpPr>
          <a:xfrm>
            <a:off x="3019685" y="1844824"/>
            <a:ext cx="973969" cy="973968"/>
            <a:chOff x="2905125" y="1428750"/>
            <a:chExt cx="838200" cy="838200"/>
          </a:xfrm>
        </p:grpSpPr>
        <p:sp>
          <p:nvSpPr>
            <p:cNvPr id="56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rgbClr val="18191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7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84"/>
          <p:cNvGrpSpPr/>
          <p:nvPr/>
        </p:nvGrpSpPr>
        <p:grpSpPr>
          <a:xfrm>
            <a:off x="4856947" y="2818790"/>
            <a:ext cx="265626" cy="1280177"/>
            <a:chOff x="2971801" y="2190750"/>
            <a:chExt cx="228599" cy="1101725"/>
          </a:xfrm>
        </p:grpSpPr>
        <p:cxnSp>
          <p:nvCxnSpPr>
            <p:cNvPr id="59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noFill/>
            <a:ln w="19050" cap="flat" cmpd="sng" algn="ctr">
              <a:solidFill>
                <a:srgbClr val="FFBD00"/>
              </a:solidFill>
              <a:prstDash val="solid"/>
              <a:miter lim="800000"/>
            </a:ln>
            <a:effectLst/>
          </p:spPr>
        </p:cxnSp>
        <p:cxnSp>
          <p:nvCxnSpPr>
            <p:cNvPr id="60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noFill/>
            <a:ln w="19050" cap="flat" cmpd="sng" algn="ctr">
              <a:solidFill>
                <a:srgbClr val="FFBD00"/>
              </a:solidFill>
              <a:prstDash val="solid"/>
              <a:miter lim="800000"/>
            </a:ln>
            <a:effectLst/>
          </p:spPr>
        </p:cxnSp>
      </p:grpSp>
      <p:grpSp>
        <p:nvGrpSpPr>
          <p:cNvPr id="61" name="Group 131"/>
          <p:cNvGrpSpPr/>
          <p:nvPr/>
        </p:nvGrpSpPr>
        <p:grpSpPr>
          <a:xfrm>
            <a:off x="4502772" y="1844824"/>
            <a:ext cx="973969" cy="973968"/>
            <a:chOff x="4152900" y="1428750"/>
            <a:chExt cx="838200" cy="838200"/>
          </a:xfrm>
        </p:grpSpPr>
        <p:sp>
          <p:nvSpPr>
            <p:cNvPr id="6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rgbClr val="FFBD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3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92"/>
          <p:cNvGrpSpPr/>
          <p:nvPr/>
        </p:nvGrpSpPr>
        <p:grpSpPr>
          <a:xfrm>
            <a:off x="6362169" y="2818790"/>
            <a:ext cx="265626" cy="1280177"/>
            <a:chOff x="2971801" y="2190750"/>
            <a:chExt cx="228599" cy="1101725"/>
          </a:xfrm>
        </p:grpSpPr>
        <p:cxnSp>
          <p:nvCxnSpPr>
            <p:cNvPr id="65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noFill/>
            <a:ln w="19050" cap="flat" cmpd="sng" algn="ctr">
              <a:solidFill>
                <a:srgbClr val="18191C"/>
              </a:solidFill>
              <a:prstDash val="solid"/>
              <a:miter lim="800000"/>
            </a:ln>
            <a:effectLst/>
          </p:spPr>
        </p:cxnSp>
        <p:cxnSp>
          <p:nvCxnSpPr>
            <p:cNvPr id="66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noFill/>
            <a:ln w="19050" cap="flat" cmpd="sng" algn="ctr">
              <a:solidFill>
                <a:srgbClr val="18191C"/>
              </a:solidFill>
              <a:prstDash val="solid"/>
              <a:miter lim="800000"/>
            </a:ln>
            <a:effectLst/>
          </p:spPr>
        </p:cxnSp>
      </p:grpSp>
      <p:grpSp>
        <p:nvGrpSpPr>
          <p:cNvPr id="67" name="Group 132"/>
          <p:cNvGrpSpPr/>
          <p:nvPr/>
        </p:nvGrpSpPr>
        <p:grpSpPr>
          <a:xfrm>
            <a:off x="6007994" y="1844824"/>
            <a:ext cx="973969" cy="973968"/>
            <a:chOff x="5400675" y="1428750"/>
            <a:chExt cx="838200" cy="838200"/>
          </a:xfrm>
        </p:grpSpPr>
        <p:sp>
          <p:nvSpPr>
            <p:cNvPr id="68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rgbClr val="18191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9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99"/>
          <p:cNvGrpSpPr/>
          <p:nvPr/>
        </p:nvGrpSpPr>
        <p:grpSpPr>
          <a:xfrm>
            <a:off x="7834187" y="2818790"/>
            <a:ext cx="265626" cy="1280177"/>
            <a:chOff x="2971801" y="2190750"/>
            <a:chExt cx="228599" cy="1101725"/>
          </a:xfrm>
        </p:grpSpPr>
        <p:cxnSp>
          <p:nvCxnSpPr>
            <p:cNvPr id="7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noFill/>
            <a:ln w="19050" cap="flat" cmpd="sng" algn="ctr">
              <a:solidFill>
                <a:srgbClr val="FFBD00"/>
              </a:solidFill>
              <a:prstDash val="solid"/>
              <a:miter lim="800000"/>
            </a:ln>
            <a:effectLst/>
          </p:spPr>
        </p:cxnSp>
        <p:cxnSp>
          <p:nvCxnSpPr>
            <p:cNvPr id="7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noFill/>
            <a:ln w="19050" cap="flat" cmpd="sng" algn="ctr">
              <a:solidFill>
                <a:srgbClr val="FFBD00"/>
              </a:solidFill>
              <a:prstDash val="solid"/>
              <a:miter lim="800000"/>
            </a:ln>
            <a:effectLst/>
          </p:spPr>
        </p:cxnSp>
      </p:grpSp>
      <p:grpSp>
        <p:nvGrpSpPr>
          <p:cNvPr id="73" name="Group 133"/>
          <p:cNvGrpSpPr/>
          <p:nvPr/>
        </p:nvGrpSpPr>
        <p:grpSpPr>
          <a:xfrm>
            <a:off x="7480014" y="1844824"/>
            <a:ext cx="973969" cy="973968"/>
            <a:chOff x="6648450" y="1428750"/>
            <a:chExt cx="838200" cy="838200"/>
          </a:xfrm>
        </p:grpSpPr>
        <p:sp>
          <p:nvSpPr>
            <p:cNvPr id="74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rgbClr val="FFBD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5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6" name="Right Arrow 160"/>
          <p:cNvSpPr/>
          <p:nvPr/>
        </p:nvSpPr>
        <p:spPr>
          <a:xfrm>
            <a:off x="2532703" y="2118537"/>
            <a:ext cx="409510" cy="426544"/>
          </a:xfrm>
          <a:prstGeom prst="rightArrow">
            <a:avLst/>
          </a:prstGeom>
          <a:solidFill>
            <a:srgbClr val="FFBD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77" name="Right Arrow 161"/>
          <p:cNvSpPr/>
          <p:nvPr/>
        </p:nvSpPr>
        <p:spPr>
          <a:xfrm>
            <a:off x="4048992" y="2118537"/>
            <a:ext cx="409510" cy="426544"/>
          </a:xfrm>
          <a:prstGeom prst="rightArrow">
            <a:avLst/>
          </a:prstGeom>
          <a:solidFill>
            <a:srgbClr val="18191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78" name="Right Arrow 162"/>
          <p:cNvSpPr/>
          <p:nvPr/>
        </p:nvSpPr>
        <p:spPr>
          <a:xfrm>
            <a:off x="5543148" y="2118537"/>
            <a:ext cx="409510" cy="426544"/>
          </a:xfrm>
          <a:prstGeom prst="rightArrow">
            <a:avLst/>
          </a:prstGeom>
          <a:solidFill>
            <a:srgbClr val="FFBD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79" name="Right Arrow 163"/>
          <p:cNvSpPr/>
          <p:nvPr/>
        </p:nvSpPr>
        <p:spPr>
          <a:xfrm>
            <a:off x="7037301" y="2118537"/>
            <a:ext cx="409510" cy="426544"/>
          </a:xfrm>
          <a:prstGeom prst="rightArrow">
            <a:avLst/>
          </a:prstGeom>
          <a:solidFill>
            <a:srgbClr val="18191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0" name="Text Placeholder 7"/>
          <p:cNvSpPr txBox="1">
            <a:spLocks/>
          </p:cNvSpPr>
          <p:nvPr/>
        </p:nvSpPr>
        <p:spPr>
          <a:xfrm>
            <a:off x="640845" y="3951125"/>
            <a:ext cx="1100075" cy="276188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_tradnl" sz="1200" b="1" i="0" u="none" strike="noStrike" kern="1200" cap="none" spc="0" normalizeH="0" baseline="0" noProof="0" dirty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Text Placeholder 2"/>
          <p:cNvSpPr txBox="1">
            <a:spLocks/>
          </p:cNvSpPr>
          <p:nvPr/>
        </p:nvSpPr>
        <p:spPr>
          <a:xfrm>
            <a:off x="640845" y="4272874"/>
            <a:ext cx="1450312" cy="6463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Text Placeholder 7"/>
          <p:cNvSpPr txBox="1">
            <a:spLocks/>
          </p:cNvSpPr>
          <p:nvPr/>
        </p:nvSpPr>
        <p:spPr>
          <a:xfrm>
            <a:off x="2860721" y="4218769"/>
            <a:ext cx="1100075" cy="276188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_tradnl" sz="1200" b="1" i="0" u="none" strike="noStrike" kern="1200" cap="none" spc="0" normalizeH="0" baseline="0" noProof="0" dirty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 Placeholder 2"/>
          <p:cNvSpPr txBox="1">
            <a:spLocks/>
          </p:cNvSpPr>
          <p:nvPr/>
        </p:nvSpPr>
        <p:spPr>
          <a:xfrm>
            <a:off x="2860721" y="4540519"/>
            <a:ext cx="1450312" cy="63517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 Placeholder 7"/>
          <p:cNvSpPr txBox="1">
            <a:spLocks/>
          </p:cNvSpPr>
          <p:nvPr/>
        </p:nvSpPr>
        <p:spPr>
          <a:xfrm>
            <a:off x="4387870" y="4218769"/>
            <a:ext cx="1100075" cy="276188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_tradnl" sz="1200" b="1" i="0" u="none" strike="noStrike" kern="1200" cap="none" spc="0" normalizeH="0" baseline="0" noProof="0" dirty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Text Placeholder 2"/>
          <p:cNvSpPr txBox="1">
            <a:spLocks/>
          </p:cNvSpPr>
          <p:nvPr/>
        </p:nvSpPr>
        <p:spPr>
          <a:xfrm>
            <a:off x="4387870" y="4540519"/>
            <a:ext cx="1450312" cy="63517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Text Placeholder 7"/>
          <p:cNvSpPr txBox="1">
            <a:spLocks/>
          </p:cNvSpPr>
          <p:nvPr/>
        </p:nvSpPr>
        <p:spPr>
          <a:xfrm>
            <a:off x="5915019" y="4218769"/>
            <a:ext cx="1100075" cy="276188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_tradnl" sz="1200" b="1" i="0" u="none" strike="noStrike" kern="1200" cap="none" spc="0" normalizeH="0" baseline="0" noProof="0" dirty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 Placeholder 2"/>
          <p:cNvSpPr txBox="1">
            <a:spLocks/>
          </p:cNvSpPr>
          <p:nvPr/>
        </p:nvSpPr>
        <p:spPr>
          <a:xfrm>
            <a:off x="5915019" y="4540519"/>
            <a:ext cx="1450312" cy="63517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" name="Text Placeholder 7"/>
          <p:cNvSpPr txBox="1">
            <a:spLocks/>
          </p:cNvSpPr>
          <p:nvPr/>
        </p:nvSpPr>
        <p:spPr>
          <a:xfrm>
            <a:off x="7442168" y="4218769"/>
            <a:ext cx="1100075" cy="276188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_tradnl" sz="1200" b="1" i="0" u="none" strike="noStrike" kern="1200" cap="none" spc="0" normalizeH="0" baseline="0" noProof="0" dirty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" name="Text Placeholder 2"/>
          <p:cNvSpPr txBox="1">
            <a:spLocks/>
          </p:cNvSpPr>
          <p:nvPr/>
        </p:nvSpPr>
        <p:spPr>
          <a:xfrm>
            <a:off x="7442168" y="4540519"/>
            <a:ext cx="1450312" cy="63517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7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Box 61"/>
          <p:cNvSpPr txBox="1"/>
          <p:nvPr/>
        </p:nvSpPr>
        <p:spPr>
          <a:xfrm>
            <a:off x="5482786" y="1757596"/>
            <a:ext cx="227626" cy="2954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482786" y="2799409"/>
            <a:ext cx="227626" cy="2954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482786" y="3841224"/>
            <a:ext cx="227626" cy="2954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482786" y="4883616"/>
            <a:ext cx="227626" cy="2954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6" name="Group 120"/>
          <p:cNvGrpSpPr/>
          <p:nvPr/>
        </p:nvGrpSpPr>
        <p:grpSpPr>
          <a:xfrm>
            <a:off x="5768307" y="1700792"/>
            <a:ext cx="2920442" cy="564888"/>
            <a:chOff x="7538529" y="2408729"/>
            <a:chExt cx="3043209" cy="598550"/>
          </a:xfrm>
        </p:grpSpPr>
        <p:sp>
          <p:nvSpPr>
            <p:cNvPr id="67" name="Rectangle 121"/>
            <p:cNvSpPr/>
            <p:nvPr/>
          </p:nvSpPr>
          <p:spPr>
            <a:xfrm>
              <a:off x="7594109" y="2713773"/>
              <a:ext cx="2987629" cy="29350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，点击添加相关标题文字，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kumimoji="0" lang="zh-CN" alt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r>
                <a:rPr kumimoji="0" lang="zh-CN" alt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。请替换文字内容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，点击添加相关标题文字，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7538529" y="2408729"/>
              <a:ext cx="1028960" cy="21523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129"/>
          <p:cNvGrpSpPr/>
          <p:nvPr/>
        </p:nvGrpSpPr>
        <p:grpSpPr>
          <a:xfrm>
            <a:off x="5768660" y="4826812"/>
            <a:ext cx="2920096" cy="564888"/>
            <a:chOff x="7538891" y="2408729"/>
            <a:chExt cx="3042847" cy="598550"/>
          </a:xfrm>
        </p:grpSpPr>
        <p:sp>
          <p:nvSpPr>
            <p:cNvPr id="70" name="Rectangle 130"/>
            <p:cNvSpPr/>
            <p:nvPr/>
          </p:nvSpPr>
          <p:spPr>
            <a:xfrm>
              <a:off x="7594109" y="2713773"/>
              <a:ext cx="2987629" cy="29350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，点击添加相关标题文字，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kumimoji="0" lang="zh-CN" alt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r>
                <a:rPr kumimoji="0" lang="zh-CN" alt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。请替换文字内容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，点击添加相关标题文字，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7538891" y="2408729"/>
              <a:ext cx="1028959" cy="21523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132"/>
          <p:cNvGrpSpPr/>
          <p:nvPr/>
        </p:nvGrpSpPr>
        <p:grpSpPr>
          <a:xfrm>
            <a:off x="5768307" y="3784422"/>
            <a:ext cx="2920442" cy="564888"/>
            <a:chOff x="7538529" y="2408729"/>
            <a:chExt cx="3043209" cy="598550"/>
          </a:xfrm>
        </p:grpSpPr>
        <p:sp>
          <p:nvSpPr>
            <p:cNvPr id="73" name="Rectangle 133"/>
            <p:cNvSpPr/>
            <p:nvPr/>
          </p:nvSpPr>
          <p:spPr>
            <a:xfrm>
              <a:off x="7594109" y="2713773"/>
              <a:ext cx="2987629" cy="29350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，点击添加相关标题文字，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kumimoji="0" lang="zh-CN" alt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r>
                <a:rPr kumimoji="0" lang="zh-CN" alt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。请替换文字内容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，点击添加相关标题文字，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7538529" y="2408729"/>
              <a:ext cx="1028960" cy="21523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135"/>
          <p:cNvGrpSpPr/>
          <p:nvPr/>
        </p:nvGrpSpPr>
        <p:grpSpPr>
          <a:xfrm>
            <a:off x="5768307" y="2740711"/>
            <a:ext cx="2920442" cy="564888"/>
            <a:chOff x="7538529" y="2408729"/>
            <a:chExt cx="3043209" cy="598550"/>
          </a:xfrm>
        </p:grpSpPr>
        <p:sp>
          <p:nvSpPr>
            <p:cNvPr id="76" name="Rectangle 136"/>
            <p:cNvSpPr/>
            <p:nvPr/>
          </p:nvSpPr>
          <p:spPr>
            <a:xfrm>
              <a:off x="7594109" y="2713773"/>
              <a:ext cx="2987629" cy="29350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，点击添加相关标题文字，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kumimoji="0" lang="zh-CN" alt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r>
                <a:rPr kumimoji="0" lang="zh-CN" alt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。请替换文字内容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，点击添加相关标题文字，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7538529" y="2408729"/>
              <a:ext cx="1028960" cy="21523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8" name="Group 138"/>
          <p:cNvGrpSpPr/>
          <p:nvPr/>
        </p:nvGrpSpPr>
        <p:grpSpPr>
          <a:xfrm>
            <a:off x="964099" y="1585104"/>
            <a:ext cx="3872371" cy="3860120"/>
            <a:chOff x="628869" y="1055642"/>
            <a:chExt cx="5113627" cy="5097453"/>
          </a:xfrm>
        </p:grpSpPr>
        <p:grpSp>
          <p:nvGrpSpPr>
            <p:cNvPr id="79" name="Group 139"/>
            <p:cNvGrpSpPr/>
            <p:nvPr/>
          </p:nvGrpSpPr>
          <p:grpSpPr>
            <a:xfrm>
              <a:off x="628869" y="1231504"/>
              <a:ext cx="4921591" cy="4921591"/>
              <a:chOff x="3389124" y="722124"/>
              <a:chExt cx="5413750" cy="5413750"/>
            </a:xfrm>
          </p:grpSpPr>
          <p:sp>
            <p:nvSpPr>
              <p:cNvPr id="113" name="Block Arc 173"/>
              <p:cNvSpPr/>
              <p:nvPr/>
            </p:nvSpPr>
            <p:spPr>
              <a:xfrm>
                <a:off x="4012380" y="1345380"/>
                <a:ext cx="4167238" cy="4167238"/>
              </a:xfrm>
              <a:prstGeom prst="blockArc">
                <a:avLst>
                  <a:gd name="adj1" fmla="val 10800000"/>
                  <a:gd name="adj2" fmla="val 16200000"/>
                  <a:gd name="adj3" fmla="val 4642"/>
                </a:avLst>
              </a:prstGeom>
              <a:solidFill>
                <a:sysClr val="window" lastClr="FFFFFF">
                  <a:lumMod val="85000"/>
                </a:sysClr>
              </a:solidFill>
              <a:ln>
                <a:noFill/>
              </a:ln>
              <a:effectLst/>
            </p:spPr>
            <p:txBody>
              <a:bodyPr anchor="ctr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Block Arc 174"/>
              <p:cNvSpPr/>
              <p:nvPr/>
            </p:nvSpPr>
            <p:spPr>
              <a:xfrm>
                <a:off x="4012380" y="1345380"/>
                <a:ext cx="4167238" cy="4167238"/>
              </a:xfrm>
              <a:prstGeom prst="blockArc">
                <a:avLst>
                  <a:gd name="adj1" fmla="val 5400000"/>
                  <a:gd name="adj2" fmla="val 10800000"/>
                  <a:gd name="adj3" fmla="val 4642"/>
                </a:avLst>
              </a:prstGeom>
              <a:solidFill>
                <a:sysClr val="window" lastClr="FFFFFF">
                  <a:lumMod val="85000"/>
                </a:sysClr>
              </a:solidFill>
              <a:ln>
                <a:noFill/>
              </a:ln>
              <a:effectLst/>
            </p:spPr>
            <p:txBody>
              <a:bodyPr anchor="ctr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5" name="Block Arc 175"/>
              <p:cNvSpPr/>
              <p:nvPr/>
            </p:nvSpPr>
            <p:spPr>
              <a:xfrm>
                <a:off x="4012380" y="1345380"/>
                <a:ext cx="4167238" cy="4167238"/>
              </a:xfrm>
              <a:prstGeom prst="blockArc">
                <a:avLst>
                  <a:gd name="adj1" fmla="val 0"/>
                  <a:gd name="adj2" fmla="val 5400000"/>
                  <a:gd name="adj3" fmla="val 4642"/>
                </a:avLst>
              </a:prstGeom>
              <a:solidFill>
                <a:sysClr val="window" lastClr="FFFFFF">
                  <a:lumMod val="85000"/>
                </a:sysClr>
              </a:solidFill>
              <a:ln>
                <a:noFill/>
              </a:ln>
              <a:effectLst/>
            </p:spPr>
            <p:txBody>
              <a:bodyPr anchor="ctr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6" name="Block Arc 176"/>
              <p:cNvSpPr/>
              <p:nvPr/>
            </p:nvSpPr>
            <p:spPr>
              <a:xfrm>
                <a:off x="4012380" y="1345380"/>
                <a:ext cx="4167238" cy="4167238"/>
              </a:xfrm>
              <a:prstGeom prst="blockArc">
                <a:avLst>
                  <a:gd name="adj1" fmla="val 16200000"/>
                  <a:gd name="adj2" fmla="val 0"/>
                  <a:gd name="adj3" fmla="val 4642"/>
                </a:avLst>
              </a:prstGeom>
              <a:solidFill>
                <a:sysClr val="window" lastClr="FFFFFF">
                  <a:lumMod val="85000"/>
                </a:sysClr>
              </a:solidFill>
              <a:ln>
                <a:noFill/>
              </a:ln>
              <a:effectLst/>
            </p:spPr>
            <p:txBody>
              <a:bodyPr anchor="ctr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7" name="Freeform 177"/>
              <p:cNvSpPr/>
              <p:nvPr/>
            </p:nvSpPr>
            <p:spPr>
              <a:xfrm>
                <a:off x="5136554" y="2469554"/>
                <a:ext cx="1918890" cy="1918890"/>
              </a:xfrm>
              <a:custGeom>
                <a:avLst/>
                <a:gdLst>
                  <a:gd name="connsiteX0" fmla="*/ 0 w 1918890"/>
                  <a:gd name="connsiteY0" fmla="*/ 959445 h 1918890"/>
                  <a:gd name="connsiteX1" fmla="*/ 959445 w 1918890"/>
                  <a:gd name="connsiteY1" fmla="*/ 0 h 1918890"/>
                  <a:gd name="connsiteX2" fmla="*/ 1918890 w 1918890"/>
                  <a:gd name="connsiteY2" fmla="*/ 959445 h 1918890"/>
                  <a:gd name="connsiteX3" fmla="*/ 959445 w 1918890"/>
                  <a:gd name="connsiteY3" fmla="*/ 1918890 h 1918890"/>
                  <a:gd name="connsiteX4" fmla="*/ 0 w 1918890"/>
                  <a:gd name="connsiteY4" fmla="*/ 959445 h 19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8890" h="1918890">
                    <a:moveTo>
                      <a:pt x="0" y="959445"/>
                    </a:moveTo>
                    <a:cubicBezTo>
                      <a:pt x="0" y="429558"/>
                      <a:pt x="429558" y="0"/>
                      <a:pt x="959445" y="0"/>
                    </a:cubicBezTo>
                    <a:cubicBezTo>
                      <a:pt x="1489332" y="0"/>
                      <a:pt x="1918890" y="429558"/>
                      <a:pt x="1918890" y="959445"/>
                    </a:cubicBezTo>
                    <a:cubicBezTo>
                      <a:pt x="1918890" y="1489332"/>
                      <a:pt x="1489332" y="1918890"/>
                      <a:pt x="959445" y="1918890"/>
                    </a:cubicBezTo>
                    <a:cubicBezTo>
                      <a:pt x="429558" y="1918890"/>
                      <a:pt x="0" y="1489332"/>
                      <a:pt x="0" y="959445"/>
                    </a:cubicBezTo>
                    <a:close/>
                  </a:path>
                </a:pathLst>
              </a:custGeom>
              <a:solidFill>
                <a:srgbClr val="FFBD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353941" tIns="353941" rIns="353941" bIns="353941" numCol="1" spcCol="1270" anchor="ctr" anchorCtr="0">
                <a:noAutofit/>
              </a:bodyPr>
              <a:lstStyle/>
              <a:p>
                <a:pPr marL="0" marR="0" lvl="0" indent="0" algn="ctr" defTabSz="2015441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8" name="Freeform 178"/>
              <p:cNvSpPr/>
              <p:nvPr/>
            </p:nvSpPr>
            <p:spPr>
              <a:xfrm>
                <a:off x="5424388" y="722124"/>
                <a:ext cx="1343223" cy="1343223"/>
              </a:xfrm>
              <a:custGeom>
                <a:avLst/>
                <a:gdLst>
                  <a:gd name="connsiteX0" fmla="*/ 0 w 1343223"/>
                  <a:gd name="connsiteY0" fmla="*/ 671612 h 1343223"/>
                  <a:gd name="connsiteX1" fmla="*/ 671612 w 1343223"/>
                  <a:gd name="connsiteY1" fmla="*/ 0 h 1343223"/>
                  <a:gd name="connsiteX2" fmla="*/ 1343224 w 1343223"/>
                  <a:gd name="connsiteY2" fmla="*/ 671612 h 1343223"/>
                  <a:gd name="connsiteX3" fmla="*/ 671612 w 1343223"/>
                  <a:gd name="connsiteY3" fmla="*/ 1343224 h 1343223"/>
                  <a:gd name="connsiteX4" fmla="*/ 0 w 1343223"/>
                  <a:gd name="connsiteY4" fmla="*/ 671612 h 1343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3223" h="1343223">
                    <a:moveTo>
                      <a:pt x="0" y="671612"/>
                    </a:moveTo>
                    <a:cubicBezTo>
                      <a:pt x="0" y="300691"/>
                      <a:pt x="300691" y="0"/>
                      <a:pt x="671612" y="0"/>
                    </a:cubicBezTo>
                    <a:cubicBezTo>
                      <a:pt x="1042533" y="0"/>
                      <a:pt x="1343224" y="300691"/>
                      <a:pt x="1343224" y="671612"/>
                    </a:cubicBezTo>
                    <a:cubicBezTo>
                      <a:pt x="1343224" y="1042533"/>
                      <a:pt x="1042533" y="1343224"/>
                      <a:pt x="671612" y="1343224"/>
                    </a:cubicBezTo>
                    <a:cubicBezTo>
                      <a:pt x="300691" y="1343224"/>
                      <a:pt x="0" y="1042533"/>
                      <a:pt x="0" y="671612"/>
                    </a:cubicBezTo>
                    <a:close/>
                  </a:path>
                </a:pathLst>
              </a:custGeom>
              <a:solidFill>
                <a:srgbClr val="FFBD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247625" tIns="247625" rIns="247625" bIns="247625" numCol="1" spcCol="1270" anchor="ctr" anchorCtr="0">
                <a:noAutofit/>
              </a:bodyPr>
              <a:lstStyle/>
              <a:p>
                <a:pPr marL="0" marR="0" lvl="0" indent="0" algn="ctr" defTabSz="1406121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119" name="Freeform 179"/>
              <p:cNvSpPr/>
              <p:nvPr/>
            </p:nvSpPr>
            <p:spPr>
              <a:xfrm>
                <a:off x="7459651" y="2757387"/>
                <a:ext cx="1343223" cy="1343223"/>
              </a:xfrm>
              <a:custGeom>
                <a:avLst/>
                <a:gdLst>
                  <a:gd name="connsiteX0" fmla="*/ 0 w 1343223"/>
                  <a:gd name="connsiteY0" fmla="*/ 671612 h 1343223"/>
                  <a:gd name="connsiteX1" fmla="*/ 671612 w 1343223"/>
                  <a:gd name="connsiteY1" fmla="*/ 0 h 1343223"/>
                  <a:gd name="connsiteX2" fmla="*/ 1343224 w 1343223"/>
                  <a:gd name="connsiteY2" fmla="*/ 671612 h 1343223"/>
                  <a:gd name="connsiteX3" fmla="*/ 671612 w 1343223"/>
                  <a:gd name="connsiteY3" fmla="*/ 1343224 h 1343223"/>
                  <a:gd name="connsiteX4" fmla="*/ 0 w 1343223"/>
                  <a:gd name="connsiteY4" fmla="*/ 671612 h 1343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3223" h="1343223">
                    <a:moveTo>
                      <a:pt x="0" y="671612"/>
                    </a:moveTo>
                    <a:cubicBezTo>
                      <a:pt x="0" y="300691"/>
                      <a:pt x="300691" y="0"/>
                      <a:pt x="671612" y="0"/>
                    </a:cubicBezTo>
                    <a:cubicBezTo>
                      <a:pt x="1042533" y="0"/>
                      <a:pt x="1343224" y="300691"/>
                      <a:pt x="1343224" y="671612"/>
                    </a:cubicBezTo>
                    <a:cubicBezTo>
                      <a:pt x="1343224" y="1042533"/>
                      <a:pt x="1042533" y="1343224"/>
                      <a:pt x="671612" y="1343224"/>
                    </a:cubicBezTo>
                    <a:cubicBezTo>
                      <a:pt x="300691" y="1343224"/>
                      <a:pt x="0" y="1042533"/>
                      <a:pt x="0" y="671612"/>
                    </a:cubicBezTo>
                    <a:close/>
                  </a:path>
                </a:pathLst>
              </a:custGeom>
              <a:solidFill>
                <a:srgbClr val="18191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247625" tIns="247625" rIns="247625" bIns="247625" numCol="1" spcCol="1270" anchor="ctr" anchorCtr="0">
                <a:noAutofit/>
              </a:bodyPr>
              <a:lstStyle/>
              <a:p>
                <a:pPr marL="0" marR="0" lvl="0" indent="0" algn="ctr" defTabSz="1406121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120" name="Freeform 180"/>
              <p:cNvSpPr/>
              <p:nvPr/>
            </p:nvSpPr>
            <p:spPr>
              <a:xfrm>
                <a:off x="5424388" y="4792651"/>
                <a:ext cx="1343223" cy="1343223"/>
              </a:xfrm>
              <a:custGeom>
                <a:avLst/>
                <a:gdLst>
                  <a:gd name="connsiteX0" fmla="*/ 0 w 1343223"/>
                  <a:gd name="connsiteY0" fmla="*/ 671612 h 1343223"/>
                  <a:gd name="connsiteX1" fmla="*/ 671612 w 1343223"/>
                  <a:gd name="connsiteY1" fmla="*/ 0 h 1343223"/>
                  <a:gd name="connsiteX2" fmla="*/ 1343224 w 1343223"/>
                  <a:gd name="connsiteY2" fmla="*/ 671612 h 1343223"/>
                  <a:gd name="connsiteX3" fmla="*/ 671612 w 1343223"/>
                  <a:gd name="connsiteY3" fmla="*/ 1343224 h 1343223"/>
                  <a:gd name="connsiteX4" fmla="*/ 0 w 1343223"/>
                  <a:gd name="connsiteY4" fmla="*/ 671612 h 1343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3223" h="1343223">
                    <a:moveTo>
                      <a:pt x="0" y="671612"/>
                    </a:moveTo>
                    <a:cubicBezTo>
                      <a:pt x="0" y="300691"/>
                      <a:pt x="300691" y="0"/>
                      <a:pt x="671612" y="0"/>
                    </a:cubicBezTo>
                    <a:cubicBezTo>
                      <a:pt x="1042533" y="0"/>
                      <a:pt x="1343224" y="300691"/>
                      <a:pt x="1343224" y="671612"/>
                    </a:cubicBezTo>
                    <a:cubicBezTo>
                      <a:pt x="1343224" y="1042533"/>
                      <a:pt x="1042533" y="1343224"/>
                      <a:pt x="671612" y="1343224"/>
                    </a:cubicBezTo>
                    <a:cubicBezTo>
                      <a:pt x="300691" y="1343224"/>
                      <a:pt x="0" y="1042533"/>
                      <a:pt x="0" y="671612"/>
                    </a:cubicBezTo>
                    <a:close/>
                  </a:path>
                </a:pathLst>
              </a:custGeom>
              <a:solidFill>
                <a:srgbClr val="FFBD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247625" tIns="247625" rIns="247625" bIns="247625" numCol="1" spcCol="1270" anchor="ctr" anchorCtr="0">
                <a:noAutofit/>
              </a:bodyPr>
              <a:lstStyle/>
              <a:p>
                <a:pPr marL="0" marR="0" lvl="0" indent="0" algn="ctr" defTabSz="1406121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121" name="Freeform 181"/>
              <p:cNvSpPr/>
              <p:nvPr/>
            </p:nvSpPr>
            <p:spPr>
              <a:xfrm>
                <a:off x="3389124" y="2757387"/>
                <a:ext cx="1343223" cy="1343223"/>
              </a:xfrm>
              <a:custGeom>
                <a:avLst/>
                <a:gdLst>
                  <a:gd name="connsiteX0" fmla="*/ 0 w 1343223"/>
                  <a:gd name="connsiteY0" fmla="*/ 671612 h 1343223"/>
                  <a:gd name="connsiteX1" fmla="*/ 671612 w 1343223"/>
                  <a:gd name="connsiteY1" fmla="*/ 0 h 1343223"/>
                  <a:gd name="connsiteX2" fmla="*/ 1343224 w 1343223"/>
                  <a:gd name="connsiteY2" fmla="*/ 671612 h 1343223"/>
                  <a:gd name="connsiteX3" fmla="*/ 671612 w 1343223"/>
                  <a:gd name="connsiteY3" fmla="*/ 1343224 h 1343223"/>
                  <a:gd name="connsiteX4" fmla="*/ 0 w 1343223"/>
                  <a:gd name="connsiteY4" fmla="*/ 671612 h 1343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3223" h="1343223">
                    <a:moveTo>
                      <a:pt x="0" y="671612"/>
                    </a:moveTo>
                    <a:cubicBezTo>
                      <a:pt x="0" y="300691"/>
                      <a:pt x="300691" y="0"/>
                      <a:pt x="671612" y="0"/>
                    </a:cubicBezTo>
                    <a:cubicBezTo>
                      <a:pt x="1042533" y="0"/>
                      <a:pt x="1343224" y="300691"/>
                      <a:pt x="1343224" y="671612"/>
                    </a:cubicBezTo>
                    <a:cubicBezTo>
                      <a:pt x="1343224" y="1042533"/>
                      <a:pt x="1042533" y="1343224"/>
                      <a:pt x="671612" y="1343224"/>
                    </a:cubicBezTo>
                    <a:cubicBezTo>
                      <a:pt x="300691" y="1343224"/>
                      <a:pt x="0" y="1042533"/>
                      <a:pt x="0" y="671612"/>
                    </a:cubicBezTo>
                    <a:close/>
                  </a:path>
                </a:pathLst>
              </a:custGeom>
              <a:solidFill>
                <a:srgbClr val="18191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247625" tIns="247625" rIns="247625" bIns="247625" numCol="1" spcCol="1270" anchor="ctr" anchorCtr="0">
                <a:noAutofit/>
              </a:bodyPr>
              <a:lstStyle/>
              <a:p>
                <a:pPr marL="0" marR="0" lvl="0" indent="0" algn="ctr" defTabSz="1406121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0" name="Oval 140"/>
            <p:cNvSpPr/>
            <p:nvPr/>
          </p:nvSpPr>
          <p:spPr>
            <a:xfrm>
              <a:off x="5226341" y="3081743"/>
              <a:ext cx="516155" cy="516155"/>
            </a:xfrm>
            <a:prstGeom prst="ellipse">
              <a:avLst/>
            </a:prstGeom>
            <a:solidFill>
              <a:srgbClr val="E7E6E6"/>
            </a:solidFill>
            <a:ln w="44450" cap="flat" cmpd="sng" algn="ctr">
              <a:solidFill>
                <a:srgbClr val="18191C"/>
              </a:solidFill>
              <a:prstDash val="solid"/>
              <a:miter lim="800000"/>
            </a:ln>
            <a:effectLst/>
          </p:spPr>
          <p:txBody>
            <a:bodyPr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1" name="Oval 141"/>
            <p:cNvSpPr/>
            <p:nvPr/>
          </p:nvSpPr>
          <p:spPr>
            <a:xfrm>
              <a:off x="3184066" y="1055642"/>
              <a:ext cx="516155" cy="516155"/>
            </a:xfrm>
            <a:prstGeom prst="ellipse">
              <a:avLst/>
            </a:prstGeom>
            <a:solidFill>
              <a:srgbClr val="E7E6E6"/>
            </a:solidFill>
            <a:ln w="44450" cap="flat" cmpd="sng" algn="ctr">
              <a:solidFill>
                <a:srgbClr val="FFBD00"/>
              </a:solidFill>
              <a:prstDash val="solid"/>
              <a:miter lim="800000"/>
            </a:ln>
            <a:effectLst/>
          </p:spPr>
          <p:txBody>
            <a:bodyPr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2" name="Oval 142"/>
            <p:cNvSpPr/>
            <p:nvPr/>
          </p:nvSpPr>
          <p:spPr>
            <a:xfrm>
              <a:off x="3184065" y="4817432"/>
              <a:ext cx="516155" cy="516155"/>
            </a:xfrm>
            <a:prstGeom prst="ellipse">
              <a:avLst/>
            </a:prstGeom>
            <a:solidFill>
              <a:srgbClr val="E7E6E6"/>
            </a:solidFill>
            <a:ln w="44450" cap="flat" cmpd="sng" algn="ctr">
              <a:solidFill>
                <a:srgbClr val="FFBD00"/>
              </a:solidFill>
              <a:prstDash val="solid"/>
              <a:miter lim="800000"/>
            </a:ln>
            <a:effectLst/>
          </p:spPr>
          <p:txBody>
            <a:bodyPr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3" name="Oval 143"/>
            <p:cNvSpPr/>
            <p:nvPr/>
          </p:nvSpPr>
          <p:spPr>
            <a:xfrm>
              <a:off x="1526583" y="3081742"/>
              <a:ext cx="516155" cy="516155"/>
            </a:xfrm>
            <a:prstGeom prst="ellipse">
              <a:avLst/>
            </a:prstGeom>
            <a:solidFill>
              <a:srgbClr val="E7E6E6"/>
            </a:solidFill>
            <a:ln w="44450" cap="flat" cmpd="sng" algn="ctr">
              <a:solidFill>
                <a:srgbClr val="18191C"/>
              </a:solidFill>
              <a:prstDash val="solid"/>
              <a:miter lim="800000"/>
            </a:ln>
            <a:effectLst/>
          </p:spPr>
          <p:txBody>
            <a:bodyPr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3188970" y="1100235"/>
              <a:ext cx="506346" cy="463332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5231246" y="3129614"/>
              <a:ext cx="506346" cy="463332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kumimoji="0" lang="en-GB" sz="14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3188971" y="4865303"/>
              <a:ext cx="506346" cy="463332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kumimoji="0" lang="en-GB" sz="14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528945" y="3129614"/>
              <a:ext cx="506346" cy="463332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  <a:endParaRPr kumimoji="0" lang="en-GB" sz="14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88" name="Group 148"/>
            <p:cNvGrpSpPr/>
            <p:nvPr/>
          </p:nvGrpSpPr>
          <p:grpSpPr>
            <a:xfrm>
              <a:off x="2857494" y="5305091"/>
              <a:ext cx="464344" cy="465138"/>
              <a:chOff x="9145588" y="4435475"/>
              <a:chExt cx="464344" cy="465138"/>
            </a:xfrm>
            <a:solidFill>
              <a:srgbClr val="E7E6E6"/>
            </a:solidFill>
          </p:grpSpPr>
          <p:sp>
            <p:nvSpPr>
              <p:cNvPr id="104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marL="0" marR="0" lvl="0" indent="0" algn="ctr" defTabSz="24105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marL="0" marR="0" lvl="0" indent="0" algn="ctr" defTabSz="24105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marL="0" marR="0" lvl="0" indent="0" algn="ctr" defTabSz="24105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marL="0" marR="0" lvl="0" indent="0" algn="ctr" defTabSz="24105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marL="0" marR="0" lvl="0" indent="0" algn="ctr" defTabSz="24105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marL="0" marR="0" lvl="0" indent="0" algn="ctr" defTabSz="24105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marL="0" marR="0" lvl="0" indent="0" algn="ctr" defTabSz="24105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marL="0" marR="0" lvl="0" indent="0" algn="ctr" defTabSz="24105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2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marL="0" marR="0" lvl="0" indent="0" algn="ctr" defTabSz="24105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9" name="Group 149"/>
            <p:cNvGrpSpPr/>
            <p:nvPr/>
          </p:nvGrpSpPr>
          <p:grpSpPr>
            <a:xfrm>
              <a:off x="2857494" y="1625047"/>
              <a:ext cx="465138" cy="435769"/>
              <a:chOff x="5368132" y="3540125"/>
              <a:chExt cx="465138" cy="435769"/>
            </a:xfrm>
            <a:solidFill>
              <a:srgbClr val="E7E6E6"/>
            </a:solidFill>
          </p:grpSpPr>
          <p:sp>
            <p:nvSpPr>
              <p:cNvPr id="10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marL="0" marR="0" lvl="0" indent="0" algn="ctr" defTabSz="24105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marL="0" marR="0" lvl="0" indent="0" algn="ctr" defTabSz="24105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0" name="Group 150"/>
            <p:cNvGrpSpPr/>
            <p:nvPr/>
          </p:nvGrpSpPr>
          <p:grpSpPr>
            <a:xfrm>
              <a:off x="1011113" y="3453380"/>
              <a:ext cx="464344" cy="464344"/>
              <a:chOff x="4439444" y="1652588"/>
              <a:chExt cx="464344" cy="464344"/>
            </a:xfrm>
            <a:solidFill>
              <a:srgbClr val="E7E6E6"/>
            </a:solidFill>
          </p:grpSpPr>
          <p:sp>
            <p:nvSpPr>
              <p:cNvPr id="99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marL="0" marR="0" lvl="0" indent="0" algn="ctr" defTabSz="24105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0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marL="0" marR="0" lvl="0" indent="0" algn="ctr" defTabSz="24105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1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marL="0" marR="0" lvl="0" indent="0" algn="ctr" defTabSz="24105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1" name="Group 151"/>
            <p:cNvGrpSpPr/>
            <p:nvPr/>
          </p:nvGrpSpPr>
          <p:grpSpPr>
            <a:xfrm>
              <a:off x="4703250" y="3510927"/>
              <a:ext cx="464344" cy="362744"/>
              <a:chOff x="2581275" y="1710532"/>
              <a:chExt cx="464344" cy="362744"/>
            </a:xfrm>
            <a:solidFill>
              <a:srgbClr val="E7E6E6"/>
            </a:solidFill>
          </p:grpSpPr>
          <p:sp>
            <p:nvSpPr>
              <p:cNvPr id="92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marL="0" marR="0" lvl="0" indent="0" algn="ctr" defTabSz="24105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marL="0" marR="0" lvl="0" indent="0" algn="ctr" defTabSz="24105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4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marL="0" marR="0" lvl="0" indent="0" algn="ctr" defTabSz="24105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5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marL="0" marR="0" lvl="0" indent="0" algn="ctr" defTabSz="24105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6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marL="0" marR="0" lvl="0" indent="0" algn="ctr" defTabSz="24105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7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marL="0" marR="0" lvl="0" indent="0" algn="ctr" defTabSz="24105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8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marL="0" marR="0" lvl="0" indent="0" algn="ctr" defTabSz="24105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5"/>
          <p:cNvSpPr>
            <a:spLocks/>
          </p:cNvSpPr>
          <p:nvPr/>
        </p:nvSpPr>
        <p:spPr bwMode="auto">
          <a:xfrm>
            <a:off x="665857" y="4414941"/>
            <a:ext cx="7829390" cy="540842"/>
          </a:xfrm>
          <a:custGeom>
            <a:avLst/>
            <a:gdLst>
              <a:gd name="T0" fmla="*/ 5805 w 5805"/>
              <a:gd name="T1" fmla="*/ 401 h 401"/>
              <a:gd name="T2" fmla="*/ 0 w 5805"/>
              <a:gd name="T3" fmla="*/ 401 h 401"/>
              <a:gd name="T4" fmla="*/ 280 w 5805"/>
              <a:gd name="T5" fmla="*/ 0 h 401"/>
              <a:gd name="T6" fmla="*/ 5508 w 5805"/>
              <a:gd name="T7" fmla="*/ 0 h 401"/>
              <a:gd name="T8" fmla="*/ 5805 w 5805"/>
              <a:gd name="T9" fmla="*/ 40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05" h="401">
                <a:moveTo>
                  <a:pt x="5805" y="401"/>
                </a:moveTo>
                <a:lnTo>
                  <a:pt x="0" y="401"/>
                </a:lnTo>
                <a:lnTo>
                  <a:pt x="280" y="0"/>
                </a:lnTo>
                <a:lnTo>
                  <a:pt x="5508" y="0"/>
                </a:lnTo>
                <a:lnTo>
                  <a:pt x="5805" y="401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  <a:extLst/>
        </p:spPr>
        <p:txBody>
          <a:bodyPr vert="horz" wrap="square" lIns="85949" tIns="42975" rIns="85949" bIns="42975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6" name="Group 4"/>
          <p:cNvGrpSpPr/>
          <p:nvPr/>
        </p:nvGrpSpPr>
        <p:grpSpPr>
          <a:xfrm>
            <a:off x="1283577" y="1435592"/>
            <a:ext cx="584002" cy="3347554"/>
            <a:chOff x="2215356" y="1717898"/>
            <a:chExt cx="687388" cy="3940175"/>
          </a:xfrm>
        </p:grpSpPr>
        <p:sp>
          <p:nvSpPr>
            <p:cNvPr id="47" name="Freeform 6"/>
            <p:cNvSpPr>
              <a:spLocks/>
            </p:cNvSpPr>
            <p:nvPr/>
          </p:nvSpPr>
          <p:spPr bwMode="auto">
            <a:xfrm>
              <a:off x="2215356" y="1717898"/>
              <a:ext cx="417513" cy="3940175"/>
            </a:xfrm>
            <a:custGeom>
              <a:avLst/>
              <a:gdLst>
                <a:gd name="T0" fmla="*/ 263 w 263"/>
                <a:gd name="T1" fmla="*/ 2482 h 2482"/>
                <a:gd name="T2" fmla="*/ 0 w 263"/>
                <a:gd name="T3" fmla="*/ 2405 h 2482"/>
                <a:gd name="T4" fmla="*/ 0 w 263"/>
                <a:gd name="T5" fmla="*/ 120 h 2482"/>
                <a:gd name="T6" fmla="*/ 263 w 263"/>
                <a:gd name="T7" fmla="*/ 0 h 2482"/>
                <a:gd name="T8" fmla="*/ 263 w 263"/>
                <a:gd name="T9" fmla="*/ 2482 h 2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482">
                  <a:moveTo>
                    <a:pt x="263" y="2482"/>
                  </a:moveTo>
                  <a:lnTo>
                    <a:pt x="0" y="2405"/>
                  </a:lnTo>
                  <a:lnTo>
                    <a:pt x="0" y="120"/>
                  </a:lnTo>
                  <a:lnTo>
                    <a:pt x="263" y="0"/>
                  </a:lnTo>
                  <a:lnTo>
                    <a:pt x="263" y="2482"/>
                  </a:lnTo>
                  <a:close/>
                </a:path>
              </a:pathLst>
            </a:custGeom>
            <a:solidFill>
              <a:srgbClr val="FFBD00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7"/>
            <p:cNvSpPr>
              <a:spLocks/>
            </p:cNvSpPr>
            <p:nvPr/>
          </p:nvSpPr>
          <p:spPr bwMode="auto">
            <a:xfrm>
              <a:off x="2632869" y="1717898"/>
              <a:ext cx="269875" cy="3940175"/>
            </a:xfrm>
            <a:custGeom>
              <a:avLst/>
              <a:gdLst>
                <a:gd name="T0" fmla="*/ 0 w 170"/>
                <a:gd name="T1" fmla="*/ 2482 h 2482"/>
                <a:gd name="T2" fmla="*/ 170 w 170"/>
                <a:gd name="T3" fmla="*/ 2405 h 2482"/>
                <a:gd name="T4" fmla="*/ 170 w 170"/>
                <a:gd name="T5" fmla="*/ 111 h 2482"/>
                <a:gd name="T6" fmla="*/ 0 w 170"/>
                <a:gd name="T7" fmla="*/ 0 h 2482"/>
                <a:gd name="T8" fmla="*/ 0 w 170"/>
                <a:gd name="T9" fmla="*/ 2482 h 2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482">
                  <a:moveTo>
                    <a:pt x="0" y="2482"/>
                  </a:moveTo>
                  <a:lnTo>
                    <a:pt x="170" y="2405"/>
                  </a:lnTo>
                  <a:lnTo>
                    <a:pt x="170" y="111"/>
                  </a:lnTo>
                  <a:lnTo>
                    <a:pt x="0" y="0"/>
                  </a:lnTo>
                  <a:lnTo>
                    <a:pt x="0" y="2482"/>
                  </a:lnTo>
                  <a:close/>
                </a:path>
              </a:pathLst>
            </a:custGeom>
            <a:solidFill>
              <a:srgbClr val="FFBD00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7"/>
          <p:cNvGrpSpPr/>
          <p:nvPr/>
        </p:nvGrpSpPr>
        <p:grpSpPr>
          <a:xfrm>
            <a:off x="2107651" y="2091074"/>
            <a:ext cx="584002" cy="2692070"/>
            <a:chOff x="3185319" y="2489423"/>
            <a:chExt cx="687387" cy="3168650"/>
          </a:xfrm>
        </p:grpSpPr>
        <p:sp>
          <p:nvSpPr>
            <p:cNvPr id="50" name="Freeform 8"/>
            <p:cNvSpPr>
              <a:spLocks/>
            </p:cNvSpPr>
            <p:nvPr/>
          </p:nvSpPr>
          <p:spPr bwMode="auto">
            <a:xfrm>
              <a:off x="3185319" y="2489423"/>
              <a:ext cx="404813" cy="3168650"/>
            </a:xfrm>
            <a:custGeom>
              <a:avLst/>
              <a:gdLst>
                <a:gd name="T0" fmla="*/ 255 w 255"/>
                <a:gd name="T1" fmla="*/ 1996 h 1996"/>
                <a:gd name="T2" fmla="*/ 0 w 255"/>
                <a:gd name="T3" fmla="*/ 1919 h 1996"/>
                <a:gd name="T4" fmla="*/ 0 w 255"/>
                <a:gd name="T5" fmla="*/ 120 h 1996"/>
                <a:gd name="T6" fmla="*/ 255 w 255"/>
                <a:gd name="T7" fmla="*/ 0 h 1996"/>
                <a:gd name="T8" fmla="*/ 255 w 255"/>
                <a:gd name="T9" fmla="*/ 1996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996">
                  <a:moveTo>
                    <a:pt x="255" y="1996"/>
                  </a:moveTo>
                  <a:lnTo>
                    <a:pt x="0" y="1919"/>
                  </a:lnTo>
                  <a:lnTo>
                    <a:pt x="0" y="120"/>
                  </a:lnTo>
                  <a:lnTo>
                    <a:pt x="255" y="0"/>
                  </a:lnTo>
                  <a:lnTo>
                    <a:pt x="255" y="1996"/>
                  </a:lnTo>
                  <a:close/>
                </a:path>
              </a:pathLst>
            </a:custGeom>
            <a:solidFill>
              <a:srgbClr val="18191C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3590131" y="2489423"/>
              <a:ext cx="282575" cy="3168650"/>
            </a:xfrm>
            <a:custGeom>
              <a:avLst/>
              <a:gdLst>
                <a:gd name="T0" fmla="*/ 0 w 178"/>
                <a:gd name="T1" fmla="*/ 1996 h 1996"/>
                <a:gd name="T2" fmla="*/ 178 w 178"/>
                <a:gd name="T3" fmla="*/ 1919 h 1996"/>
                <a:gd name="T4" fmla="*/ 178 w 178"/>
                <a:gd name="T5" fmla="*/ 111 h 1996"/>
                <a:gd name="T6" fmla="*/ 0 w 178"/>
                <a:gd name="T7" fmla="*/ 0 h 1996"/>
                <a:gd name="T8" fmla="*/ 0 w 178"/>
                <a:gd name="T9" fmla="*/ 1996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996">
                  <a:moveTo>
                    <a:pt x="0" y="1996"/>
                  </a:moveTo>
                  <a:lnTo>
                    <a:pt x="178" y="1919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1996"/>
                  </a:lnTo>
                  <a:close/>
                </a:path>
              </a:pathLst>
            </a:custGeom>
            <a:solidFill>
              <a:srgbClr val="18191C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Group 10"/>
          <p:cNvGrpSpPr/>
          <p:nvPr/>
        </p:nvGrpSpPr>
        <p:grpSpPr>
          <a:xfrm>
            <a:off x="2977584" y="2550993"/>
            <a:ext cx="584002" cy="2232153"/>
            <a:chOff x="4209256" y="3030760"/>
            <a:chExt cx="687388" cy="2627313"/>
          </a:xfrm>
        </p:grpSpPr>
        <p:sp>
          <p:nvSpPr>
            <p:cNvPr id="53" name="Freeform 10"/>
            <p:cNvSpPr>
              <a:spLocks/>
            </p:cNvSpPr>
            <p:nvPr/>
          </p:nvSpPr>
          <p:spPr bwMode="auto">
            <a:xfrm>
              <a:off x="4209256" y="3030760"/>
              <a:ext cx="419100" cy="2627313"/>
            </a:xfrm>
            <a:custGeom>
              <a:avLst/>
              <a:gdLst>
                <a:gd name="T0" fmla="*/ 264 w 264"/>
                <a:gd name="T1" fmla="*/ 1655 h 1655"/>
                <a:gd name="T2" fmla="*/ 0 w 264"/>
                <a:gd name="T3" fmla="*/ 1578 h 1655"/>
                <a:gd name="T4" fmla="*/ 0 w 264"/>
                <a:gd name="T5" fmla="*/ 120 h 1655"/>
                <a:gd name="T6" fmla="*/ 264 w 264"/>
                <a:gd name="T7" fmla="*/ 0 h 1655"/>
                <a:gd name="T8" fmla="*/ 264 w 264"/>
                <a:gd name="T9" fmla="*/ 1655 h 1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1655">
                  <a:moveTo>
                    <a:pt x="264" y="1655"/>
                  </a:moveTo>
                  <a:lnTo>
                    <a:pt x="0" y="1578"/>
                  </a:lnTo>
                  <a:lnTo>
                    <a:pt x="0" y="120"/>
                  </a:lnTo>
                  <a:lnTo>
                    <a:pt x="264" y="0"/>
                  </a:lnTo>
                  <a:lnTo>
                    <a:pt x="264" y="1655"/>
                  </a:lnTo>
                  <a:close/>
                </a:path>
              </a:pathLst>
            </a:custGeom>
            <a:solidFill>
              <a:srgbClr val="FFBD00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12"/>
            <p:cNvSpPr>
              <a:spLocks/>
            </p:cNvSpPr>
            <p:nvPr/>
          </p:nvSpPr>
          <p:spPr bwMode="auto">
            <a:xfrm>
              <a:off x="4628356" y="3030760"/>
              <a:ext cx="268288" cy="2627313"/>
            </a:xfrm>
            <a:custGeom>
              <a:avLst/>
              <a:gdLst>
                <a:gd name="T0" fmla="*/ 0 w 169"/>
                <a:gd name="T1" fmla="*/ 1655 h 1655"/>
                <a:gd name="T2" fmla="*/ 169 w 169"/>
                <a:gd name="T3" fmla="*/ 1578 h 1655"/>
                <a:gd name="T4" fmla="*/ 169 w 169"/>
                <a:gd name="T5" fmla="*/ 111 h 1655"/>
                <a:gd name="T6" fmla="*/ 0 w 169"/>
                <a:gd name="T7" fmla="*/ 0 h 1655"/>
                <a:gd name="T8" fmla="*/ 0 w 169"/>
                <a:gd name="T9" fmla="*/ 1655 h 1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655">
                  <a:moveTo>
                    <a:pt x="0" y="1655"/>
                  </a:moveTo>
                  <a:lnTo>
                    <a:pt x="169" y="1578"/>
                  </a:lnTo>
                  <a:lnTo>
                    <a:pt x="169" y="111"/>
                  </a:lnTo>
                  <a:lnTo>
                    <a:pt x="0" y="0"/>
                  </a:lnTo>
                  <a:lnTo>
                    <a:pt x="0" y="1655"/>
                  </a:lnTo>
                  <a:close/>
                </a:path>
              </a:pathLst>
            </a:custGeom>
            <a:solidFill>
              <a:srgbClr val="FFBD00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13"/>
          <p:cNvGrpSpPr/>
          <p:nvPr/>
        </p:nvGrpSpPr>
        <p:grpSpPr>
          <a:xfrm>
            <a:off x="3859656" y="3103973"/>
            <a:ext cx="584002" cy="1679172"/>
            <a:chOff x="5247481" y="3681635"/>
            <a:chExt cx="687388" cy="1976438"/>
          </a:xfrm>
        </p:grpSpPr>
        <p:sp>
          <p:nvSpPr>
            <p:cNvPr id="56" name="Freeform 14"/>
            <p:cNvSpPr>
              <a:spLocks/>
            </p:cNvSpPr>
            <p:nvPr/>
          </p:nvSpPr>
          <p:spPr bwMode="auto">
            <a:xfrm>
              <a:off x="5247481" y="3681635"/>
              <a:ext cx="404813" cy="1976438"/>
            </a:xfrm>
            <a:custGeom>
              <a:avLst/>
              <a:gdLst>
                <a:gd name="T0" fmla="*/ 255 w 255"/>
                <a:gd name="T1" fmla="*/ 1245 h 1245"/>
                <a:gd name="T2" fmla="*/ 0 w 255"/>
                <a:gd name="T3" fmla="*/ 1168 h 1245"/>
                <a:gd name="T4" fmla="*/ 0 w 255"/>
                <a:gd name="T5" fmla="*/ 128 h 1245"/>
                <a:gd name="T6" fmla="*/ 255 w 255"/>
                <a:gd name="T7" fmla="*/ 0 h 1245"/>
                <a:gd name="T8" fmla="*/ 255 w 255"/>
                <a:gd name="T9" fmla="*/ 1245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245">
                  <a:moveTo>
                    <a:pt x="255" y="1245"/>
                  </a:moveTo>
                  <a:lnTo>
                    <a:pt x="0" y="1168"/>
                  </a:lnTo>
                  <a:lnTo>
                    <a:pt x="0" y="128"/>
                  </a:lnTo>
                  <a:lnTo>
                    <a:pt x="255" y="0"/>
                  </a:lnTo>
                  <a:lnTo>
                    <a:pt x="255" y="1245"/>
                  </a:lnTo>
                  <a:close/>
                </a:path>
              </a:pathLst>
            </a:custGeom>
            <a:solidFill>
              <a:srgbClr val="18191C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15"/>
            <p:cNvSpPr>
              <a:spLocks/>
            </p:cNvSpPr>
            <p:nvPr/>
          </p:nvSpPr>
          <p:spPr bwMode="auto">
            <a:xfrm>
              <a:off x="5652294" y="3681635"/>
              <a:ext cx="282575" cy="1976438"/>
            </a:xfrm>
            <a:custGeom>
              <a:avLst/>
              <a:gdLst>
                <a:gd name="T0" fmla="*/ 0 w 178"/>
                <a:gd name="T1" fmla="*/ 1245 h 1245"/>
                <a:gd name="T2" fmla="*/ 178 w 178"/>
                <a:gd name="T3" fmla="*/ 1168 h 1245"/>
                <a:gd name="T4" fmla="*/ 178 w 178"/>
                <a:gd name="T5" fmla="*/ 111 h 1245"/>
                <a:gd name="T6" fmla="*/ 0 w 178"/>
                <a:gd name="T7" fmla="*/ 0 h 1245"/>
                <a:gd name="T8" fmla="*/ 0 w 178"/>
                <a:gd name="T9" fmla="*/ 1245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245">
                  <a:moveTo>
                    <a:pt x="0" y="1245"/>
                  </a:moveTo>
                  <a:lnTo>
                    <a:pt x="178" y="1168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1245"/>
                  </a:lnTo>
                  <a:close/>
                </a:path>
              </a:pathLst>
            </a:custGeom>
            <a:solidFill>
              <a:srgbClr val="18191C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16"/>
          <p:cNvGrpSpPr/>
          <p:nvPr/>
        </p:nvGrpSpPr>
        <p:grpSpPr>
          <a:xfrm>
            <a:off x="4706659" y="2022289"/>
            <a:ext cx="584002" cy="2760855"/>
            <a:chOff x="6244431" y="2408460"/>
            <a:chExt cx="687388" cy="3249613"/>
          </a:xfrm>
        </p:grpSpPr>
        <p:sp>
          <p:nvSpPr>
            <p:cNvPr id="59" name="Freeform 17"/>
            <p:cNvSpPr>
              <a:spLocks/>
            </p:cNvSpPr>
            <p:nvPr/>
          </p:nvSpPr>
          <p:spPr bwMode="auto">
            <a:xfrm>
              <a:off x="6244431" y="2408460"/>
              <a:ext cx="404813" cy="3249613"/>
            </a:xfrm>
            <a:custGeom>
              <a:avLst/>
              <a:gdLst>
                <a:gd name="T0" fmla="*/ 255 w 255"/>
                <a:gd name="T1" fmla="*/ 2047 h 2047"/>
                <a:gd name="T2" fmla="*/ 0 w 255"/>
                <a:gd name="T3" fmla="*/ 1970 h 2047"/>
                <a:gd name="T4" fmla="*/ 0 w 255"/>
                <a:gd name="T5" fmla="*/ 128 h 2047"/>
                <a:gd name="T6" fmla="*/ 255 w 255"/>
                <a:gd name="T7" fmla="*/ 0 h 2047"/>
                <a:gd name="T8" fmla="*/ 255 w 255"/>
                <a:gd name="T9" fmla="*/ 2047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047">
                  <a:moveTo>
                    <a:pt x="255" y="2047"/>
                  </a:moveTo>
                  <a:lnTo>
                    <a:pt x="0" y="1970"/>
                  </a:lnTo>
                  <a:lnTo>
                    <a:pt x="0" y="128"/>
                  </a:lnTo>
                  <a:lnTo>
                    <a:pt x="255" y="0"/>
                  </a:lnTo>
                  <a:lnTo>
                    <a:pt x="255" y="2047"/>
                  </a:lnTo>
                  <a:close/>
                </a:path>
              </a:pathLst>
            </a:custGeom>
            <a:solidFill>
              <a:srgbClr val="FFBD00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18"/>
            <p:cNvSpPr>
              <a:spLocks/>
            </p:cNvSpPr>
            <p:nvPr/>
          </p:nvSpPr>
          <p:spPr bwMode="auto">
            <a:xfrm>
              <a:off x="6649244" y="2408460"/>
              <a:ext cx="282575" cy="3249613"/>
            </a:xfrm>
            <a:custGeom>
              <a:avLst/>
              <a:gdLst>
                <a:gd name="T0" fmla="*/ 0 w 178"/>
                <a:gd name="T1" fmla="*/ 2047 h 2047"/>
                <a:gd name="T2" fmla="*/ 178 w 178"/>
                <a:gd name="T3" fmla="*/ 1970 h 2047"/>
                <a:gd name="T4" fmla="*/ 178 w 178"/>
                <a:gd name="T5" fmla="*/ 111 h 2047"/>
                <a:gd name="T6" fmla="*/ 0 w 178"/>
                <a:gd name="T7" fmla="*/ 0 h 2047"/>
                <a:gd name="T8" fmla="*/ 0 w 178"/>
                <a:gd name="T9" fmla="*/ 2047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047">
                  <a:moveTo>
                    <a:pt x="0" y="2047"/>
                  </a:moveTo>
                  <a:lnTo>
                    <a:pt x="178" y="1970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2047"/>
                  </a:lnTo>
                  <a:close/>
                </a:path>
              </a:pathLst>
            </a:custGeom>
            <a:solidFill>
              <a:srgbClr val="FFBD00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19"/>
          <p:cNvGrpSpPr/>
          <p:nvPr/>
        </p:nvGrpSpPr>
        <p:grpSpPr>
          <a:xfrm>
            <a:off x="5519944" y="2621127"/>
            <a:ext cx="582652" cy="2162018"/>
            <a:chOff x="7201694" y="3113310"/>
            <a:chExt cx="685800" cy="2544763"/>
          </a:xfrm>
        </p:grpSpPr>
        <p:sp>
          <p:nvSpPr>
            <p:cNvPr id="62" name="Freeform 20"/>
            <p:cNvSpPr>
              <a:spLocks/>
            </p:cNvSpPr>
            <p:nvPr/>
          </p:nvSpPr>
          <p:spPr bwMode="auto">
            <a:xfrm>
              <a:off x="7201694" y="3113310"/>
              <a:ext cx="417513" cy="2544763"/>
            </a:xfrm>
            <a:custGeom>
              <a:avLst/>
              <a:gdLst>
                <a:gd name="T0" fmla="*/ 263 w 263"/>
                <a:gd name="T1" fmla="*/ 1603 h 1603"/>
                <a:gd name="T2" fmla="*/ 0 w 263"/>
                <a:gd name="T3" fmla="*/ 1526 h 1603"/>
                <a:gd name="T4" fmla="*/ 0 w 263"/>
                <a:gd name="T5" fmla="*/ 128 h 1603"/>
                <a:gd name="T6" fmla="*/ 263 w 263"/>
                <a:gd name="T7" fmla="*/ 0 h 1603"/>
                <a:gd name="T8" fmla="*/ 263 w 263"/>
                <a:gd name="T9" fmla="*/ 1603 h 1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603">
                  <a:moveTo>
                    <a:pt x="263" y="1603"/>
                  </a:moveTo>
                  <a:lnTo>
                    <a:pt x="0" y="1526"/>
                  </a:lnTo>
                  <a:lnTo>
                    <a:pt x="0" y="128"/>
                  </a:lnTo>
                  <a:lnTo>
                    <a:pt x="263" y="0"/>
                  </a:lnTo>
                  <a:lnTo>
                    <a:pt x="263" y="1603"/>
                  </a:lnTo>
                  <a:close/>
                </a:path>
              </a:pathLst>
            </a:custGeom>
            <a:solidFill>
              <a:srgbClr val="18191C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21"/>
            <p:cNvSpPr>
              <a:spLocks/>
            </p:cNvSpPr>
            <p:nvPr/>
          </p:nvSpPr>
          <p:spPr bwMode="auto">
            <a:xfrm>
              <a:off x="7619206" y="3113310"/>
              <a:ext cx="268288" cy="2544763"/>
            </a:xfrm>
            <a:custGeom>
              <a:avLst/>
              <a:gdLst>
                <a:gd name="T0" fmla="*/ 0 w 169"/>
                <a:gd name="T1" fmla="*/ 1603 h 1603"/>
                <a:gd name="T2" fmla="*/ 169 w 169"/>
                <a:gd name="T3" fmla="*/ 1526 h 1603"/>
                <a:gd name="T4" fmla="*/ 169 w 169"/>
                <a:gd name="T5" fmla="*/ 110 h 1603"/>
                <a:gd name="T6" fmla="*/ 0 w 169"/>
                <a:gd name="T7" fmla="*/ 0 h 1603"/>
                <a:gd name="T8" fmla="*/ 0 w 169"/>
                <a:gd name="T9" fmla="*/ 1603 h 1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603">
                  <a:moveTo>
                    <a:pt x="0" y="1603"/>
                  </a:moveTo>
                  <a:lnTo>
                    <a:pt x="169" y="1526"/>
                  </a:lnTo>
                  <a:lnTo>
                    <a:pt x="169" y="110"/>
                  </a:lnTo>
                  <a:lnTo>
                    <a:pt x="0" y="0"/>
                  </a:lnTo>
                  <a:lnTo>
                    <a:pt x="0" y="1603"/>
                  </a:lnTo>
                  <a:close/>
                </a:path>
              </a:pathLst>
            </a:custGeom>
            <a:solidFill>
              <a:srgbClr val="18191C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22"/>
          <p:cNvGrpSpPr/>
          <p:nvPr/>
        </p:nvGrpSpPr>
        <p:grpSpPr>
          <a:xfrm>
            <a:off x="6400666" y="2379704"/>
            <a:ext cx="584002" cy="2403441"/>
            <a:chOff x="8238331" y="2829148"/>
            <a:chExt cx="687388" cy="2828925"/>
          </a:xfrm>
        </p:grpSpPr>
        <p:sp>
          <p:nvSpPr>
            <p:cNvPr id="65" name="Freeform 23"/>
            <p:cNvSpPr>
              <a:spLocks/>
            </p:cNvSpPr>
            <p:nvPr/>
          </p:nvSpPr>
          <p:spPr bwMode="auto">
            <a:xfrm>
              <a:off x="8238331" y="2829148"/>
              <a:ext cx="404813" cy="2828925"/>
            </a:xfrm>
            <a:custGeom>
              <a:avLst/>
              <a:gdLst>
                <a:gd name="T0" fmla="*/ 255 w 255"/>
                <a:gd name="T1" fmla="*/ 1782 h 1782"/>
                <a:gd name="T2" fmla="*/ 0 w 255"/>
                <a:gd name="T3" fmla="*/ 1705 h 1782"/>
                <a:gd name="T4" fmla="*/ 0 w 255"/>
                <a:gd name="T5" fmla="*/ 127 h 1782"/>
                <a:gd name="T6" fmla="*/ 255 w 255"/>
                <a:gd name="T7" fmla="*/ 0 h 1782"/>
                <a:gd name="T8" fmla="*/ 255 w 255"/>
                <a:gd name="T9" fmla="*/ 1782 h 1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82">
                  <a:moveTo>
                    <a:pt x="255" y="1782"/>
                  </a:moveTo>
                  <a:lnTo>
                    <a:pt x="0" y="1705"/>
                  </a:lnTo>
                  <a:lnTo>
                    <a:pt x="0" y="127"/>
                  </a:lnTo>
                  <a:lnTo>
                    <a:pt x="255" y="0"/>
                  </a:lnTo>
                  <a:lnTo>
                    <a:pt x="255" y="1782"/>
                  </a:lnTo>
                  <a:close/>
                </a:path>
              </a:pathLst>
            </a:custGeom>
            <a:solidFill>
              <a:srgbClr val="FFBD00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24"/>
            <p:cNvSpPr>
              <a:spLocks/>
            </p:cNvSpPr>
            <p:nvPr/>
          </p:nvSpPr>
          <p:spPr bwMode="auto">
            <a:xfrm>
              <a:off x="8643144" y="2829148"/>
              <a:ext cx="282575" cy="2828925"/>
            </a:xfrm>
            <a:custGeom>
              <a:avLst/>
              <a:gdLst>
                <a:gd name="T0" fmla="*/ 0 w 178"/>
                <a:gd name="T1" fmla="*/ 1782 h 1782"/>
                <a:gd name="T2" fmla="*/ 178 w 178"/>
                <a:gd name="T3" fmla="*/ 1705 h 1782"/>
                <a:gd name="T4" fmla="*/ 178 w 178"/>
                <a:gd name="T5" fmla="*/ 110 h 1782"/>
                <a:gd name="T6" fmla="*/ 0 w 178"/>
                <a:gd name="T7" fmla="*/ 0 h 1782"/>
                <a:gd name="T8" fmla="*/ 0 w 178"/>
                <a:gd name="T9" fmla="*/ 1782 h 1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782">
                  <a:moveTo>
                    <a:pt x="0" y="1782"/>
                  </a:moveTo>
                  <a:lnTo>
                    <a:pt x="178" y="1705"/>
                  </a:lnTo>
                  <a:lnTo>
                    <a:pt x="178" y="110"/>
                  </a:lnTo>
                  <a:lnTo>
                    <a:pt x="0" y="0"/>
                  </a:lnTo>
                  <a:lnTo>
                    <a:pt x="0" y="1782"/>
                  </a:lnTo>
                  <a:close/>
                </a:path>
              </a:pathLst>
            </a:custGeom>
            <a:solidFill>
              <a:srgbClr val="FFBD00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25"/>
          <p:cNvGrpSpPr/>
          <p:nvPr/>
        </p:nvGrpSpPr>
        <p:grpSpPr>
          <a:xfrm>
            <a:off x="7270597" y="1712080"/>
            <a:ext cx="584002" cy="3071064"/>
            <a:chOff x="9262269" y="2043335"/>
            <a:chExt cx="687387" cy="3614738"/>
          </a:xfrm>
        </p:grpSpPr>
        <p:sp>
          <p:nvSpPr>
            <p:cNvPr id="68" name="Freeform 26"/>
            <p:cNvSpPr>
              <a:spLocks/>
            </p:cNvSpPr>
            <p:nvPr/>
          </p:nvSpPr>
          <p:spPr bwMode="auto">
            <a:xfrm>
              <a:off x="9262269" y="2043335"/>
              <a:ext cx="404813" cy="3614738"/>
            </a:xfrm>
            <a:custGeom>
              <a:avLst/>
              <a:gdLst>
                <a:gd name="T0" fmla="*/ 255 w 255"/>
                <a:gd name="T1" fmla="*/ 2277 h 2277"/>
                <a:gd name="T2" fmla="*/ 0 w 255"/>
                <a:gd name="T3" fmla="*/ 2200 h 2277"/>
                <a:gd name="T4" fmla="*/ 0 w 255"/>
                <a:gd name="T5" fmla="*/ 119 h 2277"/>
                <a:gd name="T6" fmla="*/ 255 w 255"/>
                <a:gd name="T7" fmla="*/ 0 h 2277"/>
                <a:gd name="T8" fmla="*/ 255 w 255"/>
                <a:gd name="T9" fmla="*/ 2277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277">
                  <a:moveTo>
                    <a:pt x="255" y="2277"/>
                  </a:moveTo>
                  <a:lnTo>
                    <a:pt x="0" y="2200"/>
                  </a:lnTo>
                  <a:lnTo>
                    <a:pt x="0" y="119"/>
                  </a:lnTo>
                  <a:lnTo>
                    <a:pt x="255" y="0"/>
                  </a:lnTo>
                  <a:lnTo>
                    <a:pt x="255" y="2277"/>
                  </a:lnTo>
                  <a:close/>
                </a:path>
              </a:pathLst>
            </a:custGeom>
            <a:solidFill>
              <a:srgbClr val="18191C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27"/>
            <p:cNvSpPr>
              <a:spLocks/>
            </p:cNvSpPr>
            <p:nvPr/>
          </p:nvSpPr>
          <p:spPr bwMode="auto">
            <a:xfrm>
              <a:off x="9667081" y="2043335"/>
              <a:ext cx="282575" cy="3614738"/>
            </a:xfrm>
            <a:custGeom>
              <a:avLst/>
              <a:gdLst>
                <a:gd name="T0" fmla="*/ 0 w 178"/>
                <a:gd name="T1" fmla="*/ 2277 h 2277"/>
                <a:gd name="T2" fmla="*/ 178 w 178"/>
                <a:gd name="T3" fmla="*/ 2200 h 2277"/>
                <a:gd name="T4" fmla="*/ 178 w 178"/>
                <a:gd name="T5" fmla="*/ 111 h 2277"/>
                <a:gd name="T6" fmla="*/ 0 w 178"/>
                <a:gd name="T7" fmla="*/ 0 h 2277"/>
                <a:gd name="T8" fmla="*/ 0 w 178"/>
                <a:gd name="T9" fmla="*/ 2277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277">
                  <a:moveTo>
                    <a:pt x="0" y="2277"/>
                  </a:moveTo>
                  <a:lnTo>
                    <a:pt x="178" y="2200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2277"/>
                  </a:lnTo>
                  <a:close/>
                </a:path>
              </a:pathLst>
            </a:custGeom>
            <a:solidFill>
              <a:srgbClr val="18191C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0" name="文本框 48"/>
          <p:cNvSpPr txBox="1"/>
          <p:nvPr/>
        </p:nvSpPr>
        <p:spPr>
          <a:xfrm>
            <a:off x="1185270" y="1076378"/>
            <a:ext cx="640708" cy="3259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100%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文本框 49"/>
          <p:cNvSpPr txBox="1"/>
          <p:nvPr/>
        </p:nvSpPr>
        <p:spPr>
          <a:xfrm>
            <a:off x="7247755" y="1379634"/>
            <a:ext cx="537835" cy="3259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95%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文本框 50"/>
          <p:cNvSpPr txBox="1"/>
          <p:nvPr/>
        </p:nvSpPr>
        <p:spPr>
          <a:xfrm>
            <a:off x="2103691" y="1746695"/>
            <a:ext cx="537835" cy="3259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文本框 51"/>
          <p:cNvSpPr txBox="1"/>
          <p:nvPr/>
        </p:nvSpPr>
        <p:spPr>
          <a:xfrm>
            <a:off x="2951393" y="2210276"/>
            <a:ext cx="537835" cy="3259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文本框 52"/>
          <p:cNvSpPr txBox="1"/>
          <p:nvPr/>
        </p:nvSpPr>
        <p:spPr>
          <a:xfrm>
            <a:off x="3863048" y="2757254"/>
            <a:ext cx="537835" cy="3259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文本框 53"/>
          <p:cNvSpPr txBox="1"/>
          <p:nvPr/>
        </p:nvSpPr>
        <p:spPr>
          <a:xfrm>
            <a:off x="4690304" y="1678418"/>
            <a:ext cx="537835" cy="3259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文本框 55"/>
          <p:cNvSpPr txBox="1"/>
          <p:nvPr/>
        </p:nvSpPr>
        <p:spPr>
          <a:xfrm>
            <a:off x="5509173" y="2295055"/>
            <a:ext cx="537835" cy="3259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文本框 56"/>
          <p:cNvSpPr txBox="1"/>
          <p:nvPr/>
        </p:nvSpPr>
        <p:spPr>
          <a:xfrm>
            <a:off x="6382502" y="2071715"/>
            <a:ext cx="537835" cy="3259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258153" y="5058126"/>
            <a:ext cx="578405" cy="3259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388220" y="5058126"/>
            <a:ext cx="578405" cy="3259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694213" y="5058126"/>
            <a:ext cx="578405" cy="3259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960460" y="5058126"/>
            <a:ext cx="578405" cy="3259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301621" y="5058126"/>
            <a:ext cx="578405" cy="3259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2008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095206" y="5058126"/>
            <a:ext cx="578405" cy="3259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2009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856961" y="5058126"/>
            <a:ext cx="568147" cy="3259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2011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501816" y="5058126"/>
            <a:ext cx="578405" cy="3259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19"/>
          <p:cNvSpPr/>
          <p:nvPr/>
        </p:nvSpPr>
        <p:spPr>
          <a:xfrm>
            <a:off x="665857" y="5638302"/>
            <a:ext cx="7829391" cy="2555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20"/>
          <p:cNvSpPr txBox="1"/>
          <p:nvPr/>
        </p:nvSpPr>
        <p:spPr>
          <a:xfrm>
            <a:off x="4074312" y="5412093"/>
            <a:ext cx="1135945" cy="2135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Isosceles Triangle 91"/>
          <p:cNvSpPr/>
          <p:nvPr/>
        </p:nvSpPr>
        <p:spPr>
          <a:xfrm rot="3600000" flipH="1">
            <a:off x="5699304" y="2724721"/>
            <a:ext cx="350400" cy="302070"/>
          </a:xfrm>
          <a:prstGeom prst="triangle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2" name="Donut 92"/>
          <p:cNvSpPr/>
          <p:nvPr/>
        </p:nvSpPr>
        <p:spPr>
          <a:xfrm flipH="1">
            <a:off x="5078610" y="2206145"/>
            <a:ext cx="1036410" cy="1036410"/>
          </a:xfrm>
          <a:prstGeom prst="donut">
            <a:avLst>
              <a:gd name="adj" fmla="val 19079"/>
            </a:avLst>
          </a:prstGeom>
          <a:solidFill>
            <a:srgbClr val="18191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43" name="Group 93"/>
          <p:cNvGrpSpPr/>
          <p:nvPr/>
        </p:nvGrpSpPr>
        <p:grpSpPr>
          <a:xfrm flipH="1">
            <a:off x="5656106" y="2460911"/>
            <a:ext cx="1264771" cy="343947"/>
            <a:chOff x="1793077" y="1438334"/>
            <a:chExt cx="1371600" cy="372998"/>
          </a:xfrm>
        </p:grpSpPr>
        <p:sp>
          <p:nvSpPr>
            <p:cNvPr id="44" name="Round Same Side Corner Rectangle 94"/>
            <p:cNvSpPr/>
            <p:nvPr/>
          </p:nvSpPr>
          <p:spPr>
            <a:xfrm rot="16200000">
              <a:off x="2305045" y="951700"/>
              <a:ext cx="347664" cy="1371600"/>
            </a:xfrm>
            <a:prstGeom prst="round2SameRect">
              <a:avLst/>
            </a:prstGeom>
            <a:solidFill>
              <a:srgbClr val="18191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5" name="Text Placeholder 3"/>
            <p:cNvSpPr txBox="1">
              <a:spLocks/>
            </p:cNvSpPr>
            <p:nvPr/>
          </p:nvSpPr>
          <p:spPr>
            <a:xfrm>
              <a:off x="1853853" y="1438334"/>
              <a:ext cx="278144" cy="360475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116537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Y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</a:t>
              </a: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sp>
        <p:nvSpPr>
          <p:cNvPr id="46" name="Isosceles Triangle 98"/>
          <p:cNvSpPr/>
          <p:nvPr/>
        </p:nvSpPr>
        <p:spPr>
          <a:xfrm rot="3600000" flipH="1">
            <a:off x="5737753" y="4128992"/>
            <a:ext cx="350400" cy="302070"/>
          </a:xfrm>
          <a:prstGeom prst="triangle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7" name="Donut 99"/>
          <p:cNvSpPr/>
          <p:nvPr/>
        </p:nvSpPr>
        <p:spPr>
          <a:xfrm flipH="1">
            <a:off x="5117058" y="3610416"/>
            <a:ext cx="1036410" cy="1036410"/>
          </a:xfrm>
          <a:prstGeom prst="donut">
            <a:avLst>
              <a:gd name="adj" fmla="val 19079"/>
            </a:avLst>
          </a:prstGeom>
          <a:solidFill>
            <a:srgbClr val="18191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48" name="Group 100"/>
          <p:cNvGrpSpPr/>
          <p:nvPr/>
        </p:nvGrpSpPr>
        <p:grpSpPr>
          <a:xfrm flipH="1">
            <a:off x="5694558" y="3859140"/>
            <a:ext cx="1264771" cy="352924"/>
            <a:chOff x="1793075" y="1431783"/>
            <a:chExt cx="1371600" cy="382732"/>
          </a:xfrm>
        </p:grpSpPr>
        <p:sp>
          <p:nvSpPr>
            <p:cNvPr id="49" name="Round Same Side Corner Rectangle 101"/>
            <p:cNvSpPr/>
            <p:nvPr/>
          </p:nvSpPr>
          <p:spPr>
            <a:xfrm rot="16200000">
              <a:off x="2305043" y="954883"/>
              <a:ext cx="347664" cy="1371600"/>
            </a:xfrm>
            <a:prstGeom prst="round2SameRect">
              <a:avLst/>
            </a:prstGeom>
            <a:solidFill>
              <a:srgbClr val="18191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0" name="Text Placeholder 3"/>
            <p:cNvSpPr txBox="1">
              <a:spLocks/>
            </p:cNvSpPr>
            <p:nvPr/>
          </p:nvSpPr>
          <p:spPr>
            <a:xfrm>
              <a:off x="1853853" y="1431783"/>
              <a:ext cx="278144" cy="360473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116537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Y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</a:t>
              </a: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cxnSp>
        <p:nvCxnSpPr>
          <p:cNvPr id="51" name="Straight Connector 108"/>
          <p:cNvCxnSpPr/>
          <p:nvPr/>
        </p:nvCxnSpPr>
        <p:spPr>
          <a:xfrm>
            <a:off x="4132750" y="2002990"/>
            <a:ext cx="999688" cy="518204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</a:ln>
          <a:effectLst/>
        </p:spPr>
      </p:cxnSp>
      <p:cxnSp>
        <p:nvCxnSpPr>
          <p:cNvPr id="52" name="Straight Connector 110"/>
          <p:cNvCxnSpPr/>
          <p:nvPr/>
        </p:nvCxnSpPr>
        <p:spPr>
          <a:xfrm rot="10800000" flipV="1">
            <a:off x="4132750" y="2927505"/>
            <a:ext cx="999688" cy="518206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</a:ln>
          <a:effectLst/>
        </p:spPr>
      </p:cxnSp>
      <p:cxnSp>
        <p:nvCxnSpPr>
          <p:cNvPr id="53" name="Straight Connector 111"/>
          <p:cNvCxnSpPr/>
          <p:nvPr/>
        </p:nvCxnSpPr>
        <p:spPr>
          <a:xfrm rot="10800000" flipV="1">
            <a:off x="4132750" y="4256380"/>
            <a:ext cx="999688" cy="518206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</a:ln>
          <a:effectLst/>
        </p:spPr>
      </p:cxnSp>
      <p:cxnSp>
        <p:nvCxnSpPr>
          <p:cNvPr id="54" name="Straight Connector 112"/>
          <p:cNvCxnSpPr/>
          <p:nvPr/>
        </p:nvCxnSpPr>
        <p:spPr>
          <a:xfrm>
            <a:off x="4132750" y="3484159"/>
            <a:ext cx="999688" cy="518204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</a:ln>
          <a:effectLst/>
        </p:spPr>
      </p:cxnSp>
      <p:sp>
        <p:nvSpPr>
          <p:cNvPr id="55" name="Isosceles Triangle 114"/>
          <p:cNvSpPr/>
          <p:nvPr/>
        </p:nvSpPr>
        <p:spPr>
          <a:xfrm rot="18000000">
            <a:off x="3192414" y="2003361"/>
            <a:ext cx="350400" cy="302070"/>
          </a:xfrm>
          <a:prstGeom prst="triangle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6" name="Donut 115"/>
          <p:cNvSpPr/>
          <p:nvPr/>
        </p:nvSpPr>
        <p:spPr>
          <a:xfrm>
            <a:off x="3127101" y="1484784"/>
            <a:ext cx="1036410" cy="1036410"/>
          </a:xfrm>
          <a:prstGeom prst="donut">
            <a:avLst>
              <a:gd name="adj" fmla="val 19079"/>
            </a:avLst>
          </a:prstGeom>
          <a:solidFill>
            <a:srgbClr val="FFBD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57" name="Group 54"/>
          <p:cNvGrpSpPr/>
          <p:nvPr/>
        </p:nvGrpSpPr>
        <p:grpSpPr>
          <a:xfrm>
            <a:off x="2321245" y="1721452"/>
            <a:ext cx="1264771" cy="364983"/>
            <a:chOff x="1793078" y="1418705"/>
            <a:chExt cx="1371600" cy="395809"/>
          </a:xfrm>
        </p:grpSpPr>
        <p:sp>
          <p:nvSpPr>
            <p:cNvPr id="58" name="Round Same Side Corner Rectangle 117"/>
            <p:cNvSpPr/>
            <p:nvPr/>
          </p:nvSpPr>
          <p:spPr>
            <a:xfrm rot="16200000">
              <a:off x="2305046" y="954882"/>
              <a:ext cx="347664" cy="1371600"/>
            </a:xfrm>
            <a:prstGeom prst="round2SameRect">
              <a:avLst/>
            </a:prstGeom>
            <a:solidFill>
              <a:srgbClr val="FFBD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9" name="Text Placeholder 3"/>
            <p:cNvSpPr txBox="1">
              <a:spLocks/>
            </p:cNvSpPr>
            <p:nvPr/>
          </p:nvSpPr>
          <p:spPr>
            <a:xfrm>
              <a:off x="1864674" y="1418705"/>
              <a:ext cx="278144" cy="360473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116537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Y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Isosceles Triangle 121"/>
          <p:cNvSpPr/>
          <p:nvPr/>
        </p:nvSpPr>
        <p:spPr>
          <a:xfrm rot="18000000">
            <a:off x="3192414" y="3446082"/>
            <a:ext cx="350400" cy="302070"/>
          </a:xfrm>
          <a:prstGeom prst="triangle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1" name="Donut 122"/>
          <p:cNvSpPr/>
          <p:nvPr/>
        </p:nvSpPr>
        <p:spPr>
          <a:xfrm>
            <a:off x="3127101" y="2927505"/>
            <a:ext cx="1036410" cy="1036410"/>
          </a:xfrm>
          <a:prstGeom prst="donut">
            <a:avLst>
              <a:gd name="adj" fmla="val 19079"/>
            </a:avLst>
          </a:prstGeom>
          <a:solidFill>
            <a:srgbClr val="FFBD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62" name="Group 79"/>
          <p:cNvGrpSpPr/>
          <p:nvPr/>
        </p:nvGrpSpPr>
        <p:grpSpPr>
          <a:xfrm>
            <a:off x="2321247" y="3176229"/>
            <a:ext cx="1264771" cy="352924"/>
            <a:chOff x="1793079" y="1431783"/>
            <a:chExt cx="1371600" cy="382732"/>
          </a:xfrm>
        </p:grpSpPr>
        <p:sp>
          <p:nvSpPr>
            <p:cNvPr id="63" name="Round Same Side Corner Rectangle 124"/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solidFill>
              <a:srgbClr val="FFBD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4" name="Text Placeholder 3"/>
            <p:cNvSpPr txBox="1">
              <a:spLocks/>
            </p:cNvSpPr>
            <p:nvPr/>
          </p:nvSpPr>
          <p:spPr>
            <a:xfrm>
              <a:off x="1875493" y="1431783"/>
              <a:ext cx="278144" cy="360473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116537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Y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</a:t>
              </a: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sp>
        <p:nvSpPr>
          <p:cNvPr id="65" name="Isosceles Triangle 128"/>
          <p:cNvSpPr/>
          <p:nvPr/>
        </p:nvSpPr>
        <p:spPr>
          <a:xfrm rot="18000000">
            <a:off x="3192414" y="4888800"/>
            <a:ext cx="350400" cy="302070"/>
          </a:xfrm>
          <a:prstGeom prst="triangle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6" name="Donut 129"/>
          <p:cNvSpPr/>
          <p:nvPr/>
        </p:nvSpPr>
        <p:spPr>
          <a:xfrm>
            <a:off x="3127101" y="4370224"/>
            <a:ext cx="1036410" cy="1036410"/>
          </a:xfrm>
          <a:prstGeom prst="donut">
            <a:avLst>
              <a:gd name="adj" fmla="val 19079"/>
            </a:avLst>
          </a:prstGeom>
          <a:solidFill>
            <a:srgbClr val="FFBD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67" name="Group 86"/>
          <p:cNvGrpSpPr/>
          <p:nvPr/>
        </p:nvGrpSpPr>
        <p:grpSpPr>
          <a:xfrm>
            <a:off x="2321247" y="4618948"/>
            <a:ext cx="1264771" cy="352924"/>
            <a:chOff x="1793079" y="1431783"/>
            <a:chExt cx="1371600" cy="382732"/>
          </a:xfrm>
        </p:grpSpPr>
        <p:sp>
          <p:nvSpPr>
            <p:cNvPr id="68" name="Round Same Side Corner Rectangle 131"/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solidFill>
              <a:srgbClr val="FFBD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9" name="Text Placeholder 3"/>
            <p:cNvSpPr txBox="1">
              <a:spLocks/>
            </p:cNvSpPr>
            <p:nvPr/>
          </p:nvSpPr>
          <p:spPr>
            <a:xfrm>
              <a:off x="1875493" y="1431783"/>
              <a:ext cx="278144" cy="360473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116537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Y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</a:t>
              </a: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70" name="TextBox 23"/>
          <p:cNvSpPr txBox="1"/>
          <p:nvPr/>
        </p:nvSpPr>
        <p:spPr>
          <a:xfrm>
            <a:off x="669812" y="4576740"/>
            <a:ext cx="165560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24"/>
          <p:cNvSpPr txBox="1"/>
          <p:nvPr/>
        </p:nvSpPr>
        <p:spPr>
          <a:xfrm>
            <a:off x="1153295" y="4370224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Box 23"/>
          <p:cNvSpPr txBox="1"/>
          <p:nvPr/>
        </p:nvSpPr>
        <p:spPr>
          <a:xfrm>
            <a:off x="697155" y="3390701"/>
            <a:ext cx="165560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24"/>
          <p:cNvSpPr txBox="1"/>
          <p:nvPr/>
        </p:nvSpPr>
        <p:spPr>
          <a:xfrm>
            <a:off x="1180638" y="3184184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23"/>
          <p:cNvSpPr txBox="1"/>
          <p:nvPr/>
        </p:nvSpPr>
        <p:spPr>
          <a:xfrm>
            <a:off x="697155" y="1914808"/>
            <a:ext cx="165560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24"/>
          <p:cNvSpPr txBox="1"/>
          <p:nvPr/>
        </p:nvSpPr>
        <p:spPr>
          <a:xfrm>
            <a:off x="1180638" y="1708292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23"/>
          <p:cNvSpPr txBox="1"/>
          <p:nvPr/>
        </p:nvSpPr>
        <p:spPr>
          <a:xfrm>
            <a:off x="7020856" y="2625996"/>
            <a:ext cx="165560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24"/>
          <p:cNvSpPr txBox="1"/>
          <p:nvPr/>
        </p:nvSpPr>
        <p:spPr>
          <a:xfrm>
            <a:off x="7020855" y="2419479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23"/>
          <p:cNvSpPr txBox="1"/>
          <p:nvPr/>
        </p:nvSpPr>
        <p:spPr>
          <a:xfrm>
            <a:off x="7020856" y="4109374"/>
            <a:ext cx="165560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24"/>
          <p:cNvSpPr txBox="1"/>
          <p:nvPr/>
        </p:nvSpPr>
        <p:spPr>
          <a:xfrm>
            <a:off x="7020855" y="3902857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2"/>
          <p:cNvGrpSpPr>
            <a:grpSpLocks/>
          </p:cNvGrpSpPr>
          <p:nvPr/>
        </p:nvGrpSpPr>
        <p:grpSpPr bwMode="auto">
          <a:xfrm>
            <a:off x="392893" y="3204195"/>
            <a:ext cx="2722574" cy="464598"/>
            <a:chOff x="-1032447" y="0"/>
            <a:chExt cx="2967616" cy="506624"/>
          </a:xfrm>
          <a:solidFill>
            <a:srgbClr val="FFBD00"/>
          </a:solidFill>
        </p:grpSpPr>
        <p:sp>
          <p:nvSpPr>
            <p:cNvPr id="35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椭圆 35"/>
          <p:cNvSpPr>
            <a:spLocks noChangeArrowheads="1"/>
          </p:cNvSpPr>
          <p:nvPr/>
        </p:nvSpPr>
        <p:spPr bwMode="auto">
          <a:xfrm>
            <a:off x="1740605" y="1998277"/>
            <a:ext cx="972890" cy="972890"/>
          </a:xfrm>
          <a:prstGeom prst="ellipse">
            <a:avLst/>
          </a:prstGeom>
          <a:solidFill>
            <a:srgbClr val="FFBD00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6"/>
          <p:cNvGrpSpPr>
            <a:grpSpLocks/>
          </p:cNvGrpSpPr>
          <p:nvPr/>
        </p:nvGrpSpPr>
        <p:grpSpPr bwMode="auto">
          <a:xfrm flipV="1">
            <a:off x="3009148" y="3272645"/>
            <a:ext cx="1775378" cy="464599"/>
            <a:chOff x="0" y="0"/>
            <a:chExt cx="1935168" cy="506624"/>
          </a:xfrm>
          <a:solidFill>
            <a:srgbClr val="18191C"/>
          </a:solidFill>
        </p:grpSpPr>
        <p:sp>
          <p:nvSpPr>
            <p:cNvPr id="39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椭圆 39"/>
          <p:cNvSpPr>
            <a:spLocks noChangeArrowheads="1"/>
          </p:cNvSpPr>
          <p:nvPr/>
        </p:nvSpPr>
        <p:spPr bwMode="auto">
          <a:xfrm>
            <a:off x="3469376" y="4046817"/>
            <a:ext cx="972890" cy="972890"/>
          </a:xfrm>
          <a:prstGeom prst="ellipse">
            <a:avLst/>
          </a:prstGeom>
          <a:solidFill>
            <a:srgbClr val="18191C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0"/>
          <p:cNvGrpSpPr>
            <a:grpSpLocks/>
          </p:cNvGrpSpPr>
          <p:nvPr/>
        </p:nvGrpSpPr>
        <p:grpSpPr bwMode="auto">
          <a:xfrm>
            <a:off x="4681120" y="3204195"/>
            <a:ext cx="1776833" cy="464598"/>
            <a:chOff x="0" y="0"/>
            <a:chExt cx="1935168" cy="506624"/>
          </a:xfrm>
          <a:solidFill>
            <a:srgbClr val="FFBD00"/>
          </a:solidFill>
        </p:grpSpPr>
        <p:sp>
          <p:nvSpPr>
            <p:cNvPr id="43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5" name="椭圆 43"/>
          <p:cNvSpPr>
            <a:spLocks noChangeArrowheads="1"/>
          </p:cNvSpPr>
          <p:nvPr/>
        </p:nvSpPr>
        <p:spPr bwMode="auto">
          <a:xfrm>
            <a:off x="5083090" y="1998277"/>
            <a:ext cx="972890" cy="972890"/>
          </a:xfrm>
          <a:prstGeom prst="ellipse">
            <a:avLst/>
          </a:prstGeom>
          <a:solidFill>
            <a:srgbClr val="FFBD00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椭圆 45"/>
          <p:cNvSpPr>
            <a:spLocks noChangeArrowheads="1"/>
          </p:cNvSpPr>
          <p:nvPr/>
        </p:nvSpPr>
        <p:spPr bwMode="auto">
          <a:xfrm>
            <a:off x="6752150" y="4046817"/>
            <a:ext cx="972890" cy="972890"/>
          </a:xfrm>
          <a:prstGeom prst="ellipse">
            <a:avLst/>
          </a:prstGeom>
          <a:solidFill>
            <a:srgbClr val="18191C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>
            <a:spLocks noChangeArrowheads="1"/>
          </p:cNvSpPr>
          <p:nvPr/>
        </p:nvSpPr>
        <p:spPr bwMode="auto">
          <a:xfrm>
            <a:off x="1436303" y="4232041"/>
            <a:ext cx="1581497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>
            <a:spLocks noChangeArrowheads="1"/>
          </p:cNvSpPr>
          <p:nvPr/>
        </p:nvSpPr>
        <p:spPr bwMode="auto">
          <a:xfrm>
            <a:off x="1679436" y="4030743"/>
            <a:ext cx="1096685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50"/>
          <p:cNvSpPr>
            <a:spLocks noChangeArrowheads="1"/>
          </p:cNvSpPr>
          <p:nvPr/>
        </p:nvSpPr>
        <p:spPr bwMode="auto">
          <a:xfrm>
            <a:off x="1669966" y="3386247"/>
            <a:ext cx="1096685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50" name="TextBox 51"/>
          <p:cNvSpPr>
            <a:spLocks noChangeArrowheads="1"/>
          </p:cNvSpPr>
          <p:nvPr/>
        </p:nvSpPr>
        <p:spPr bwMode="auto">
          <a:xfrm>
            <a:off x="3339025" y="3386247"/>
            <a:ext cx="1096685" cy="185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51" name="TextBox 52"/>
          <p:cNvSpPr>
            <a:spLocks noChangeArrowheads="1"/>
          </p:cNvSpPr>
          <p:nvPr/>
        </p:nvSpPr>
        <p:spPr bwMode="auto">
          <a:xfrm>
            <a:off x="5085273" y="3386247"/>
            <a:ext cx="1095229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grpSp>
        <p:nvGrpSpPr>
          <p:cNvPr id="52" name="组合 53"/>
          <p:cNvGrpSpPr>
            <a:grpSpLocks/>
          </p:cNvGrpSpPr>
          <p:nvPr/>
        </p:nvGrpSpPr>
        <p:grpSpPr bwMode="auto">
          <a:xfrm flipV="1">
            <a:off x="6350177" y="3272644"/>
            <a:ext cx="2630819" cy="464600"/>
            <a:chOff x="-1" y="0"/>
            <a:chExt cx="2865253" cy="506625"/>
          </a:xfrm>
          <a:solidFill>
            <a:srgbClr val="18191C"/>
          </a:solidFill>
        </p:grpSpPr>
        <p:sp>
          <p:nvSpPr>
            <p:cNvPr id="53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5" name="TextBox 56"/>
          <p:cNvSpPr>
            <a:spLocks noChangeArrowheads="1"/>
          </p:cNvSpPr>
          <p:nvPr/>
        </p:nvSpPr>
        <p:spPr bwMode="auto">
          <a:xfrm>
            <a:off x="6620340" y="3386247"/>
            <a:ext cx="1096685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56" name="TextBox 57"/>
          <p:cNvSpPr>
            <a:spLocks noChangeArrowheads="1"/>
          </p:cNvSpPr>
          <p:nvPr/>
        </p:nvSpPr>
        <p:spPr bwMode="auto">
          <a:xfrm>
            <a:off x="3165073" y="2183501"/>
            <a:ext cx="1581497" cy="433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8"/>
          <p:cNvSpPr>
            <a:spLocks noChangeArrowheads="1"/>
          </p:cNvSpPr>
          <p:nvPr/>
        </p:nvSpPr>
        <p:spPr bwMode="auto">
          <a:xfrm>
            <a:off x="3408207" y="1988840"/>
            <a:ext cx="1095229" cy="185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9"/>
          <p:cNvSpPr>
            <a:spLocks noChangeArrowheads="1"/>
          </p:cNvSpPr>
          <p:nvPr/>
        </p:nvSpPr>
        <p:spPr bwMode="auto">
          <a:xfrm>
            <a:off x="4778787" y="4232041"/>
            <a:ext cx="1581497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62"/>
          <p:cNvSpPr>
            <a:spLocks noChangeArrowheads="1"/>
          </p:cNvSpPr>
          <p:nvPr/>
        </p:nvSpPr>
        <p:spPr bwMode="auto">
          <a:xfrm>
            <a:off x="5020466" y="4040939"/>
            <a:ext cx="1096685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63"/>
          <p:cNvSpPr>
            <a:spLocks noChangeArrowheads="1"/>
          </p:cNvSpPr>
          <p:nvPr/>
        </p:nvSpPr>
        <p:spPr bwMode="auto">
          <a:xfrm>
            <a:off x="6388133" y="2183501"/>
            <a:ext cx="1581497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6"/>
          <p:cNvSpPr>
            <a:spLocks noChangeArrowheads="1"/>
          </p:cNvSpPr>
          <p:nvPr/>
        </p:nvSpPr>
        <p:spPr bwMode="auto">
          <a:xfrm>
            <a:off x="6629811" y="1988840"/>
            <a:ext cx="1096685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7"/>
          <p:cNvSpPr>
            <a:spLocks noChangeArrowheads="1"/>
          </p:cNvSpPr>
          <p:nvPr/>
        </p:nvSpPr>
        <p:spPr bwMode="auto">
          <a:xfrm>
            <a:off x="1940727" y="2303990"/>
            <a:ext cx="572648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3" name="TextBox 68"/>
          <p:cNvSpPr>
            <a:spLocks noChangeArrowheads="1"/>
          </p:cNvSpPr>
          <p:nvPr/>
        </p:nvSpPr>
        <p:spPr bwMode="auto">
          <a:xfrm>
            <a:off x="5283294" y="2303990"/>
            <a:ext cx="571029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4" name="TextBox 70"/>
          <p:cNvSpPr>
            <a:spLocks noChangeArrowheads="1"/>
          </p:cNvSpPr>
          <p:nvPr/>
        </p:nvSpPr>
        <p:spPr bwMode="auto">
          <a:xfrm>
            <a:off x="3669499" y="4352530"/>
            <a:ext cx="572648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5" name="TextBox 72"/>
          <p:cNvSpPr>
            <a:spLocks noChangeArrowheads="1"/>
          </p:cNvSpPr>
          <p:nvPr/>
        </p:nvSpPr>
        <p:spPr bwMode="auto">
          <a:xfrm>
            <a:off x="6952272" y="4352530"/>
            <a:ext cx="572648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55016" y="1916832"/>
            <a:ext cx="5734672" cy="3321414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032088" y="2124843"/>
            <a:ext cx="4004408" cy="1098486"/>
          </a:xfrm>
          <a:prstGeom prst="rect">
            <a:avLst/>
          </a:prstGeom>
          <a:solidFill>
            <a:srgbClr val="FFBD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冬青黑体简体中文 W3" panose="020B0300000000000000" pitchFamily="34" charset="-122"/>
              <a:ea typeface="冬青黑体简体中文 W3" panose="020B0300000000000000" pitchFamily="34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150410" y="4863549"/>
            <a:ext cx="1886086" cy="374697"/>
          </a:xfrm>
          <a:prstGeom prst="rect">
            <a:avLst/>
          </a:prstGeom>
          <a:solidFill>
            <a:srgbClr val="18191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冬青黑体简体中文 W3" panose="020B0300000000000000" pitchFamily="34" charset="-122"/>
              <a:ea typeface="冬青黑体简体中文 W3" panose="020B0300000000000000" pitchFamily="34" charset="-122"/>
              <a:cs typeface="+mn-cs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123941" y="2299308"/>
            <a:ext cx="819847" cy="44136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BD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kumimoji="0" lang="en-US" altLang="zh-CN" sz="1100" b="0" i="0" u="none" strike="noStrike" kern="120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BD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127470" y="3501563"/>
            <a:ext cx="2909026" cy="88464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D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127470" y="2299308"/>
            <a:ext cx="2909026" cy="88464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D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7222284" y="4927839"/>
            <a:ext cx="1210135" cy="23503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BD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圆角矩形 17"/>
          <p:cNvSpPr/>
          <p:nvPr/>
        </p:nvSpPr>
        <p:spPr>
          <a:xfrm>
            <a:off x="723363" y="1736469"/>
            <a:ext cx="7760128" cy="1120255"/>
          </a:xfrm>
          <a:prstGeom prst="roundRect">
            <a:avLst>
              <a:gd name="adj" fmla="val 0"/>
            </a:avLst>
          </a:prstGeom>
          <a:noFill/>
          <a:ln w="3175" cap="flat" cmpd="sng" algn="ctr">
            <a:solidFill>
              <a:srgbClr val="FFBD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37611" y="1940613"/>
            <a:ext cx="7131631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矩形 93"/>
          <p:cNvSpPr/>
          <p:nvPr/>
        </p:nvSpPr>
        <p:spPr>
          <a:xfrm>
            <a:off x="683568" y="1700808"/>
            <a:ext cx="304283" cy="30428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FFBD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93"/>
          <p:cNvSpPr/>
          <p:nvPr/>
        </p:nvSpPr>
        <p:spPr>
          <a:xfrm rot="10800000">
            <a:off x="8221108" y="2588103"/>
            <a:ext cx="304283" cy="30428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FFBD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5"/>
          <p:cNvSpPr>
            <a:spLocks/>
          </p:cNvSpPr>
          <p:nvPr/>
        </p:nvSpPr>
        <p:spPr bwMode="auto">
          <a:xfrm>
            <a:off x="1264000" y="3254449"/>
            <a:ext cx="1550813" cy="1398231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FFBD00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06639" y="3768574"/>
            <a:ext cx="865536" cy="5170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4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90594" y="4764235"/>
            <a:ext cx="149762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5"/>
          <p:cNvSpPr>
            <a:spLocks/>
          </p:cNvSpPr>
          <p:nvPr/>
        </p:nvSpPr>
        <p:spPr bwMode="auto">
          <a:xfrm>
            <a:off x="3048200" y="3254449"/>
            <a:ext cx="1550813" cy="1398231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18191C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46"/>
          <p:cNvSpPr txBox="1"/>
          <p:nvPr/>
        </p:nvSpPr>
        <p:spPr>
          <a:xfrm>
            <a:off x="3390839" y="3768574"/>
            <a:ext cx="865536" cy="5170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4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3"/>
          <p:cNvSpPr txBox="1"/>
          <p:nvPr/>
        </p:nvSpPr>
        <p:spPr>
          <a:xfrm>
            <a:off x="3074794" y="4764235"/>
            <a:ext cx="149762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4841941" y="3254449"/>
            <a:ext cx="1550813" cy="1398231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FFBD00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46"/>
          <p:cNvSpPr txBox="1"/>
          <p:nvPr/>
        </p:nvSpPr>
        <p:spPr>
          <a:xfrm>
            <a:off x="5184580" y="3768574"/>
            <a:ext cx="865536" cy="5170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4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4868536" y="4764235"/>
            <a:ext cx="149762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5"/>
          <p:cNvSpPr>
            <a:spLocks/>
          </p:cNvSpPr>
          <p:nvPr/>
        </p:nvSpPr>
        <p:spPr bwMode="auto">
          <a:xfrm>
            <a:off x="6645224" y="3254449"/>
            <a:ext cx="1550813" cy="1398231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18191C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46"/>
          <p:cNvSpPr txBox="1"/>
          <p:nvPr/>
        </p:nvSpPr>
        <p:spPr>
          <a:xfrm>
            <a:off x="6987862" y="3768574"/>
            <a:ext cx="865536" cy="5170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4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23"/>
          <p:cNvSpPr txBox="1"/>
          <p:nvPr/>
        </p:nvSpPr>
        <p:spPr>
          <a:xfrm>
            <a:off x="6671818" y="4764235"/>
            <a:ext cx="149762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up 4"/>
          <p:cNvGrpSpPr/>
          <p:nvPr/>
        </p:nvGrpSpPr>
        <p:grpSpPr>
          <a:xfrm>
            <a:off x="639640" y="1719615"/>
            <a:ext cx="7884159" cy="3217742"/>
            <a:chOff x="569157" y="1199776"/>
            <a:chExt cx="7243203" cy="2956150"/>
          </a:xfrm>
          <a:solidFill>
            <a:srgbClr val="FFBD00"/>
          </a:solidFill>
        </p:grpSpPr>
        <p:sp>
          <p:nvSpPr>
            <p:cNvPr id="24" name="Oval 152"/>
            <p:cNvSpPr/>
            <p:nvPr/>
          </p:nvSpPr>
          <p:spPr>
            <a:xfrm>
              <a:off x="569157" y="1635646"/>
              <a:ext cx="2592288" cy="2520280"/>
            </a:xfrm>
            <a:prstGeom prst="ellipse">
              <a:avLst/>
            </a:prstGeom>
            <a:grpFill/>
            <a:ln w="1905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5" name="Oval 153"/>
            <p:cNvSpPr/>
            <p:nvPr/>
          </p:nvSpPr>
          <p:spPr>
            <a:xfrm>
              <a:off x="2953805" y="1491630"/>
              <a:ext cx="898115" cy="872480"/>
            </a:xfrm>
            <a:prstGeom prst="ellipse">
              <a:avLst/>
            </a:prstGeom>
            <a:solidFill>
              <a:srgbClr val="18191C"/>
            </a:solidFill>
            <a:ln w="1905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6" name="Oval 154"/>
            <p:cNvSpPr/>
            <p:nvPr/>
          </p:nvSpPr>
          <p:spPr>
            <a:xfrm>
              <a:off x="3161445" y="2283718"/>
              <a:ext cx="1410555" cy="1368152"/>
            </a:xfrm>
            <a:prstGeom prst="ellipse">
              <a:avLst/>
            </a:prstGeom>
            <a:solidFill>
              <a:srgbClr val="FFBD00"/>
            </a:solidFill>
            <a:ln w="1905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7" name="Oval 155"/>
            <p:cNvSpPr/>
            <p:nvPr/>
          </p:nvSpPr>
          <p:spPr>
            <a:xfrm>
              <a:off x="2953805" y="3507854"/>
              <a:ext cx="648072" cy="606944"/>
            </a:xfrm>
            <a:prstGeom prst="ellipse">
              <a:avLst/>
            </a:prstGeom>
            <a:solidFill>
              <a:srgbClr val="18191C"/>
            </a:solidFill>
            <a:ln w="1905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8" name="Oval 156"/>
            <p:cNvSpPr/>
            <p:nvPr/>
          </p:nvSpPr>
          <p:spPr>
            <a:xfrm>
              <a:off x="4019122" y="1199776"/>
              <a:ext cx="1410555" cy="1368152"/>
            </a:xfrm>
            <a:prstGeom prst="ellipse">
              <a:avLst/>
            </a:prstGeom>
            <a:solidFill>
              <a:srgbClr val="FFBD00"/>
            </a:solidFill>
            <a:ln w="1905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9" name="Oval 157"/>
            <p:cNvSpPr/>
            <p:nvPr/>
          </p:nvSpPr>
          <p:spPr>
            <a:xfrm>
              <a:off x="4572001" y="2643758"/>
              <a:ext cx="936104" cy="864096"/>
            </a:xfrm>
            <a:prstGeom prst="ellipse">
              <a:avLst/>
            </a:prstGeom>
            <a:solidFill>
              <a:srgbClr val="18191C"/>
            </a:solidFill>
            <a:ln w="1905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0" name="Oval 158"/>
            <p:cNvSpPr/>
            <p:nvPr/>
          </p:nvSpPr>
          <p:spPr>
            <a:xfrm>
              <a:off x="5411199" y="1841631"/>
              <a:ext cx="1410555" cy="1368152"/>
            </a:xfrm>
            <a:prstGeom prst="ellipse">
              <a:avLst/>
            </a:prstGeom>
            <a:solidFill>
              <a:srgbClr val="FFBD00"/>
            </a:solidFill>
            <a:ln w="1905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1" name="Oval 159"/>
            <p:cNvSpPr/>
            <p:nvPr/>
          </p:nvSpPr>
          <p:spPr>
            <a:xfrm>
              <a:off x="6444208" y="3062355"/>
              <a:ext cx="601954" cy="574409"/>
            </a:xfrm>
            <a:prstGeom prst="ellipse">
              <a:avLst/>
            </a:prstGeom>
            <a:solidFill>
              <a:srgbClr val="18191C"/>
            </a:solidFill>
            <a:ln w="1905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2" name="Oval 160"/>
            <p:cNvSpPr/>
            <p:nvPr/>
          </p:nvSpPr>
          <p:spPr>
            <a:xfrm>
              <a:off x="6821754" y="2139703"/>
              <a:ext cx="990606" cy="966710"/>
            </a:xfrm>
            <a:prstGeom prst="ellipse">
              <a:avLst/>
            </a:prstGeom>
            <a:solidFill>
              <a:srgbClr val="FFBD00"/>
            </a:solidFill>
            <a:ln w="1905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up 163"/>
          <p:cNvGrpSpPr/>
          <p:nvPr/>
        </p:nvGrpSpPr>
        <p:grpSpPr>
          <a:xfrm>
            <a:off x="1718497" y="2271835"/>
            <a:ext cx="6640429" cy="2457269"/>
            <a:chOff x="1560309" y="1707103"/>
            <a:chExt cx="6100583" cy="2257502"/>
          </a:xfrm>
        </p:grpSpPr>
        <p:sp>
          <p:nvSpPr>
            <p:cNvPr id="34" name="Metin kutusu 164"/>
            <p:cNvSpPr txBox="1"/>
            <p:nvPr/>
          </p:nvSpPr>
          <p:spPr>
            <a:xfrm>
              <a:off x="1560309" y="2701212"/>
              <a:ext cx="688038" cy="2714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kumimoji="0" lang="tr-TR" altLang="zh-CN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Metin kutusu 165"/>
            <p:cNvSpPr txBox="1"/>
            <p:nvPr/>
          </p:nvSpPr>
          <p:spPr>
            <a:xfrm>
              <a:off x="3066968" y="1759917"/>
              <a:ext cx="688038" cy="2714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kumimoji="0" lang="tr-TR" altLang="zh-CN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Metin kutusu 166"/>
            <p:cNvSpPr txBox="1"/>
            <p:nvPr/>
          </p:nvSpPr>
          <p:spPr>
            <a:xfrm>
              <a:off x="3529256" y="2816509"/>
              <a:ext cx="688038" cy="2714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kumimoji="0" lang="tr-TR" altLang="zh-CN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Metin kutusu 167"/>
            <p:cNvSpPr txBox="1"/>
            <p:nvPr/>
          </p:nvSpPr>
          <p:spPr>
            <a:xfrm>
              <a:off x="2922306" y="3693159"/>
              <a:ext cx="688038" cy="2714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kumimoji="0" lang="tr-TR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Metin kutusu 168"/>
            <p:cNvSpPr txBox="1"/>
            <p:nvPr/>
          </p:nvSpPr>
          <p:spPr>
            <a:xfrm>
              <a:off x="4365580" y="1707103"/>
              <a:ext cx="688038" cy="2714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kumimoji="0" lang="tr-TR" altLang="zh-CN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Metin kutusu 169"/>
            <p:cNvSpPr txBox="1"/>
            <p:nvPr/>
          </p:nvSpPr>
          <p:spPr>
            <a:xfrm>
              <a:off x="4696293" y="2904035"/>
              <a:ext cx="688038" cy="2714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kumimoji="0" lang="tr-TR" altLang="zh-CN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Metin kutusu 170"/>
            <p:cNvSpPr txBox="1"/>
            <p:nvPr/>
          </p:nvSpPr>
          <p:spPr>
            <a:xfrm>
              <a:off x="5793211" y="2382017"/>
              <a:ext cx="688038" cy="2714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kumimoji="0" lang="tr-TR" altLang="zh-CN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Metin kutusu 171"/>
            <p:cNvSpPr txBox="1"/>
            <p:nvPr/>
          </p:nvSpPr>
          <p:spPr>
            <a:xfrm>
              <a:off x="6972854" y="2495068"/>
              <a:ext cx="688038" cy="2714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kumimoji="0" lang="tr-TR" altLang="zh-CN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Metin kutusu 172"/>
            <p:cNvSpPr txBox="1"/>
            <p:nvPr/>
          </p:nvSpPr>
          <p:spPr>
            <a:xfrm>
              <a:off x="6421212" y="3226709"/>
              <a:ext cx="688038" cy="2714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kumimoji="0" lang="tr-TR" altLang="zh-CN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Dikdörtgen 176"/>
          <p:cNvSpPr/>
          <p:nvPr/>
        </p:nvSpPr>
        <p:spPr>
          <a:xfrm>
            <a:off x="4394895" y="4765720"/>
            <a:ext cx="4128904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。请替换文字内容，点击添加相关标题文字，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。请替换文字内容，点击添加相关标题文字，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0" lang="tr-TR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64464" y="2018781"/>
            <a:ext cx="1520958" cy="1764312"/>
            <a:chOff x="5668896" y="2586220"/>
            <a:chExt cx="1520958" cy="1764312"/>
          </a:xfrm>
        </p:grpSpPr>
        <p:sp>
          <p:nvSpPr>
            <p:cNvPr id="8" name="六边形 7"/>
            <p:cNvSpPr/>
            <p:nvPr/>
          </p:nvSpPr>
          <p:spPr>
            <a:xfrm rot="5400000">
              <a:off x="5547219" y="2707897"/>
              <a:ext cx="1764312" cy="1520958"/>
            </a:xfrm>
            <a:prstGeom prst="hexagon">
              <a:avLst/>
            </a:prstGeom>
            <a:gradFill flip="none" rotWithShape="1">
              <a:gsLst>
                <a:gs pos="100000">
                  <a:sysClr val="window" lastClr="FFFFFF">
                    <a:shade val="67500"/>
                    <a:satMod val="115000"/>
                  </a:sysClr>
                </a:gs>
                <a:gs pos="0">
                  <a:sysClr val="window" lastClr="FFFFFF">
                    <a:shade val="100000"/>
                    <a:satMod val="115000"/>
                  </a:sysClr>
                </a:gs>
              </a:gsLst>
              <a:lin ang="2700000" scaled="1"/>
              <a:tileRect/>
            </a:gradFill>
            <a:ln w="76200" cap="flat" cmpd="sng" algn="ctr">
              <a:solidFill>
                <a:srgbClr val="F1BE08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9" name="六边形 8"/>
            <p:cNvSpPr/>
            <p:nvPr/>
          </p:nvSpPr>
          <p:spPr>
            <a:xfrm rot="5400000">
              <a:off x="5675198" y="2818224"/>
              <a:ext cx="1508354" cy="1300305"/>
            </a:xfrm>
            <a:prstGeom prst="hexagon">
              <a:avLst/>
            </a:prstGeom>
            <a:solidFill>
              <a:srgbClr val="F1BE08"/>
            </a:solidFill>
            <a:ln w="25400" cap="flat" cmpd="sng" algn="ctr">
              <a:solidFill>
                <a:srgbClr val="F1BE08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10" name="TextBox 4"/>
          <p:cNvSpPr txBox="1"/>
          <p:nvPr/>
        </p:nvSpPr>
        <p:spPr>
          <a:xfrm>
            <a:off x="4172696" y="2335397"/>
            <a:ext cx="9044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gency FB" panose="020B0503020202020204" pitchFamily="34" charset="0"/>
              </a:rPr>
              <a:t>Part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gency FB" panose="020B0503020202020204" pitchFamily="34" charset="0"/>
              </a:rPr>
              <a:t>02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275856" y="3971730"/>
            <a:ext cx="2698175" cy="6093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endParaRPr lang="en-US" altLang="zh-CN" sz="28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019911" y="1628800"/>
            <a:ext cx="5655980" cy="3786946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539552" y="3646595"/>
            <a:ext cx="2862914" cy="1296749"/>
          </a:xfrm>
          <a:prstGeom prst="rect">
            <a:avLst/>
          </a:prstGeom>
          <a:solidFill>
            <a:srgbClr val="FFBD00">
              <a:alpha val="76862"/>
            </a:srgbClr>
          </a:solidFill>
          <a:ln>
            <a:noFill/>
          </a:ln>
          <a:extLst/>
        </p:spPr>
        <p:txBody>
          <a:bodyPr lIns="189833" tIns="113900" rIns="189833" bIns="1139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kumimoji="0" lang="en-US" altLang="zh-CN" sz="7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09519" y="1776347"/>
            <a:ext cx="1269189" cy="2443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BD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09519" y="2042411"/>
            <a:ext cx="2115298" cy="101267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D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7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D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endParaRPr kumimoji="0" lang="en-US" altLang="zh-CN" sz="7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23174</TotalTime>
  <Words>4166</Words>
  <Application>Microsoft Office PowerPoint</Application>
  <PresentationFormat>全屏显示(4:3)</PresentationFormat>
  <Paragraphs>257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1389</cp:revision>
  <dcterms:created xsi:type="dcterms:W3CDTF">2009-02-11T05:37:22Z</dcterms:created>
  <dcterms:modified xsi:type="dcterms:W3CDTF">2017-07-06T06:15:33Z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