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26" r:id="rId2"/>
  </p:sldMasterIdLst>
  <p:notesMasterIdLst>
    <p:notesMasterId r:id="rId30"/>
  </p:notesMasterIdLst>
  <p:sldIdLst>
    <p:sldId id="2773" r:id="rId3"/>
    <p:sldId id="2774" r:id="rId4"/>
    <p:sldId id="2775" r:id="rId5"/>
    <p:sldId id="2776" r:id="rId6"/>
    <p:sldId id="2785" r:id="rId7"/>
    <p:sldId id="2786" r:id="rId8"/>
    <p:sldId id="2802" r:id="rId9"/>
    <p:sldId id="2787" r:id="rId10"/>
    <p:sldId id="2795" r:id="rId11"/>
    <p:sldId id="2804" r:id="rId12"/>
    <p:sldId id="2803" r:id="rId13"/>
    <p:sldId id="2796" r:id="rId14"/>
    <p:sldId id="2797" r:id="rId15"/>
    <p:sldId id="2798" r:id="rId16"/>
    <p:sldId id="2790" r:id="rId17"/>
    <p:sldId id="2805" r:id="rId18"/>
    <p:sldId id="2799" r:id="rId19"/>
    <p:sldId id="2788" r:id="rId20"/>
    <p:sldId id="2800" r:id="rId21"/>
    <p:sldId id="2801" r:id="rId22"/>
    <p:sldId id="2789" r:id="rId23"/>
    <p:sldId id="2806" r:id="rId24"/>
    <p:sldId id="2791" r:id="rId25"/>
    <p:sldId id="2792" r:id="rId26"/>
    <p:sldId id="2794" r:id="rId27"/>
    <p:sldId id="2807" r:id="rId28"/>
    <p:sldId id="2808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BE08"/>
    <a:srgbClr val="2A2B2D"/>
    <a:srgbClr val="183052"/>
    <a:srgbClr val="F2F2F2"/>
    <a:srgbClr val="192F53"/>
    <a:srgbClr val="375D81"/>
    <a:srgbClr val="E1E6FA"/>
    <a:srgbClr val="0070C0"/>
    <a:srgbClr val="DBDBD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6" y="-1620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333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30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790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353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812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094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2551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205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606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>
                <a:ea typeface="微软雅黑" panose="020B0503020204020204" pitchFamily="34" charset="-122"/>
              </a:rPr>
              <a:pPr/>
              <a:t>18</a:t>
            </a:fld>
            <a:endParaRPr lang="zh-CN" altLang="en-US" dirty="0" smtClean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74524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19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8518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21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6465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3262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64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858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118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8630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812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979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962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407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26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418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250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73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3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39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51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9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28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7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 flipV="1">
            <a:off x="0" y="7048618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8084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24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9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2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5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6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83" r:id="rId2"/>
    <p:sldLayoutId id="2147484024" r:id="rId3"/>
    <p:sldLayoutId id="214748402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0136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5061223" cy="7232650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060887" y="0"/>
            <a:ext cx="7797863" cy="7232650"/>
          </a:xfrm>
          <a:prstGeom prst="rect">
            <a:avLst/>
          </a:prstGeom>
          <a:solidFill>
            <a:srgbClr val="F1B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3"/>
          <p:cNvSpPr txBox="1">
            <a:spLocks noChangeArrowheads="1"/>
          </p:cNvSpPr>
          <p:nvPr/>
        </p:nvSpPr>
        <p:spPr bwMode="auto">
          <a:xfrm>
            <a:off x="6507469" y="2772718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岗位竞聘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66"/>
          <p:cNvSpPr txBox="1">
            <a:spLocks noChangeArrowheads="1"/>
          </p:cNvSpPr>
          <p:nvPr/>
        </p:nvSpPr>
        <p:spPr bwMode="auto">
          <a:xfrm>
            <a:off x="6507469" y="3800207"/>
            <a:ext cx="36146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Concise and practical, applicable to the work/project/business propaganda and so on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66"/>
          <p:cNvSpPr txBox="1">
            <a:spLocks noChangeArrowheads="1"/>
          </p:cNvSpPr>
          <p:nvPr/>
        </p:nvSpPr>
        <p:spPr bwMode="auto">
          <a:xfrm>
            <a:off x="6507469" y="3445299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竞聘岗位：经理助理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40684" y="2225096"/>
            <a:ext cx="2440406" cy="2440406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5400000">
            <a:off x="4178731" y="2684820"/>
            <a:ext cx="1764312" cy="1520958"/>
          </a:xfrm>
          <a:prstGeom prst="hexagon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537346" y="3100516"/>
            <a:ext cx="10470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ME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7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6" grpId="0"/>
      <p:bldP spid="17" grpId="0"/>
      <p:bldP spid="18" grpId="0"/>
      <p:bldP spid="19" grpId="0" animBg="1"/>
      <p:bldP spid="20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0" y="7008603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668896" y="2586220"/>
            <a:ext cx="1520958" cy="1764312"/>
            <a:chOff x="5668896" y="2586220"/>
            <a:chExt cx="1520958" cy="1764312"/>
          </a:xfrm>
        </p:grpSpPr>
        <p:sp>
          <p:nvSpPr>
            <p:cNvPr id="19" name="六边形 18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30" name="TextBox 4"/>
          <p:cNvSpPr txBox="1"/>
          <p:nvPr/>
        </p:nvSpPr>
        <p:spPr>
          <a:xfrm>
            <a:off x="5977128" y="2902836"/>
            <a:ext cx="90449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Part </a:t>
            </a:r>
          </a:p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3375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80288" y="4539169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4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4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851827"/>
            <a:ext cx="9948548" cy="443198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4"/>
            <a:ext cx="1419305" cy="641625"/>
            <a:chOff x="1189440" y="1776407"/>
            <a:chExt cx="2548167" cy="682580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87500"/>
              <a:ext cx="2508689" cy="47148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4"/>
            <a:ext cx="1393521" cy="711854"/>
            <a:chOff x="1196252" y="1790168"/>
            <a:chExt cx="2501876" cy="757289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18809"/>
              <a:ext cx="2501876" cy="6286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875547"/>
            <a:chOff x="189551" y="1666307"/>
            <a:chExt cx="1954057" cy="93142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969088"/>
              <a:ext cx="1828903" cy="6286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856634"/>
            <a:chOff x="256449" y="1666308"/>
            <a:chExt cx="1859513" cy="911308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948969"/>
              <a:ext cx="1801255" cy="6286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矩形 6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186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503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45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1125" y="4619983"/>
            <a:ext cx="1161779" cy="1161778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772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438" y="2153655"/>
            <a:ext cx="1161779" cy="1161778"/>
          </a:xfrm>
          <a:prstGeom prst="ellipse">
            <a:avLst/>
          </a:prstGeom>
          <a:solidFill>
            <a:schemeClr val="accent2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186" y="4619983"/>
            <a:ext cx="1161779" cy="116177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837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502" y="2153655"/>
            <a:ext cx="1161779" cy="1161778"/>
          </a:xfrm>
          <a:prstGeom prst="ellipse">
            <a:avLst/>
          </a:prstGeom>
          <a:solidFill>
            <a:schemeClr val="accent4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1" y="3967987"/>
            <a:ext cx="12870360" cy="87454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667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82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046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28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4090" y="276149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4092" y="244506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4321741" y="568233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743" y="536590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23"/>
          <p:cNvSpPr txBox="1"/>
          <p:nvPr/>
        </p:nvSpPr>
        <p:spPr>
          <a:xfrm>
            <a:off x="6239336" y="1796350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37" y="14799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23"/>
          <p:cNvSpPr txBox="1"/>
          <p:nvPr/>
        </p:nvSpPr>
        <p:spPr>
          <a:xfrm>
            <a:off x="8931588" y="4742589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590" y="44261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637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432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0" y="7008603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668896" y="2586220"/>
            <a:ext cx="1520958" cy="1764312"/>
            <a:chOff x="5668896" y="2586220"/>
            <a:chExt cx="1520958" cy="1764312"/>
          </a:xfrm>
        </p:grpSpPr>
        <p:sp>
          <p:nvSpPr>
            <p:cNvPr id="19" name="六边形 18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30" name="TextBox 4"/>
          <p:cNvSpPr txBox="1"/>
          <p:nvPr/>
        </p:nvSpPr>
        <p:spPr>
          <a:xfrm>
            <a:off x="5977128" y="2902836"/>
            <a:ext cx="90449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Part </a:t>
            </a:r>
          </a:p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3375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80288" y="4539169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73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4782809" y="5242212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435094" y="5242212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200000" flipV="1">
            <a:off x="5608954" y="4416070"/>
            <a:ext cx="16522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2700000" flipH="1">
            <a:off x="5024779" y="4658041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8900000">
            <a:off x="6193124" y="4658041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651498" y="4727031"/>
            <a:ext cx="1004382" cy="10202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61355" y="4962349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376632" y="4010491"/>
            <a:ext cx="2105488" cy="2105488"/>
            <a:chOff x="3815003" y="3087488"/>
            <a:chExt cx="2237712" cy="2237713"/>
          </a:xfrm>
        </p:grpSpPr>
        <p:sp>
          <p:nvSpPr>
            <p:cNvPr id="19" name="椭圆 18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椭圆 4"/>
            <p:cNvSpPr/>
            <p:nvPr/>
          </p:nvSpPr>
          <p:spPr>
            <a:xfrm>
              <a:off x="3815003" y="3087488"/>
              <a:ext cx="2237712" cy="2237713"/>
            </a:xfrm>
            <a:custGeom>
              <a:avLst/>
              <a:gdLst/>
              <a:ahLst/>
              <a:cxnLst/>
              <a:rect l="l" t="t" r="r" b="b"/>
              <a:pathLst>
                <a:path w="2473262" h="2473262">
                  <a:moveTo>
                    <a:pt x="1236631" y="235688"/>
                  </a:moveTo>
                  <a:cubicBezTo>
                    <a:pt x="683825" y="235688"/>
                    <a:pt x="235688" y="683825"/>
                    <a:pt x="235688" y="1236631"/>
                  </a:cubicBezTo>
                  <a:cubicBezTo>
                    <a:pt x="235688" y="1789437"/>
                    <a:pt x="683825" y="2237574"/>
                    <a:pt x="1236631" y="2237574"/>
                  </a:cubicBezTo>
                  <a:cubicBezTo>
                    <a:pt x="1789437" y="2237574"/>
                    <a:pt x="2237574" y="1789437"/>
                    <a:pt x="2237574" y="1236631"/>
                  </a:cubicBezTo>
                  <a:cubicBezTo>
                    <a:pt x="2237574" y="683825"/>
                    <a:pt x="1789437" y="235688"/>
                    <a:pt x="1236631" y="235688"/>
                  </a:cubicBezTo>
                  <a:close/>
                  <a:moveTo>
                    <a:pt x="1236631" y="0"/>
                  </a:moveTo>
                  <a:cubicBezTo>
                    <a:pt x="1919603" y="0"/>
                    <a:pt x="2473262" y="553659"/>
                    <a:pt x="2473262" y="1236631"/>
                  </a:cubicBezTo>
                  <a:cubicBezTo>
                    <a:pt x="2473262" y="1919603"/>
                    <a:pt x="1919603" y="2473262"/>
                    <a:pt x="1236631" y="2473262"/>
                  </a:cubicBezTo>
                  <a:cubicBezTo>
                    <a:pt x="553659" y="2473262"/>
                    <a:pt x="0" y="1919603"/>
                    <a:pt x="0" y="1236631"/>
                  </a:cubicBezTo>
                  <a:cubicBezTo>
                    <a:pt x="0" y="553659"/>
                    <a:pt x="553659" y="0"/>
                    <a:pt x="123663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11"/>
          <p:cNvSpPr>
            <a:spLocks noChangeArrowheads="1"/>
          </p:cNvSpPr>
          <p:nvPr/>
        </p:nvSpPr>
        <p:spPr bwMode="gray">
          <a:xfrm>
            <a:off x="5736918" y="4768645"/>
            <a:ext cx="1377218" cy="7571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4273191" y="3111435"/>
            <a:ext cx="1004382" cy="10202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941969" y="2497746"/>
            <a:ext cx="1004382" cy="10202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445673" y="3111435"/>
            <a:ext cx="1004382" cy="10202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8202873" y="4727031"/>
            <a:ext cx="1004382" cy="10202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15379" y="3355884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59803" y="2746530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57283" y="3372802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33143" y="4963124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1732326" y="5105421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1732325" y="4868137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2337351" y="3302951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2337351" y="3065667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564151" y="1871395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564149" y="1634110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1" name="TextBox 23"/>
          <p:cNvSpPr txBox="1"/>
          <p:nvPr/>
        </p:nvSpPr>
        <p:spPr>
          <a:xfrm>
            <a:off x="8576670" y="3315556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8576669" y="3078272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23"/>
          <p:cNvSpPr txBox="1"/>
          <p:nvPr/>
        </p:nvSpPr>
        <p:spPr>
          <a:xfrm>
            <a:off x="9358161" y="5080212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9358159" y="484292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01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23" grpId="0"/>
      <p:bldP spid="24" grpId="0" animBg="1"/>
      <p:bldP spid="25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557845" y="4415878"/>
            <a:ext cx="607829" cy="229181"/>
          </a:xfrm>
          <a:prstGeom prst="rect">
            <a:avLst/>
          </a:prstGeom>
          <a:solidFill>
            <a:schemeClr val="accent3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557845" y="2776734"/>
            <a:ext cx="607829" cy="2266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693078" y="2166413"/>
            <a:ext cx="3472597" cy="610321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693077" y="3603779"/>
            <a:ext cx="600356" cy="2067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693078" y="3805558"/>
            <a:ext cx="3472597" cy="610321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693077" y="5242924"/>
            <a:ext cx="600356" cy="214235"/>
          </a:xfrm>
          <a:prstGeom prst="rect">
            <a:avLst/>
          </a:prstGeom>
          <a:solidFill>
            <a:schemeClr val="accent4">
              <a:lumMod val="5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79405" tIns="39702" rIns="79405" bIns="397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693079" y="5452175"/>
            <a:ext cx="3123842" cy="602847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693078" y="2993458"/>
            <a:ext cx="3472597" cy="610321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693078" y="4635095"/>
            <a:ext cx="3472597" cy="607829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95569" y="5561785"/>
            <a:ext cx="662633" cy="383630"/>
            <a:chOff x="5238881" y="5604205"/>
            <a:chExt cx="763063" cy="441774"/>
          </a:xfrm>
          <a:solidFill>
            <a:schemeClr val="bg1"/>
          </a:solidFill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  <a:grpFill/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785603" y="4747194"/>
            <a:ext cx="647687" cy="383630"/>
            <a:chOff x="6839593" y="4666153"/>
            <a:chExt cx="745852" cy="441774"/>
          </a:xfrm>
          <a:solidFill>
            <a:schemeClr val="bg1"/>
          </a:solidFill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  <a:grpFill/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785603" y="3105560"/>
            <a:ext cx="647687" cy="386121"/>
            <a:chOff x="6839593" y="2775708"/>
            <a:chExt cx="745852" cy="444643"/>
          </a:xfrm>
          <a:solidFill>
            <a:schemeClr val="bg1"/>
          </a:solidFill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  <a:grpFill/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395569" y="2281003"/>
            <a:ext cx="662633" cy="381140"/>
            <a:chOff x="5238881" y="1826181"/>
            <a:chExt cx="763063" cy="438906"/>
          </a:xfrm>
          <a:solidFill>
            <a:schemeClr val="bg1"/>
          </a:solidFill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  <a:grpFill/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395569" y="3917658"/>
            <a:ext cx="662633" cy="386121"/>
            <a:chOff x="5238881" y="3710891"/>
            <a:chExt cx="763063" cy="444643"/>
          </a:xfrm>
          <a:solidFill>
            <a:schemeClr val="bg1"/>
          </a:solidFill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  <a:grpFill/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3003086" y="2060662"/>
            <a:ext cx="1338745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2169589" y="2460259"/>
            <a:ext cx="2172243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3003086" y="3397391"/>
            <a:ext cx="1338745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2169589" y="3796990"/>
            <a:ext cx="2172243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3003086" y="4972185"/>
            <a:ext cx="1338745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2169589" y="5371782"/>
            <a:ext cx="2172243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76950" y="2060662"/>
            <a:ext cx="1273621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76951" y="2460259"/>
            <a:ext cx="2172904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576950" y="3397391"/>
            <a:ext cx="1273621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576951" y="3796990"/>
            <a:ext cx="2172904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576950" y="4972185"/>
            <a:ext cx="1273621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576951" y="5371782"/>
            <a:ext cx="2172904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335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066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824236"/>
            <a:ext cx="12858750" cy="44084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-9497"/>
            <a:ext cx="12858750" cy="2833734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209172" y="1604032"/>
            <a:ext cx="2440406" cy="2440406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5400000">
            <a:off x="5547219" y="2063756"/>
            <a:ext cx="1764312" cy="1520958"/>
          </a:xfrm>
          <a:prstGeom prst="hexagon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5905834" y="2479452"/>
            <a:ext cx="10470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ME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1136812" y="4311219"/>
            <a:ext cx="1058512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尊敬的各位领导，各位评委。同事们：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自我竞聘演讲稿范文演讲稿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2010-11-01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位领导、各位同事：在这里我很荣幸赶上了公司改革的机遇，面对了一个崭新挑战自我的时机。感谢公司领导为我们创造了这次公平竞争的机会。我非常自豪地看到我们公司改革前进的步伐，以这种公平、公正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2760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3" grpId="0" animBg="1"/>
      <p:bldP spid="19" grpId="0" animBg="1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341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946783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65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0" y="7048618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668896" y="2586220"/>
            <a:ext cx="1520958" cy="1764312"/>
            <a:chOff x="5668896" y="2586220"/>
            <a:chExt cx="1520958" cy="1764312"/>
          </a:xfrm>
        </p:grpSpPr>
        <p:sp>
          <p:nvSpPr>
            <p:cNvPr id="19" name="六边形 18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30" name="TextBox 4"/>
          <p:cNvSpPr txBox="1"/>
          <p:nvPr/>
        </p:nvSpPr>
        <p:spPr>
          <a:xfrm>
            <a:off x="5977128" y="2902836"/>
            <a:ext cx="90449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Part </a:t>
            </a:r>
          </a:p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3375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80288" y="4539169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2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73866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73866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73866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73866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73866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17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7205942" y="2062558"/>
            <a:ext cx="285335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05942" y="3226695"/>
            <a:ext cx="285335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05942" y="4390834"/>
            <a:ext cx="285335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205942" y="5555618"/>
            <a:ext cx="285335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7540479" y="1999085"/>
            <a:ext cx="3263345" cy="691023"/>
            <a:chOff x="7538529" y="2408729"/>
            <a:chExt cx="3043209" cy="655264"/>
          </a:xfrm>
        </p:grpSpPr>
        <p:sp>
          <p:nvSpPr>
            <p:cNvPr id="122" name="Rectangle 121"/>
            <p:cNvSpPr/>
            <p:nvPr/>
          </p:nvSpPr>
          <p:spPr>
            <a:xfrm>
              <a:off x="7594109" y="2713773"/>
              <a:ext cx="2987629" cy="3502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538529" y="2408729"/>
              <a:ext cx="1171977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7540874" y="5492144"/>
            <a:ext cx="3262958" cy="691023"/>
            <a:chOff x="7538891" y="2408729"/>
            <a:chExt cx="3042847" cy="655264"/>
          </a:xfrm>
        </p:grpSpPr>
        <p:sp>
          <p:nvSpPr>
            <p:cNvPr id="131" name="Rectangle 130"/>
            <p:cNvSpPr/>
            <p:nvPr/>
          </p:nvSpPr>
          <p:spPr>
            <a:xfrm>
              <a:off x="7594109" y="2713773"/>
              <a:ext cx="2987629" cy="3502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538891" y="2408729"/>
              <a:ext cx="1171977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540479" y="4327363"/>
            <a:ext cx="3263345" cy="691023"/>
            <a:chOff x="7538529" y="2408729"/>
            <a:chExt cx="3043209" cy="655264"/>
          </a:xfrm>
        </p:grpSpPr>
        <p:sp>
          <p:nvSpPr>
            <p:cNvPr id="134" name="Rectangle 133"/>
            <p:cNvSpPr/>
            <p:nvPr/>
          </p:nvSpPr>
          <p:spPr>
            <a:xfrm>
              <a:off x="7594109" y="2713773"/>
              <a:ext cx="2987629" cy="3502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538529" y="2408729"/>
              <a:ext cx="1171977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540479" y="3161105"/>
            <a:ext cx="3263345" cy="691023"/>
            <a:chOff x="7538529" y="2408729"/>
            <a:chExt cx="3043209" cy="655264"/>
          </a:xfrm>
        </p:grpSpPr>
        <p:sp>
          <p:nvSpPr>
            <p:cNvPr id="137" name="Rectangle 136"/>
            <p:cNvSpPr/>
            <p:nvPr/>
          </p:nvSpPr>
          <p:spPr>
            <a:xfrm>
              <a:off x="7594109" y="2713773"/>
              <a:ext cx="2987629" cy="35022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538529" y="2408729"/>
              <a:ext cx="1171977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2172187" y="1869813"/>
            <a:ext cx="4329237" cy="4313354"/>
            <a:chOff x="628869" y="1055642"/>
            <a:chExt cx="5116219" cy="5097453"/>
          </a:xfrm>
        </p:grpSpPr>
        <p:grpSp>
          <p:nvGrpSpPr>
            <p:cNvPr id="140" name="Group 139"/>
            <p:cNvGrpSpPr/>
            <p:nvPr/>
          </p:nvGrpSpPr>
          <p:grpSpPr>
            <a:xfrm>
              <a:off x="628869" y="1231504"/>
              <a:ext cx="4921591" cy="4921591"/>
              <a:chOff x="3389124" y="722124"/>
              <a:chExt cx="5413750" cy="5413750"/>
            </a:xfrm>
          </p:grpSpPr>
          <p:sp>
            <p:nvSpPr>
              <p:cNvPr id="174" name="Block Arc 173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10800000"/>
                  <a:gd name="adj2" fmla="val 16200000"/>
                  <a:gd name="adj3" fmla="val 4642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 anchorCtr="0"/>
              <a:lstStyle/>
              <a:p>
                <a:pPr algn="ctr">
                  <a:lnSpc>
                    <a:spcPct val="12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Block Arc 174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5400000"/>
                  <a:gd name="adj2" fmla="val 10800000"/>
                  <a:gd name="adj3" fmla="val 4642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 anchorCtr="0"/>
              <a:lstStyle/>
              <a:p>
                <a:pPr algn="ctr">
                  <a:lnSpc>
                    <a:spcPct val="12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Block Arc 175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0"/>
                  <a:gd name="adj2" fmla="val 5400000"/>
                  <a:gd name="adj3" fmla="val 4642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 anchorCtr="0"/>
              <a:lstStyle/>
              <a:p>
                <a:pPr algn="ctr">
                  <a:lnSpc>
                    <a:spcPct val="12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Block Arc 176"/>
              <p:cNvSpPr/>
              <p:nvPr/>
            </p:nvSpPr>
            <p:spPr>
              <a:xfrm>
                <a:off x="4012380" y="1345380"/>
                <a:ext cx="4167238" cy="4167238"/>
              </a:xfrm>
              <a:prstGeom prst="blockArc">
                <a:avLst>
                  <a:gd name="adj1" fmla="val 16200000"/>
                  <a:gd name="adj2" fmla="val 0"/>
                  <a:gd name="adj3" fmla="val 4642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 anchorCtr="0"/>
              <a:lstStyle/>
              <a:p>
                <a:pPr algn="ctr">
                  <a:lnSpc>
                    <a:spcPct val="12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77"/>
              <p:cNvSpPr/>
              <p:nvPr/>
            </p:nvSpPr>
            <p:spPr>
              <a:xfrm>
                <a:off x="5136554" y="2469554"/>
                <a:ext cx="1918890" cy="1918890"/>
              </a:xfrm>
              <a:custGeom>
                <a:avLst/>
                <a:gdLst>
                  <a:gd name="connsiteX0" fmla="*/ 0 w 1918890"/>
                  <a:gd name="connsiteY0" fmla="*/ 959445 h 1918890"/>
                  <a:gd name="connsiteX1" fmla="*/ 959445 w 1918890"/>
                  <a:gd name="connsiteY1" fmla="*/ 0 h 1918890"/>
                  <a:gd name="connsiteX2" fmla="*/ 1918890 w 1918890"/>
                  <a:gd name="connsiteY2" fmla="*/ 959445 h 1918890"/>
                  <a:gd name="connsiteX3" fmla="*/ 959445 w 1918890"/>
                  <a:gd name="connsiteY3" fmla="*/ 1918890 h 1918890"/>
                  <a:gd name="connsiteX4" fmla="*/ 0 w 1918890"/>
                  <a:gd name="connsiteY4" fmla="*/ 959445 h 1918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890" h="1918890">
                    <a:moveTo>
                      <a:pt x="0" y="959445"/>
                    </a:moveTo>
                    <a:cubicBezTo>
                      <a:pt x="0" y="429558"/>
                      <a:pt x="429558" y="0"/>
                      <a:pt x="959445" y="0"/>
                    </a:cubicBezTo>
                    <a:cubicBezTo>
                      <a:pt x="1489332" y="0"/>
                      <a:pt x="1918890" y="429558"/>
                      <a:pt x="1918890" y="959445"/>
                    </a:cubicBezTo>
                    <a:cubicBezTo>
                      <a:pt x="1918890" y="1489332"/>
                      <a:pt x="1489332" y="1918890"/>
                      <a:pt x="959445" y="1918890"/>
                    </a:cubicBezTo>
                    <a:cubicBezTo>
                      <a:pt x="429558" y="1918890"/>
                      <a:pt x="0" y="1489332"/>
                      <a:pt x="0" y="95944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53941" tIns="353941" rIns="353941" bIns="353941" numCol="1" spcCol="1270" anchor="ctr" anchorCtr="0">
                <a:noAutofit/>
              </a:bodyPr>
              <a:lstStyle/>
              <a:p>
                <a:pPr algn="ctr" defTabSz="2015441">
                  <a:lnSpc>
                    <a:spcPct val="120000"/>
                  </a:lnSpc>
                  <a:spcAft>
                    <a:spcPct val="35000"/>
                  </a:spcAft>
                </a:pPr>
                <a:r>
                  <a:rPr lang="zh-CN" altLang="en-US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178"/>
              <p:cNvSpPr/>
              <p:nvPr/>
            </p:nvSpPr>
            <p:spPr>
              <a:xfrm>
                <a:off x="5424388" y="722124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algn="ctr" defTabSz="1406121">
                  <a:lnSpc>
                    <a:spcPct val="120000"/>
                  </a:lnSpc>
                  <a:spcAft>
                    <a:spcPct val="35000"/>
                  </a:spcAft>
                </a:pPr>
                <a:endParaRPr lang="en-GB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Freeform 179"/>
              <p:cNvSpPr/>
              <p:nvPr/>
            </p:nvSpPr>
            <p:spPr>
              <a:xfrm>
                <a:off x="7459651" y="2757387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algn="ctr" defTabSz="1406121">
                  <a:lnSpc>
                    <a:spcPct val="120000"/>
                  </a:lnSpc>
                  <a:spcAft>
                    <a:spcPct val="35000"/>
                  </a:spcAft>
                </a:pPr>
                <a:endParaRPr lang="en-GB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180"/>
              <p:cNvSpPr/>
              <p:nvPr/>
            </p:nvSpPr>
            <p:spPr>
              <a:xfrm>
                <a:off x="5424388" y="4792651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algn="ctr" defTabSz="1406121">
                  <a:lnSpc>
                    <a:spcPct val="120000"/>
                  </a:lnSpc>
                  <a:spcAft>
                    <a:spcPct val="35000"/>
                  </a:spcAft>
                </a:pPr>
                <a:endParaRPr lang="en-GB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81"/>
              <p:cNvSpPr/>
              <p:nvPr/>
            </p:nvSpPr>
            <p:spPr>
              <a:xfrm>
                <a:off x="3389124" y="2757387"/>
                <a:ext cx="1343223" cy="1343223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7625" tIns="247625" rIns="247625" bIns="247625" numCol="1" spcCol="1270" anchor="ctr" anchorCtr="0">
                <a:noAutofit/>
              </a:bodyPr>
              <a:lstStyle/>
              <a:p>
                <a:pPr algn="ctr" defTabSz="1406121">
                  <a:lnSpc>
                    <a:spcPct val="120000"/>
                  </a:lnSpc>
                  <a:spcAft>
                    <a:spcPct val="35000"/>
                  </a:spcAft>
                </a:pPr>
                <a:endParaRPr lang="en-GB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Oval 140"/>
            <p:cNvSpPr/>
            <p:nvPr/>
          </p:nvSpPr>
          <p:spPr>
            <a:xfrm>
              <a:off x="5226341" y="3081743"/>
              <a:ext cx="516155" cy="516155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12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Oval 141"/>
            <p:cNvSpPr/>
            <p:nvPr/>
          </p:nvSpPr>
          <p:spPr>
            <a:xfrm>
              <a:off x="3184066" y="1055642"/>
              <a:ext cx="516155" cy="516155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Oval 142"/>
            <p:cNvSpPr/>
            <p:nvPr/>
          </p:nvSpPr>
          <p:spPr>
            <a:xfrm>
              <a:off x="3184065" y="4817432"/>
              <a:ext cx="516155" cy="516155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12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Oval 143"/>
            <p:cNvSpPr/>
            <p:nvPr/>
          </p:nvSpPr>
          <p:spPr>
            <a:xfrm>
              <a:off x="1526583" y="3081742"/>
              <a:ext cx="516155" cy="516155"/>
            </a:xfrm>
            <a:prstGeom prst="ellipse">
              <a:avLst/>
            </a:prstGeom>
            <a:solidFill>
              <a:schemeClr val="bg2"/>
            </a:solidFill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>
                <a:lnSpc>
                  <a:spcPct val="12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81474" y="1098966"/>
              <a:ext cx="521339" cy="46587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5223749" y="3128344"/>
              <a:ext cx="521339" cy="46587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181474" y="4864034"/>
              <a:ext cx="521339" cy="46587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521448" y="3128344"/>
              <a:ext cx="521339" cy="465871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en-GB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2857494" y="5305091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65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6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2857494" y="1625047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3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011113" y="345338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60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1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2" name="Group 151"/>
            <p:cNvGrpSpPr/>
            <p:nvPr/>
          </p:nvGrpSpPr>
          <p:grpSpPr>
            <a:xfrm>
              <a:off x="4703250" y="3510927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53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4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5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6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7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9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 anchorCtr="0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946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4" grpId="0"/>
      <p:bldP spid="59" grpId="0"/>
      <p:bldP spid="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996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5061223" cy="7232650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060887" y="0"/>
            <a:ext cx="7797863" cy="7232650"/>
          </a:xfrm>
          <a:prstGeom prst="rect">
            <a:avLst/>
          </a:prstGeom>
          <a:solidFill>
            <a:srgbClr val="F1B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3"/>
          <p:cNvSpPr txBox="1">
            <a:spLocks noChangeArrowheads="1"/>
          </p:cNvSpPr>
          <p:nvPr/>
        </p:nvSpPr>
        <p:spPr bwMode="auto">
          <a:xfrm>
            <a:off x="6507469" y="2772718"/>
            <a:ext cx="526297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感谢聆听，批评指导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66"/>
          <p:cNvSpPr txBox="1">
            <a:spLocks noChangeArrowheads="1"/>
          </p:cNvSpPr>
          <p:nvPr/>
        </p:nvSpPr>
        <p:spPr bwMode="auto">
          <a:xfrm>
            <a:off x="6507469" y="3800207"/>
            <a:ext cx="36146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Concise and practical, applicable to the work/project/business propaganda and so on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66"/>
          <p:cNvSpPr txBox="1">
            <a:spLocks noChangeArrowheads="1"/>
          </p:cNvSpPr>
          <p:nvPr/>
        </p:nvSpPr>
        <p:spPr bwMode="auto">
          <a:xfrm>
            <a:off x="6507469" y="3445299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竞聘岗位：经理助理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40684" y="2225096"/>
            <a:ext cx="2440406" cy="2440406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5400000">
            <a:off x="4178731" y="2684820"/>
            <a:ext cx="1764312" cy="1520958"/>
          </a:xfrm>
          <a:prstGeom prst="hexagon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537346" y="3100516"/>
            <a:ext cx="10470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ME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2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6" grpId="0"/>
      <p:bldP spid="17" grpId="0"/>
      <p:bldP spid="18" grpId="0"/>
      <p:bldP spid="19" grpId="0" animBg="1"/>
      <p:bldP spid="20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56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10519742" y="1826419"/>
            <a:ext cx="997818" cy="997818"/>
          </a:xfrm>
          <a:prstGeom prst="ellipse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9669735" y="1024037"/>
            <a:ext cx="1243732" cy="1243732"/>
          </a:xfrm>
          <a:prstGeom prst="ellipse">
            <a:avLst/>
          </a:prstGeom>
          <a:solidFill>
            <a:srgbClr val="F1B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48"/>
          <p:cNvSpPr txBox="1"/>
          <p:nvPr/>
        </p:nvSpPr>
        <p:spPr>
          <a:xfrm>
            <a:off x="10645191" y="1959228"/>
            <a:ext cx="725520" cy="7920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录</a:t>
            </a:r>
            <a:endParaRPr lang="en-US" altLang="zh-CN" sz="3200" cap="all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148"/>
          <p:cNvSpPr txBox="1"/>
          <p:nvPr/>
        </p:nvSpPr>
        <p:spPr>
          <a:xfrm>
            <a:off x="10021069" y="2362715"/>
            <a:ext cx="654218" cy="20882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 smtClean="0">
                <a:solidFill>
                  <a:srgbClr val="F1BE08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  <a:sym typeface="+mn-lt"/>
              </a:rPr>
              <a:t>CONTENT</a:t>
            </a:r>
            <a:endParaRPr lang="zh-CN" altLang="en-US" sz="2800" dirty="0">
              <a:solidFill>
                <a:srgbClr val="F1BE08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16" name="TextBox 148"/>
          <p:cNvSpPr txBox="1"/>
          <p:nvPr/>
        </p:nvSpPr>
        <p:spPr>
          <a:xfrm>
            <a:off x="9772417" y="1299920"/>
            <a:ext cx="995978" cy="7920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endParaRPr lang="en-US" altLang="zh-CN" sz="4800" cap="all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79403" y="1963070"/>
            <a:ext cx="3198311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 </a:t>
            </a: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70347" y="1893949"/>
            <a:ext cx="3816424" cy="703139"/>
          </a:xfrm>
          <a:prstGeom prst="rect">
            <a:avLst/>
          </a:prstGeom>
          <a:noFill/>
          <a:ln>
            <a:solidFill>
              <a:srgbClr val="2A2B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679402" y="2915570"/>
            <a:ext cx="3198312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 </a:t>
            </a: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70347" y="2846449"/>
            <a:ext cx="3816424" cy="703139"/>
          </a:xfrm>
          <a:prstGeom prst="rect">
            <a:avLst/>
          </a:prstGeom>
          <a:noFill/>
          <a:ln>
            <a:solidFill>
              <a:srgbClr val="2A2B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679402" y="3868070"/>
            <a:ext cx="3198312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 </a:t>
            </a: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70347" y="3798949"/>
            <a:ext cx="3816424" cy="703139"/>
          </a:xfrm>
          <a:prstGeom prst="rect">
            <a:avLst/>
          </a:prstGeom>
          <a:noFill/>
          <a:ln>
            <a:solidFill>
              <a:srgbClr val="2A2B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79402" y="4858670"/>
            <a:ext cx="3198312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 </a:t>
            </a: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370347" y="4789549"/>
            <a:ext cx="3816424" cy="703139"/>
          </a:xfrm>
          <a:prstGeom prst="rect">
            <a:avLst/>
          </a:prstGeom>
          <a:noFill/>
          <a:ln>
            <a:solidFill>
              <a:srgbClr val="2A2B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flipV="1">
            <a:off x="0" y="7008603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37124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14" grpId="0"/>
      <p:bldP spid="15" grpId="0"/>
      <p:bldP spid="16" grpId="0"/>
      <p:bldP spid="17" grpId="0"/>
      <p:bldP spid="18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V="1">
            <a:off x="0" y="7088633"/>
            <a:ext cx="12858750" cy="288032"/>
          </a:xfrm>
          <a:prstGeom prst="rect">
            <a:avLst/>
          </a:prstGeom>
          <a:solidFill>
            <a:srgbClr val="2A2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0" y="7008603"/>
            <a:ext cx="12858750" cy="800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668896" y="2586220"/>
            <a:ext cx="1520958" cy="1764312"/>
            <a:chOff x="5668896" y="2586220"/>
            <a:chExt cx="1520958" cy="1764312"/>
          </a:xfrm>
        </p:grpSpPr>
        <p:sp>
          <p:nvSpPr>
            <p:cNvPr id="19" name="六边形 18"/>
            <p:cNvSpPr/>
            <p:nvPr/>
          </p:nvSpPr>
          <p:spPr>
            <a:xfrm rot="5400000">
              <a:off x="5547219" y="2707897"/>
              <a:ext cx="1764312" cy="1520958"/>
            </a:xfrm>
            <a:prstGeom prst="hexagon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F1BE08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5675198" y="2818224"/>
              <a:ext cx="1508354" cy="1300305"/>
            </a:xfrm>
            <a:prstGeom prst="hexagon">
              <a:avLst/>
            </a:prstGeom>
            <a:solidFill>
              <a:srgbClr val="F1BE08"/>
            </a:solidFill>
            <a:ln w="25400" cap="flat" cmpd="sng" algn="ctr">
              <a:solidFill>
                <a:srgbClr val="F1BE0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30" name="TextBox 4"/>
          <p:cNvSpPr txBox="1"/>
          <p:nvPr/>
        </p:nvSpPr>
        <p:spPr>
          <a:xfrm>
            <a:off x="5977128" y="2902836"/>
            <a:ext cx="90449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Part </a:t>
            </a:r>
          </a:p>
          <a:p>
            <a:pPr algn="ctr"/>
            <a:r>
              <a:rPr lang="en-US" altLang="zh-CN" sz="3375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3375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80288" y="4539169"/>
            <a:ext cx="2698175" cy="6093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endParaRPr lang="en-US" altLang="zh-CN" sz="2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62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621512" y="2994319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Donut 92"/>
          <p:cNvSpPr/>
          <p:nvPr/>
        </p:nvSpPr>
        <p:spPr>
          <a:xfrm flipH="1">
            <a:off x="6870472" y="2366842"/>
            <a:ext cx="1254056" cy="1254056"/>
          </a:xfrm>
          <a:prstGeom prst="donut">
            <a:avLst>
              <a:gd name="adj" fmla="val 190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569243" y="2634112"/>
            <a:ext cx="1530373" cy="457171"/>
            <a:chOff x="1793077" y="1401592"/>
            <a:chExt cx="1371600" cy="409740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31295" y="1401592"/>
              <a:ext cx="323257" cy="39721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3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ar-SY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668036" y="4693486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Donut 99"/>
          <p:cNvSpPr/>
          <p:nvPr/>
        </p:nvSpPr>
        <p:spPr>
          <a:xfrm flipH="1">
            <a:off x="6916995" y="4066009"/>
            <a:ext cx="1254056" cy="1254056"/>
          </a:xfrm>
          <a:prstGeom prst="donut">
            <a:avLst>
              <a:gd name="adj" fmla="val 190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615769" y="4325972"/>
            <a:ext cx="1530373" cy="468034"/>
            <a:chOff x="1793075" y="1395041"/>
            <a:chExt cx="1371600" cy="41947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31295" y="1395041"/>
              <a:ext cx="323257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3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ar-SY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725982" y="2121024"/>
            <a:ext cx="1209622" cy="62702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725982" y="3239687"/>
            <a:ext cx="1209622" cy="62702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725982" y="4847626"/>
            <a:ext cx="1209622" cy="62702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725982" y="3913239"/>
            <a:ext cx="1209622" cy="62702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588175" y="2121473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Donut 115"/>
          <p:cNvSpPr/>
          <p:nvPr/>
        </p:nvSpPr>
        <p:spPr>
          <a:xfrm>
            <a:off x="4509147" y="1493995"/>
            <a:ext cx="1254056" cy="1254056"/>
          </a:xfrm>
          <a:prstGeom prst="donut">
            <a:avLst>
              <a:gd name="adj" fmla="val 190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534061" y="1739370"/>
            <a:ext cx="1530373" cy="482625"/>
            <a:chOff x="1793078" y="1381963"/>
            <a:chExt cx="1371600" cy="432551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34217" y="1381963"/>
              <a:ext cx="339060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3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ar-SY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588175" y="3867165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Donut 122"/>
          <p:cNvSpPr/>
          <p:nvPr/>
        </p:nvSpPr>
        <p:spPr>
          <a:xfrm>
            <a:off x="4509147" y="3239687"/>
            <a:ext cx="1254056" cy="1254056"/>
          </a:xfrm>
          <a:prstGeom prst="donut">
            <a:avLst>
              <a:gd name="adj" fmla="val 190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534063" y="3499650"/>
            <a:ext cx="1530373" cy="468034"/>
            <a:chOff x="1793079" y="1395041"/>
            <a:chExt cx="1371600" cy="41947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52937" y="1395041"/>
              <a:ext cx="323257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3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ar-SY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588175" y="5612854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Donut 129"/>
          <p:cNvSpPr/>
          <p:nvPr/>
        </p:nvSpPr>
        <p:spPr>
          <a:xfrm>
            <a:off x="4509147" y="4985377"/>
            <a:ext cx="1254056" cy="1254056"/>
          </a:xfrm>
          <a:prstGeom prst="donut">
            <a:avLst>
              <a:gd name="adj" fmla="val 1907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534063" y="5245340"/>
            <a:ext cx="1530373" cy="468034"/>
            <a:chOff x="1793079" y="1395041"/>
            <a:chExt cx="1371600" cy="41947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52937" y="1395041"/>
              <a:ext cx="323257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37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ar-SY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1535827" y="5235261"/>
            <a:ext cx="20032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2097682" y="4985377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1568912" y="3800154"/>
            <a:ext cx="20032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2130767" y="355026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1568912" y="2014324"/>
            <a:ext cx="20032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2130767" y="176444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9220590" y="2874861"/>
            <a:ext cx="20032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220589" y="262497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9220590" y="4669748"/>
            <a:ext cx="200327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220589" y="441986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297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3993" y="3536272"/>
            <a:ext cx="3623746" cy="618380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7798" y="1931196"/>
            <a:ext cx="1294916" cy="1294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228" y="3627380"/>
            <a:ext cx="2363028" cy="618381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792" y="4657803"/>
            <a:ext cx="1294916" cy="1294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3" y="3536272"/>
            <a:ext cx="2364965" cy="618380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645" y="1931196"/>
            <a:ext cx="1294916" cy="1294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8163" y="4657803"/>
            <a:ext cx="1294916" cy="1294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2772" y="4904336"/>
            <a:ext cx="21049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382" y="4636408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3777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294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550" y="3778584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3137" y="3627378"/>
            <a:ext cx="3501620" cy="618382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724" y="3778584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3764" y="2177729"/>
            <a:ext cx="21049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376" y="1918635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18" y="4904336"/>
            <a:ext cx="21049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92" y="4649979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657" y="2177729"/>
            <a:ext cx="21049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330" y="1918635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160" y="233810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116" y="2338100"/>
            <a:ext cx="76003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15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52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453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52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180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15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BD00"/>
      </a:accent1>
      <a:accent2>
        <a:srgbClr val="18191C"/>
      </a:accent2>
      <a:accent3>
        <a:srgbClr val="FFBD00"/>
      </a:accent3>
      <a:accent4>
        <a:srgbClr val="18191C"/>
      </a:accent4>
      <a:accent5>
        <a:srgbClr val="FFBD00"/>
      </a:accent5>
      <a:accent6>
        <a:srgbClr val="18191C"/>
      </a:accent6>
      <a:hlink>
        <a:srgbClr val="FFBD00"/>
      </a:hlink>
      <a:folHlink>
        <a:srgbClr val="18191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4539</Words>
  <Application>Microsoft Office PowerPoint</Application>
  <PresentationFormat>自定义</PresentationFormat>
  <Paragraphs>333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/>
  <cp:keywords>第一PPT www.1ppt.com</cp:keywords>
  <cp:lastModifiedBy/>
  <cp:revision>1</cp:revision>
  <dcterms:created xsi:type="dcterms:W3CDTF">2016-09-18T06:51:19Z</dcterms:created>
  <dcterms:modified xsi:type="dcterms:W3CDTF">2017-07-06T03:08:21Z</dcterms:modified>
</cp:coreProperties>
</file>