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6" d="100"/>
          <a:sy n="86" d="100"/>
        </p:scale>
        <p:origin x="-7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4606627" y="2970126"/>
            <a:ext cx="2991691" cy="39929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606627" y="3536959"/>
            <a:ext cx="2991691" cy="39929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606627" y="4141582"/>
            <a:ext cx="2991691" cy="39929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606627" y="4717863"/>
            <a:ext cx="2991691" cy="39929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5336" y="789980"/>
            <a:ext cx="2800752" cy="5398919"/>
          </a:xfrm>
          <a:prstGeom prst="rect">
            <a:avLst/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606627" y="2365503"/>
            <a:ext cx="2991691" cy="39929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TextBox 148"/>
          <p:cNvSpPr txBox="1"/>
          <p:nvPr/>
        </p:nvSpPr>
        <p:spPr>
          <a:xfrm>
            <a:off x="375897" y="1317114"/>
            <a:ext cx="1790210" cy="1078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kumimoji="0" lang="en-US" altLang="zh-CN" sz="5400" b="1" i="0" u="none" strike="noStrike" kern="0" cap="all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48"/>
          <p:cNvSpPr txBox="1"/>
          <p:nvPr/>
        </p:nvSpPr>
        <p:spPr>
          <a:xfrm>
            <a:off x="428555" y="2193308"/>
            <a:ext cx="2068362" cy="530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kumimoji="0" lang="zh-CN" altLang="en-US" sz="2400" b="1" i="0" u="none" strike="noStrike" kern="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13962" y="2354779"/>
            <a:ext cx="1401755" cy="3839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3914004" y="2346116"/>
            <a:ext cx="531336" cy="43806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01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13962" y="2942870"/>
            <a:ext cx="1401755" cy="3839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 bwMode="auto">
          <a:xfrm>
            <a:off x="3914004" y="2934206"/>
            <a:ext cx="531336" cy="43806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02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113962" y="3530959"/>
            <a:ext cx="1401755" cy="3839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圆角矩形 32"/>
          <p:cNvSpPr/>
          <p:nvPr/>
        </p:nvSpPr>
        <p:spPr bwMode="auto">
          <a:xfrm>
            <a:off x="3914004" y="3522295"/>
            <a:ext cx="531336" cy="43806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03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13962" y="4119048"/>
            <a:ext cx="1401755" cy="38395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3914004" y="4110385"/>
            <a:ext cx="531336" cy="43806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04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13962" y="4707139"/>
            <a:ext cx="1401755" cy="35920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圆角矩形 36"/>
          <p:cNvSpPr/>
          <p:nvPr/>
        </p:nvSpPr>
        <p:spPr bwMode="auto">
          <a:xfrm>
            <a:off x="3914004" y="4698475"/>
            <a:ext cx="531336" cy="43806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05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39042" y="3145618"/>
            <a:ext cx="4603001" cy="1005724"/>
          </a:xfrm>
          <a:prstGeom prst="rect">
            <a:avLst/>
          </a:prstGeom>
          <a:solidFill>
            <a:sysClr val="window" lastClr="FFFFFF">
              <a:lumMod val="75000"/>
              <a:alpha val="41176"/>
            </a:sysClr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3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339042" y="4382987"/>
            <a:ext cx="4603001" cy="1005724"/>
          </a:xfrm>
          <a:prstGeom prst="rect">
            <a:avLst/>
          </a:prstGeom>
          <a:solidFill>
            <a:sysClr val="window" lastClr="FFFFFF">
              <a:lumMod val="75000"/>
              <a:alpha val="41176"/>
            </a:sysClr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3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9080" y="1797413"/>
            <a:ext cx="3543400" cy="3365954"/>
            <a:chOff x="-877094" y="-4168775"/>
            <a:chExt cx="4612482" cy="4381500"/>
          </a:xfrm>
        </p:grpSpPr>
        <p:sp>
          <p:nvSpPr>
            <p:cNvPr id="31" name="圆角矩形 30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42" name="圆角矩形 41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rgbClr val="8CC94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rgbClr val="8CC94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rgbClr val="8CC94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5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8CC94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6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8CC94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37" name="圆角矩形 36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rgbClr val="33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rgbClr val="33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rgbClr val="33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0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33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1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33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36" name="圆角矩形 35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339042" y="1776847"/>
            <a:ext cx="4603001" cy="1005724"/>
          </a:xfrm>
          <a:prstGeom prst="rect">
            <a:avLst/>
          </a:prstGeom>
          <a:solidFill>
            <a:sysClr val="window" lastClr="FFFFFF">
              <a:lumMod val="75000"/>
              <a:alpha val="41176"/>
            </a:sysClr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3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513179" y="2177682"/>
            <a:ext cx="4292076" cy="55105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800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513179" y="1772816"/>
            <a:ext cx="1862566" cy="3743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339966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srgbClr val="33996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41"/>
          <p:cNvSpPr txBox="1"/>
          <p:nvPr/>
        </p:nvSpPr>
        <p:spPr>
          <a:xfrm>
            <a:off x="513179" y="3557404"/>
            <a:ext cx="4292076" cy="55105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800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170"/>
          <p:cNvSpPr txBox="1"/>
          <p:nvPr/>
        </p:nvSpPr>
        <p:spPr>
          <a:xfrm>
            <a:off x="513179" y="3152538"/>
            <a:ext cx="1862566" cy="3743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339966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srgbClr val="339966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2" name="TextBox 41"/>
          <p:cNvSpPr txBox="1"/>
          <p:nvPr/>
        </p:nvSpPr>
        <p:spPr>
          <a:xfrm>
            <a:off x="513179" y="4783823"/>
            <a:ext cx="4292076" cy="55105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800" dirty="0" smtClean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339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800" dirty="0">
              <a:solidFill>
                <a:srgbClr val="3399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170"/>
          <p:cNvSpPr txBox="1"/>
          <p:nvPr/>
        </p:nvSpPr>
        <p:spPr>
          <a:xfrm>
            <a:off x="513179" y="4378957"/>
            <a:ext cx="1862566" cy="37437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339966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b="1" dirty="0">
              <a:solidFill>
                <a:srgbClr val="339966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982820" y="3155945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24149" y="3141528"/>
            <a:ext cx="2339102" cy="56560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2051720" y="3140968"/>
            <a:ext cx="714280" cy="58889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4170946" y="2212935"/>
            <a:ext cx="1541374" cy="158046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339966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 rot="18018922">
            <a:off x="3463985" y="2269018"/>
            <a:ext cx="1534577" cy="157876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14427225">
            <a:off x="3150444" y="2903752"/>
            <a:ext cx="1534577" cy="158046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339966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0859581">
            <a:off x="3543859" y="3499397"/>
            <a:ext cx="1536276" cy="158046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7267884">
            <a:off x="4248268" y="3454364"/>
            <a:ext cx="1536277" cy="1578763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339966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3662163">
            <a:off x="4564362" y="2822179"/>
            <a:ext cx="1534577" cy="158046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 flipH="1">
            <a:off x="2347094" y="2136461"/>
            <a:ext cx="1232080" cy="441849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5661606" y="2136461"/>
            <a:ext cx="1232081" cy="441849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任意多边形 35"/>
          <p:cNvSpPr/>
          <p:nvPr/>
        </p:nvSpPr>
        <p:spPr>
          <a:xfrm flipH="1" flipV="1">
            <a:off x="2347094" y="4756968"/>
            <a:ext cx="1232080" cy="441849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 flipV="1">
            <a:off x="5661606" y="4756968"/>
            <a:ext cx="1232081" cy="441849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 flipH="1">
            <a:off x="6200323" y="3694830"/>
            <a:ext cx="693364" cy="11896"/>
          </a:xfrm>
          <a:prstGeom prst="straightConnector1">
            <a:avLst/>
          </a:pr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39" name="直接箭头连接符 38"/>
          <p:cNvCxnSpPr/>
          <p:nvPr/>
        </p:nvCxnSpPr>
        <p:spPr>
          <a:xfrm flipH="1">
            <a:off x="2347093" y="3713526"/>
            <a:ext cx="520514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40" name="文本框 75"/>
          <p:cNvSpPr txBox="1"/>
          <p:nvPr/>
        </p:nvSpPr>
        <p:spPr>
          <a:xfrm>
            <a:off x="7005578" y="1847682"/>
            <a:ext cx="1886902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76"/>
          <p:cNvSpPr txBox="1"/>
          <p:nvPr/>
        </p:nvSpPr>
        <p:spPr>
          <a:xfrm>
            <a:off x="7005578" y="3416250"/>
            <a:ext cx="1886902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77"/>
          <p:cNvSpPr txBox="1"/>
          <p:nvPr/>
        </p:nvSpPr>
        <p:spPr>
          <a:xfrm>
            <a:off x="7005578" y="4910038"/>
            <a:ext cx="1886902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78"/>
          <p:cNvSpPr txBox="1"/>
          <p:nvPr/>
        </p:nvSpPr>
        <p:spPr>
          <a:xfrm>
            <a:off x="329709" y="1847682"/>
            <a:ext cx="1896945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79"/>
          <p:cNvSpPr txBox="1"/>
          <p:nvPr/>
        </p:nvSpPr>
        <p:spPr>
          <a:xfrm>
            <a:off x="313907" y="3416249"/>
            <a:ext cx="1912747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80"/>
          <p:cNvSpPr txBox="1"/>
          <p:nvPr/>
        </p:nvSpPr>
        <p:spPr>
          <a:xfrm>
            <a:off x="313909" y="4910038"/>
            <a:ext cx="1912747" cy="5724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文本框 3"/>
          <p:cNvSpPr txBox="1"/>
          <p:nvPr/>
        </p:nvSpPr>
        <p:spPr>
          <a:xfrm>
            <a:off x="4120580" y="3267040"/>
            <a:ext cx="997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TITLE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47" name="直接箭头连接符 46"/>
          <p:cNvCxnSpPr/>
          <p:nvPr/>
        </p:nvCxnSpPr>
        <p:spPr>
          <a:xfrm flipH="1">
            <a:off x="2349122" y="3694830"/>
            <a:ext cx="693364" cy="11896"/>
          </a:xfrm>
          <a:prstGeom prst="straightConnector1">
            <a:avLst/>
          </a:prstGeom>
          <a:noFill/>
          <a:ln w="19050" cap="flat" cmpd="sng" algn="ctr">
            <a:solidFill>
              <a:srgbClr val="33996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48" name="TextBox 19"/>
          <p:cNvSpPr txBox="1">
            <a:spLocks noChangeArrowheads="1"/>
          </p:cNvSpPr>
          <p:nvPr/>
        </p:nvSpPr>
        <p:spPr bwMode="auto">
          <a:xfrm>
            <a:off x="329709" y="1484784"/>
            <a:ext cx="1896946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49" name="TextBox 19"/>
          <p:cNvSpPr txBox="1">
            <a:spLocks noChangeArrowheads="1"/>
          </p:cNvSpPr>
          <p:nvPr/>
        </p:nvSpPr>
        <p:spPr bwMode="auto">
          <a:xfrm>
            <a:off x="329709" y="3059690"/>
            <a:ext cx="1896946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50" name="TextBox 19"/>
          <p:cNvSpPr txBox="1">
            <a:spLocks noChangeArrowheads="1"/>
          </p:cNvSpPr>
          <p:nvPr/>
        </p:nvSpPr>
        <p:spPr bwMode="auto">
          <a:xfrm>
            <a:off x="329709" y="4564773"/>
            <a:ext cx="1896946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51" name="TextBox 19"/>
          <p:cNvSpPr txBox="1">
            <a:spLocks noChangeArrowheads="1"/>
          </p:cNvSpPr>
          <p:nvPr/>
        </p:nvSpPr>
        <p:spPr bwMode="auto">
          <a:xfrm>
            <a:off x="7005578" y="1484784"/>
            <a:ext cx="1603367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52" name="TextBox 19"/>
          <p:cNvSpPr txBox="1">
            <a:spLocks noChangeArrowheads="1"/>
          </p:cNvSpPr>
          <p:nvPr/>
        </p:nvSpPr>
        <p:spPr bwMode="auto">
          <a:xfrm>
            <a:off x="7005578" y="3059690"/>
            <a:ext cx="1603367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53" name="TextBox 19"/>
          <p:cNvSpPr txBox="1">
            <a:spLocks noChangeArrowheads="1"/>
          </p:cNvSpPr>
          <p:nvPr/>
        </p:nvSpPr>
        <p:spPr bwMode="auto">
          <a:xfrm>
            <a:off x="7005578" y="4564773"/>
            <a:ext cx="1603367" cy="37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 bwMode="auto">
          <a:xfrm>
            <a:off x="537548" y="2013042"/>
            <a:ext cx="1652515" cy="165251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35" name="饼形 34"/>
          <p:cNvSpPr/>
          <p:nvPr/>
        </p:nvSpPr>
        <p:spPr>
          <a:xfrm>
            <a:off x="540089" y="2013042"/>
            <a:ext cx="1653928" cy="1653928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773202" y="2248694"/>
            <a:ext cx="1181209" cy="1181209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椭圆 36"/>
          <p:cNvSpPr/>
          <p:nvPr/>
        </p:nvSpPr>
        <p:spPr bwMode="auto">
          <a:xfrm>
            <a:off x="757370" y="2232863"/>
            <a:ext cx="1212870" cy="121287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877532" y="2529912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38%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2748084" y="2013042"/>
            <a:ext cx="1652515" cy="165251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40" name="饼形 39"/>
          <p:cNvSpPr/>
          <p:nvPr/>
        </p:nvSpPr>
        <p:spPr>
          <a:xfrm>
            <a:off x="2750626" y="2013042"/>
            <a:ext cx="1653928" cy="1653928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2983738" y="2248694"/>
            <a:ext cx="1181209" cy="1181209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2967906" y="2232863"/>
            <a:ext cx="1212870" cy="121287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3088069" y="2522253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47%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896468" y="2013042"/>
            <a:ext cx="1652515" cy="165251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45" name="饼形 44"/>
          <p:cNvSpPr/>
          <p:nvPr/>
        </p:nvSpPr>
        <p:spPr>
          <a:xfrm>
            <a:off x="4899010" y="2013042"/>
            <a:ext cx="1653928" cy="1653928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5132122" y="2248694"/>
            <a:ext cx="1181209" cy="1181209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5116290" y="2232863"/>
            <a:ext cx="1212870" cy="121287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5236453" y="2522253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65%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7137308" y="2013042"/>
            <a:ext cx="1652515" cy="165251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100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Arial"/>
                <a:ea typeface="方正超粗黑简体" panose="03000509000000000000" pitchFamily="65" charset="-122"/>
                <a:cs typeface="+mn-cs"/>
              </a:rPr>
              <a:t>%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50" name="饼形 49"/>
          <p:cNvSpPr/>
          <p:nvPr/>
        </p:nvSpPr>
        <p:spPr>
          <a:xfrm>
            <a:off x="7139849" y="2013042"/>
            <a:ext cx="1653928" cy="1653928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7372962" y="2248694"/>
            <a:ext cx="1181209" cy="1181209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7357130" y="2232863"/>
            <a:ext cx="1212870" cy="1212870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latin typeface="Arial"/>
              <a:ea typeface="方正超粗黑简体" panose="03000509000000000000" pitchFamily="65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 bwMode="auto">
          <a:xfrm>
            <a:off x="7477292" y="2522253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90%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54" name="文本框 49"/>
          <p:cNvSpPr txBox="1"/>
          <p:nvPr/>
        </p:nvSpPr>
        <p:spPr>
          <a:xfrm>
            <a:off x="438362" y="4059076"/>
            <a:ext cx="16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55445" y="4558091"/>
            <a:ext cx="176765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46399" y="4430787"/>
            <a:ext cx="1347415" cy="0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57" name="文本框 49"/>
          <p:cNvSpPr txBox="1"/>
          <p:nvPr/>
        </p:nvSpPr>
        <p:spPr>
          <a:xfrm>
            <a:off x="2606240" y="4059076"/>
            <a:ext cx="16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619592" y="4558091"/>
            <a:ext cx="1781232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2814277" y="4430787"/>
            <a:ext cx="1347415" cy="0"/>
          </a:xfrm>
          <a:prstGeom prst="line">
            <a:avLst/>
          </a:prstGeom>
          <a:noFill/>
          <a:ln w="6350" cap="flat" cmpd="sng" algn="ctr">
            <a:solidFill>
              <a:srgbClr val="8CC94C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0" name="文本框 49"/>
          <p:cNvSpPr txBox="1"/>
          <p:nvPr/>
        </p:nvSpPr>
        <p:spPr>
          <a:xfrm>
            <a:off x="4798482" y="4059076"/>
            <a:ext cx="16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811835" y="4558091"/>
            <a:ext cx="1781232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5006520" y="4430787"/>
            <a:ext cx="1347415" cy="0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3" name="文本框 49"/>
          <p:cNvSpPr txBox="1"/>
          <p:nvPr/>
        </p:nvSpPr>
        <p:spPr>
          <a:xfrm>
            <a:off x="7085068" y="4059076"/>
            <a:ext cx="16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098421" y="4558091"/>
            <a:ext cx="1781232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293106" y="4430787"/>
            <a:ext cx="1347415" cy="0"/>
          </a:xfrm>
          <a:prstGeom prst="line">
            <a:avLst/>
          </a:prstGeom>
          <a:noFill/>
          <a:ln w="6350" cap="flat" cmpd="sng" algn="ctr">
            <a:solidFill>
              <a:srgbClr val="8CC94C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35"/>
          <p:cNvSpPr>
            <a:spLocks/>
          </p:cNvSpPr>
          <p:nvPr/>
        </p:nvSpPr>
        <p:spPr bwMode="auto">
          <a:xfrm flipV="1">
            <a:off x="2786353" y="2671880"/>
            <a:ext cx="423328" cy="397673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 flipV="1">
            <a:off x="2920919" y="2870716"/>
            <a:ext cx="1955006" cy="1160946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 flipH="1">
            <a:off x="5076682" y="2906932"/>
            <a:ext cx="1898076" cy="1127138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35"/>
          <p:cNvSpPr>
            <a:spLocks/>
          </p:cNvSpPr>
          <p:nvPr/>
        </p:nvSpPr>
        <p:spPr bwMode="auto">
          <a:xfrm flipH="1">
            <a:off x="6704176" y="3864801"/>
            <a:ext cx="411001" cy="386092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35"/>
          <p:cNvSpPr>
            <a:spLocks/>
          </p:cNvSpPr>
          <p:nvPr/>
        </p:nvSpPr>
        <p:spPr bwMode="auto">
          <a:xfrm rot="16200000" flipH="1">
            <a:off x="5349184" y="1300812"/>
            <a:ext cx="408644" cy="383879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rot="16200000" flipH="1">
            <a:off x="4063718" y="1766956"/>
            <a:ext cx="1887190" cy="1120674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339966"/>
          </a:solidFill>
          <a:ln>
            <a:noFill/>
          </a:ln>
          <a:effectLst/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Freeform 35"/>
          <p:cNvSpPr>
            <a:spLocks/>
          </p:cNvSpPr>
          <p:nvPr/>
        </p:nvSpPr>
        <p:spPr bwMode="auto">
          <a:xfrm rot="5400000" flipH="1">
            <a:off x="4223257" y="5330004"/>
            <a:ext cx="415853" cy="390651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shade val="30000"/>
                  <a:satMod val="115000"/>
                  <a:lumMod val="76000"/>
                  <a:lumOff val="24000"/>
                  <a:alpha val="76000"/>
                </a:sysClr>
              </a:gs>
              <a:gs pos="59000">
                <a:sysClr val="window" lastClr="FFFFFF">
                  <a:alpha val="73000"/>
                </a:sysClr>
              </a:gs>
            </a:gsLst>
            <a:lin ang="13500000" scaled="1"/>
          </a:gra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 rot="5400000" flipH="1">
            <a:off x="4041165" y="4068836"/>
            <a:ext cx="1920484" cy="1140445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339966"/>
          </a:solidFill>
          <a:ln>
            <a:noFill/>
          </a:ln>
          <a:effectLst/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60"/>
          <p:cNvSpPr txBox="1"/>
          <p:nvPr/>
        </p:nvSpPr>
        <p:spPr>
          <a:xfrm>
            <a:off x="4692388" y="2449501"/>
            <a:ext cx="66556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61"/>
          <p:cNvSpPr txBox="1"/>
          <p:nvPr/>
        </p:nvSpPr>
        <p:spPr>
          <a:xfrm>
            <a:off x="4713834" y="4104009"/>
            <a:ext cx="66556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62"/>
          <p:cNvSpPr txBox="1"/>
          <p:nvPr/>
        </p:nvSpPr>
        <p:spPr>
          <a:xfrm>
            <a:off x="3827476" y="3199244"/>
            <a:ext cx="66556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63"/>
          <p:cNvSpPr txBox="1"/>
          <p:nvPr/>
        </p:nvSpPr>
        <p:spPr>
          <a:xfrm>
            <a:off x="5310863" y="3199244"/>
            <a:ext cx="665567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49"/>
          <p:cNvSpPr txBox="1"/>
          <p:nvPr/>
        </p:nvSpPr>
        <p:spPr>
          <a:xfrm>
            <a:off x="6539244" y="1345162"/>
            <a:ext cx="172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59854" y="1726299"/>
            <a:ext cx="2188672" cy="6324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49"/>
          <p:cNvSpPr txBox="1"/>
          <p:nvPr/>
        </p:nvSpPr>
        <p:spPr>
          <a:xfrm>
            <a:off x="6559854" y="4264250"/>
            <a:ext cx="172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80465" y="4645388"/>
            <a:ext cx="2188672" cy="6324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49"/>
          <p:cNvSpPr txBox="1"/>
          <p:nvPr/>
        </p:nvSpPr>
        <p:spPr>
          <a:xfrm>
            <a:off x="1114707" y="4196683"/>
            <a:ext cx="172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39552" y="4577821"/>
            <a:ext cx="2288861" cy="6324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49"/>
          <p:cNvSpPr txBox="1"/>
          <p:nvPr/>
        </p:nvSpPr>
        <p:spPr>
          <a:xfrm>
            <a:off x="1114707" y="1800042"/>
            <a:ext cx="172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9552" y="2181180"/>
            <a:ext cx="2288861" cy="6324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270852" y="3155945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12181" y="3141528"/>
            <a:ext cx="2339102" cy="56560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2339752" y="3140968"/>
            <a:ext cx="714280" cy="58889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3" descr="C:\Users\Administrator\Desktop\78763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494" y="1315545"/>
            <a:ext cx="3070574" cy="43236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" name="组合 80"/>
          <p:cNvGrpSpPr/>
          <p:nvPr/>
        </p:nvGrpSpPr>
        <p:grpSpPr>
          <a:xfrm>
            <a:off x="4226937" y="4716329"/>
            <a:ext cx="807686" cy="807869"/>
            <a:chOff x="3832873" y="2297208"/>
            <a:chExt cx="1516550" cy="1516550"/>
          </a:xfrm>
        </p:grpSpPr>
        <p:grpSp>
          <p:nvGrpSpPr>
            <p:cNvPr id="82" name="组合 8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83" name="椭圆 8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427013" y="3854542"/>
            <a:ext cx="807686" cy="807869"/>
            <a:chOff x="3832873" y="2297208"/>
            <a:chExt cx="1516550" cy="1516550"/>
          </a:xfrm>
        </p:grpSpPr>
        <p:grpSp>
          <p:nvGrpSpPr>
            <p:cNvPr id="87" name="组合 8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8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88" name="椭圆 8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039436" y="3327843"/>
            <a:ext cx="807686" cy="807869"/>
            <a:chOff x="3832873" y="2297208"/>
            <a:chExt cx="1516550" cy="1516550"/>
          </a:xfrm>
        </p:grpSpPr>
        <p:grpSp>
          <p:nvGrpSpPr>
            <p:cNvPr id="92" name="组合 9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4" name="同心圆 9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3" name="椭圆 9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3427013" y="2828270"/>
            <a:ext cx="807686" cy="807869"/>
            <a:chOff x="3832873" y="2297208"/>
            <a:chExt cx="1516550" cy="1516550"/>
          </a:xfrm>
        </p:grpSpPr>
        <p:grpSp>
          <p:nvGrpSpPr>
            <p:cNvPr id="97" name="组合 9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8" name="椭圆 9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039436" y="2289497"/>
            <a:ext cx="807686" cy="807869"/>
            <a:chOff x="3832873" y="2297208"/>
            <a:chExt cx="1516550" cy="1516550"/>
          </a:xfrm>
        </p:grpSpPr>
        <p:grpSp>
          <p:nvGrpSpPr>
            <p:cNvPr id="102" name="组合 10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226937" y="1396037"/>
            <a:ext cx="807686" cy="807869"/>
            <a:chOff x="3832873" y="2297208"/>
            <a:chExt cx="1516550" cy="1516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11" name="Group 34"/>
          <p:cNvGrpSpPr/>
          <p:nvPr/>
        </p:nvGrpSpPr>
        <p:grpSpPr>
          <a:xfrm>
            <a:off x="4481723" y="1620771"/>
            <a:ext cx="316291" cy="257433"/>
            <a:chOff x="1550139" y="1314466"/>
            <a:chExt cx="509139" cy="414300"/>
          </a:xfrm>
          <a:solidFill>
            <a:sysClr val="window" lastClr="FFFFFF"/>
          </a:solidFill>
        </p:grpSpPr>
        <p:sp>
          <p:nvSpPr>
            <p:cNvPr id="112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5" name="矩形 3"/>
          <p:cNvSpPr>
            <a:spLocks noChangeArrowheads="1"/>
          </p:cNvSpPr>
          <p:nvPr/>
        </p:nvSpPr>
        <p:spPr bwMode="auto">
          <a:xfrm>
            <a:off x="6046838" y="1196752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16" name="文本框 13"/>
          <p:cNvSpPr txBox="1"/>
          <p:nvPr/>
        </p:nvSpPr>
        <p:spPr>
          <a:xfrm>
            <a:off x="6046838" y="1486440"/>
            <a:ext cx="2485602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矩形 3"/>
          <p:cNvSpPr>
            <a:spLocks noChangeArrowheads="1"/>
          </p:cNvSpPr>
          <p:nvPr/>
        </p:nvSpPr>
        <p:spPr bwMode="auto">
          <a:xfrm>
            <a:off x="6046838" y="2281422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18" name="文本框 13"/>
          <p:cNvSpPr txBox="1"/>
          <p:nvPr/>
        </p:nvSpPr>
        <p:spPr>
          <a:xfrm>
            <a:off x="6046838" y="2603417"/>
            <a:ext cx="2485602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Freeform 20"/>
          <p:cNvSpPr>
            <a:spLocks noEditPoints="1"/>
          </p:cNvSpPr>
          <p:nvPr/>
        </p:nvSpPr>
        <p:spPr bwMode="auto">
          <a:xfrm>
            <a:off x="5277662" y="2576812"/>
            <a:ext cx="315130" cy="214191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矩形 3"/>
          <p:cNvSpPr>
            <a:spLocks noChangeArrowheads="1"/>
          </p:cNvSpPr>
          <p:nvPr/>
        </p:nvSpPr>
        <p:spPr bwMode="auto">
          <a:xfrm>
            <a:off x="2025019" y="2683908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21" name="文本框 13"/>
          <p:cNvSpPr txBox="1"/>
          <p:nvPr/>
        </p:nvSpPr>
        <p:spPr>
          <a:xfrm>
            <a:off x="848405" y="2994401"/>
            <a:ext cx="2458171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2" name="Group 20"/>
          <p:cNvGrpSpPr/>
          <p:nvPr/>
        </p:nvGrpSpPr>
        <p:grpSpPr>
          <a:xfrm>
            <a:off x="3659421" y="3101945"/>
            <a:ext cx="326766" cy="226382"/>
            <a:chOff x="7416800" y="1122363"/>
            <a:chExt cx="366713" cy="254000"/>
          </a:xfrm>
          <a:solidFill>
            <a:sysClr val="window" lastClr="FFFFFF"/>
          </a:solidFill>
        </p:grpSpPr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5" name="矩形 3"/>
          <p:cNvSpPr>
            <a:spLocks noChangeArrowheads="1"/>
          </p:cNvSpPr>
          <p:nvPr/>
        </p:nvSpPr>
        <p:spPr bwMode="auto">
          <a:xfrm>
            <a:off x="6046838" y="3322419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26" name="文本框 13"/>
          <p:cNvSpPr txBox="1"/>
          <p:nvPr/>
        </p:nvSpPr>
        <p:spPr>
          <a:xfrm>
            <a:off x="6046838" y="3636397"/>
            <a:ext cx="2485602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5279227" y="3537652"/>
            <a:ext cx="334481" cy="319807"/>
            <a:chOff x="3294063" y="754063"/>
            <a:chExt cx="5600701" cy="5353051"/>
          </a:xfrm>
          <a:solidFill>
            <a:sysClr val="window" lastClr="FFFFFF"/>
          </a:solidFill>
        </p:grpSpPr>
        <p:sp>
          <p:nvSpPr>
            <p:cNvPr id="128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29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0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1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2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3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4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5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6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7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38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39" name="矩形 3"/>
          <p:cNvSpPr>
            <a:spLocks noChangeArrowheads="1"/>
          </p:cNvSpPr>
          <p:nvPr/>
        </p:nvSpPr>
        <p:spPr bwMode="auto">
          <a:xfrm>
            <a:off x="2025019" y="3911410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40" name="文本框 13"/>
          <p:cNvSpPr txBox="1"/>
          <p:nvPr/>
        </p:nvSpPr>
        <p:spPr>
          <a:xfrm>
            <a:off x="848405" y="4191719"/>
            <a:ext cx="2458171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1" name="Group 23"/>
          <p:cNvGrpSpPr/>
          <p:nvPr/>
        </p:nvGrpSpPr>
        <p:grpSpPr>
          <a:xfrm>
            <a:off x="3721923" y="4132763"/>
            <a:ext cx="271355" cy="236620"/>
            <a:chOff x="7540014" y="4306907"/>
            <a:chExt cx="389342" cy="339426"/>
          </a:xfrm>
          <a:solidFill>
            <a:sysClr val="window" lastClr="FFFFFF"/>
          </a:solidFill>
        </p:grpSpPr>
        <p:sp>
          <p:nvSpPr>
            <p:cNvPr id="142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3" name="矩形 3"/>
          <p:cNvSpPr>
            <a:spLocks noChangeArrowheads="1"/>
          </p:cNvSpPr>
          <p:nvPr/>
        </p:nvSpPr>
        <p:spPr bwMode="auto">
          <a:xfrm>
            <a:off x="6046838" y="4541017"/>
            <a:ext cx="1401761" cy="34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6408" tIns="48205" rIns="96408" bIns="4820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54" name="文本框 13"/>
          <p:cNvSpPr txBox="1"/>
          <p:nvPr/>
        </p:nvSpPr>
        <p:spPr>
          <a:xfrm>
            <a:off x="6046838" y="4832592"/>
            <a:ext cx="2485602" cy="413517"/>
          </a:xfrm>
          <a:prstGeom prst="rect">
            <a:avLst/>
          </a:prstGeom>
          <a:noFill/>
        </p:spPr>
        <p:txBody>
          <a:bodyPr wrap="square" lIns="92530" tIns="46263" rIns="92530" bIns="4626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5" name="Group 9"/>
          <p:cNvGrpSpPr/>
          <p:nvPr/>
        </p:nvGrpSpPr>
        <p:grpSpPr>
          <a:xfrm>
            <a:off x="4478382" y="5025649"/>
            <a:ext cx="304795" cy="226065"/>
            <a:chOff x="4572000" y="3414713"/>
            <a:chExt cx="374651" cy="277813"/>
          </a:xfrm>
          <a:solidFill>
            <a:sysClr val="window" lastClr="FFFFFF"/>
          </a:solidFill>
        </p:grpSpPr>
        <p:sp>
          <p:nvSpPr>
            <p:cNvPr id="156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20"/>
          <p:cNvCxnSpPr>
            <a:cxnSpLocks noChangeShapeType="1"/>
          </p:cNvCxnSpPr>
          <p:nvPr/>
        </p:nvCxnSpPr>
        <p:spPr bwMode="auto">
          <a:xfrm flipV="1">
            <a:off x="3527471" y="2795638"/>
            <a:ext cx="713312" cy="790460"/>
          </a:xfrm>
          <a:prstGeom prst="line">
            <a:avLst/>
          </a:prstGeom>
          <a:noFill/>
          <a:ln w="19050">
            <a:solidFill>
              <a:srgbClr val="33996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连接符 20"/>
          <p:cNvCxnSpPr>
            <a:cxnSpLocks noChangeShapeType="1"/>
          </p:cNvCxnSpPr>
          <p:nvPr/>
        </p:nvCxnSpPr>
        <p:spPr bwMode="auto">
          <a:xfrm flipH="1" flipV="1">
            <a:off x="4888542" y="2795638"/>
            <a:ext cx="713313" cy="790460"/>
          </a:xfrm>
          <a:prstGeom prst="line">
            <a:avLst/>
          </a:prstGeom>
          <a:noFill/>
          <a:ln w="19050">
            <a:solidFill>
              <a:srgbClr val="33996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20"/>
          <p:cNvCxnSpPr>
            <a:cxnSpLocks noChangeShapeType="1"/>
          </p:cNvCxnSpPr>
          <p:nvPr/>
        </p:nvCxnSpPr>
        <p:spPr bwMode="auto">
          <a:xfrm flipH="1" flipV="1">
            <a:off x="5081789" y="2710552"/>
            <a:ext cx="2546006" cy="1004319"/>
          </a:xfrm>
          <a:prstGeom prst="line">
            <a:avLst/>
          </a:prstGeom>
          <a:noFill/>
          <a:ln w="19050">
            <a:solidFill>
              <a:srgbClr val="33996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直接连接符 20"/>
          <p:cNvCxnSpPr>
            <a:cxnSpLocks noChangeShapeType="1"/>
          </p:cNvCxnSpPr>
          <p:nvPr/>
        </p:nvCxnSpPr>
        <p:spPr bwMode="auto">
          <a:xfrm flipV="1">
            <a:off x="1712944" y="2710552"/>
            <a:ext cx="2388170" cy="935950"/>
          </a:xfrm>
          <a:prstGeom prst="line">
            <a:avLst/>
          </a:prstGeom>
          <a:noFill/>
          <a:ln w="19050">
            <a:solidFill>
              <a:srgbClr val="33996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5" name="组合 44"/>
          <p:cNvGrpSpPr/>
          <p:nvPr/>
        </p:nvGrpSpPr>
        <p:grpSpPr>
          <a:xfrm>
            <a:off x="2948331" y="3162582"/>
            <a:ext cx="1081838" cy="1249694"/>
            <a:chOff x="4966840" y="32547"/>
            <a:chExt cx="1506022" cy="1739302"/>
          </a:xfr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536427" y="4611873"/>
            <a:ext cx="140759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49116" y="4621988"/>
            <a:ext cx="1651295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1308" y="4611875"/>
            <a:ext cx="140759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7075" y="4618925"/>
            <a:ext cx="140759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427" y="4908405"/>
            <a:ext cx="1798797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49116" y="4934776"/>
            <a:ext cx="1817944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1308" y="4908405"/>
            <a:ext cx="1804515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97075" y="4939449"/>
            <a:ext cx="1828803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762043" y="1343434"/>
            <a:ext cx="1681270" cy="1942135"/>
            <a:chOff x="3752572" y="829317"/>
            <a:chExt cx="1506022" cy="1739302"/>
          </a:xfr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7" name="组合 56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59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ysClr val="window" lastClr="FFFFFF">
                      <a:alpha val="40000"/>
                    </a:sysClr>
                  </a:gs>
                  <a:gs pos="50000">
                    <a:srgbClr val="FFFFFF">
                      <a:alpha val="10000"/>
                    </a:srgbClr>
                  </a:gs>
                  <a:gs pos="50000">
                    <a:sysClr val="window" lastClr="FFFFFF">
                      <a:alpha val="20000"/>
                    </a:sysClr>
                  </a:gs>
                  <a:gs pos="15000">
                    <a:sysClr val="window" lastClr="FFFFFF">
                      <a:alpha val="87000"/>
                    </a:sysClr>
                  </a:gs>
                </a:gsLst>
                <a:lin ang="2700000" scaled="0"/>
              </a:gradFill>
              <a:ln w="12700" cap="flat" cmpd="sng" algn="ctr"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/>
                    </a:gs>
                  </a:gsLst>
                  <a:lin ang="2700000" scaled="0"/>
                </a:gradFill>
                <a:prstDash val="solid"/>
                <a:miter lim="800000"/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339966"/>
              </a:solidFill>
              <a:ln w="28575" cap="flat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024426" y="1385883"/>
              <a:ext cx="925698" cy="57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</a:endParaRPr>
            </a:p>
          </p:txBody>
        </p:sp>
      </p:grpSp>
      <p:sp>
        <p:nvSpPr>
          <p:cNvPr id="61" name="Freeform 12"/>
          <p:cNvSpPr>
            <a:spLocks/>
          </p:cNvSpPr>
          <p:nvPr/>
        </p:nvSpPr>
        <p:spPr bwMode="auto">
          <a:xfrm>
            <a:off x="3165206" y="3455696"/>
            <a:ext cx="648088" cy="616237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4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442589" y="3162582"/>
            <a:ext cx="1081838" cy="1249694"/>
            <a:chOff x="4966840" y="32547"/>
            <a:chExt cx="1506022" cy="1739302"/>
          </a:xfr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Freeform 18"/>
          <p:cNvSpPr>
            <a:spLocks noEditPoints="1"/>
          </p:cNvSpPr>
          <p:nvPr/>
        </p:nvSpPr>
        <p:spPr bwMode="auto">
          <a:xfrm>
            <a:off x="7727219" y="3543255"/>
            <a:ext cx="602987" cy="528676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4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72226" y="3183564"/>
            <a:ext cx="1081838" cy="1249694"/>
            <a:chOff x="229394" y="1453367"/>
            <a:chExt cx="969072" cy="1119178"/>
          </a:xfr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8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33996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09074" y="3617868"/>
            <a:ext cx="439860" cy="379016"/>
            <a:chOff x="3320568" y="5902574"/>
            <a:chExt cx="394011" cy="339433"/>
          </a:xfrm>
        </p:grpSpPr>
        <p:sp>
          <p:nvSpPr>
            <p:cNvPr id="70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048345" y="3212711"/>
            <a:ext cx="1081838" cy="1249694"/>
            <a:chOff x="229394" y="1453366"/>
            <a:chExt cx="969072" cy="1119178"/>
          </a:xfr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5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127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33996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381433" y="3629321"/>
            <a:ext cx="467767" cy="385665"/>
            <a:chOff x="5161140" y="7206311"/>
            <a:chExt cx="419009" cy="345387"/>
          </a:xfrm>
        </p:grpSpPr>
        <p:sp>
          <p:nvSpPr>
            <p:cNvPr id="78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544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 bwMode="auto">
          <a:xfrm>
            <a:off x="3623652" y="2348880"/>
            <a:ext cx="2265865" cy="121365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3623652" y="3832239"/>
            <a:ext cx="2265865" cy="121365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653640" y="2520036"/>
            <a:ext cx="2190109" cy="897280"/>
            <a:chOff x="4304043" y="1286668"/>
            <a:chExt cx="3837944" cy="2757793"/>
          </a:xfrm>
          <a:solidFill>
            <a:srgbClr val="33996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53640" y="4018952"/>
            <a:ext cx="2190109" cy="897280"/>
            <a:chOff x="4304043" y="1286668"/>
            <a:chExt cx="3837944" cy="2757793"/>
          </a:xfrm>
          <a:solidFill>
            <a:srgbClr val="33996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圆角矩形 3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54908" y="2431871"/>
            <a:ext cx="2544560" cy="104249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27584" y="3930787"/>
            <a:ext cx="2544560" cy="104249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704351" y="2495946"/>
            <a:ext cx="2190109" cy="897280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704351" y="3994862"/>
            <a:ext cx="2190109" cy="897280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148631" y="2431871"/>
            <a:ext cx="2544560" cy="104249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121306" y="3930787"/>
            <a:ext cx="2544560" cy="1042497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020518" y="2748246"/>
            <a:ext cx="1956998" cy="374330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20518" y="4219613"/>
            <a:ext cx="1956998" cy="374330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19345" y="2675463"/>
            <a:ext cx="1968320" cy="561882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433706" y="2675463"/>
            <a:ext cx="1968320" cy="561882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19345" y="4182912"/>
            <a:ext cx="1968320" cy="561882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433706" y="4182912"/>
            <a:ext cx="1968320" cy="561882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3"/>
          <p:cNvGrpSpPr>
            <a:grpSpLocks/>
          </p:cNvGrpSpPr>
          <p:nvPr/>
        </p:nvGrpSpPr>
        <p:grpSpPr bwMode="auto">
          <a:xfrm>
            <a:off x="3282450" y="2390701"/>
            <a:ext cx="2802341" cy="1690460"/>
            <a:chOff x="0" y="0"/>
            <a:chExt cx="3536515" cy="2133600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4" name="组合 2"/>
          <p:cNvGrpSpPr>
            <a:grpSpLocks/>
          </p:cNvGrpSpPr>
          <p:nvPr/>
        </p:nvGrpSpPr>
        <p:grpSpPr bwMode="auto">
          <a:xfrm>
            <a:off x="545513" y="2390701"/>
            <a:ext cx="2802341" cy="1690460"/>
            <a:chOff x="0" y="0"/>
            <a:chExt cx="3536515" cy="2133600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6019388" y="2390701"/>
            <a:ext cx="2801084" cy="1690460"/>
            <a:chOff x="0" y="0"/>
            <a:chExt cx="3536515" cy="2133600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0" name="矩形 37"/>
          <p:cNvSpPr>
            <a:spLocks noChangeArrowheads="1"/>
          </p:cNvSpPr>
          <p:nvPr/>
        </p:nvSpPr>
        <p:spPr bwMode="auto">
          <a:xfrm>
            <a:off x="896435" y="1844824"/>
            <a:ext cx="7600785" cy="401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8"/>
          <p:cNvSpPr>
            <a:spLocks noChangeArrowheads="1"/>
          </p:cNvSpPr>
          <p:nvPr/>
        </p:nvSpPr>
        <p:spPr bwMode="auto">
          <a:xfrm>
            <a:off x="1269275" y="4248447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024729" y="4754076"/>
            <a:ext cx="1845168" cy="5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51"/>
          <p:cNvSpPr>
            <a:spLocks noChangeArrowheads="1"/>
          </p:cNvSpPr>
          <p:nvPr/>
        </p:nvSpPr>
        <p:spPr bwMode="auto">
          <a:xfrm>
            <a:off x="4006212" y="4248447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3760409" y="4754076"/>
            <a:ext cx="1845168" cy="5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53"/>
          <p:cNvSpPr>
            <a:spLocks noChangeArrowheads="1"/>
          </p:cNvSpPr>
          <p:nvPr/>
        </p:nvSpPr>
        <p:spPr bwMode="auto">
          <a:xfrm>
            <a:off x="6741890" y="4248447"/>
            <a:ext cx="1401783" cy="3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6497346" y="4754076"/>
            <a:ext cx="1845168" cy="5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264966" y="4631030"/>
            <a:ext cx="1426326" cy="36223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矩形 36"/>
          <p:cNvSpPr>
            <a:spLocks noChangeArrowheads="1"/>
          </p:cNvSpPr>
          <p:nvPr/>
        </p:nvSpPr>
        <p:spPr bwMode="auto">
          <a:xfrm>
            <a:off x="4007720" y="4631030"/>
            <a:ext cx="1426326" cy="36223"/>
          </a:xfrm>
          <a:prstGeom prst="rect">
            <a:avLst/>
          </a:prstGeom>
          <a:solidFill>
            <a:srgbClr val="8CC94C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矩形 36"/>
          <p:cNvSpPr>
            <a:spLocks noChangeArrowheads="1"/>
          </p:cNvSpPr>
          <p:nvPr/>
        </p:nvSpPr>
        <p:spPr bwMode="auto">
          <a:xfrm>
            <a:off x="6737582" y="4631030"/>
            <a:ext cx="1426326" cy="36223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203848" y="2924944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45177" y="2910527"/>
            <a:ext cx="2339102" cy="56560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2272748" y="2909967"/>
            <a:ext cx="714280" cy="58889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672501" y="2502055"/>
            <a:ext cx="8009138" cy="445255"/>
          </a:xfrm>
          <a:custGeom>
            <a:avLst/>
            <a:gdLst>
              <a:gd name="connsiteX0" fmla="*/ 5392799 w 10785598"/>
              <a:gd name="connsiteY0" fmla="*/ 0 h 599608"/>
              <a:gd name="connsiteX1" fmla="*/ 5783856 w 10785598"/>
              <a:gd name="connsiteY1" fmla="*/ 422028 h 599608"/>
              <a:gd name="connsiteX2" fmla="*/ 7247026 w 10785598"/>
              <a:gd name="connsiteY2" fmla="*/ 430641 h 599608"/>
              <a:gd name="connsiteX3" fmla="*/ 10676039 w 10785598"/>
              <a:gd name="connsiteY3" fmla="*/ 563357 h 599608"/>
              <a:gd name="connsiteX4" fmla="*/ 10785598 w 10785598"/>
              <a:gd name="connsiteY4" fmla="*/ 599608 h 599608"/>
              <a:gd name="connsiteX5" fmla="*/ 0 w 10785598"/>
              <a:gd name="connsiteY5" fmla="*/ 599608 h 599608"/>
              <a:gd name="connsiteX6" fmla="*/ 109559 w 10785598"/>
              <a:gd name="connsiteY6" fmla="*/ 563357 h 599608"/>
              <a:gd name="connsiteX7" fmla="*/ 3538573 w 10785598"/>
              <a:gd name="connsiteY7" fmla="*/ 430641 h 599608"/>
              <a:gd name="connsiteX8" fmla="*/ 5001742 w 10785598"/>
              <a:gd name="connsiteY8" fmla="*/ 422028 h 59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85598" h="599608">
                <a:moveTo>
                  <a:pt x="5392799" y="0"/>
                </a:moveTo>
                <a:lnTo>
                  <a:pt x="5783856" y="422028"/>
                </a:lnTo>
                <a:lnTo>
                  <a:pt x="7247026" y="430641"/>
                </a:lnTo>
                <a:cubicBezTo>
                  <a:pt x="8981558" y="451826"/>
                  <a:pt x="10298895" y="501879"/>
                  <a:pt x="10676039" y="563357"/>
                </a:cubicBezTo>
                <a:lnTo>
                  <a:pt x="10785598" y="599608"/>
                </a:lnTo>
                <a:lnTo>
                  <a:pt x="0" y="599608"/>
                </a:lnTo>
                <a:lnTo>
                  <a:pt x="109559" y="563357"/>
                </a:lnTo>
                <a:cubicBezTo>
                  <a:pt x="486703" y="501879"/>
                  <a:pt x="1804041" y="451826"/>
                  <a:pt x="3538573" y="430641"/>
                </a:cubicBezTo>
                <a:lnTo>
                  <a:pt x="5001742" y="422028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441690" y="1772816"/>
            <a:ext cx="2562724" cy="624932"/>
          </a:xfrm>
          <a:prstGeom prst="roundRect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87595" y="3373380"/>
            <a:ext cx="1457771" cy="2124397"/>
          </a:xfrm>
          <a:prstGeom prst="roundRect">
            <a:avLst/>
          </a:prstGeom>
          <a:solidFill>
            <a:srgbClr val="339966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687333" y="2950721"/>
            <a:ext cx="1458207" cy="1020672"/>
          </a:xfrm>
          <a:custGeom>
            <a:avLst/>
            <a:gdLst>
              <a:gd name="connsiteX0" fmla="*/ 958996 w 1963711"/>
              <a:gd name="connsiteY0" fmla="*/ 1374500 h 1374500"/>
              <a:gd name="connsiteX1" fmla="*/ 1004715 w 1963711"/>
              <a:gd name="connsiteY1" fmla="*/ 1374500 h 1374500"/>
              <a:gd name="connsiteX2" fmla="*/ 1004715 w 1963711"/>
              <a:gd name="connsiteY2" fmla="*/ 805149 h 1374500"/>
              <a:gd name="connsiteX3" fmla="*/ 1636419 w 1963711"/>
              <a:gd name="connsiteY3" fmla="*/ 805149 h 1374500"/>
              <a:gd name="connsiteX4" fmla="*/ 1963711 w 1963711"/>
              <a:gd name="connsiteY4" fmla="*/ 477857 h 1374500"/>
              <a:gd name="connsiteX5" fmla="*/ 1963711 w 1963711"/>
              <a:gd name="connsiteY5" fmla="*/ 179883 h 1374500"/>
              <a:gd name="connsiteX6" fmla="*/ 1166735 w 1963711"/>
              <a:gd name="connsiteY6" fmla="*/ 179883 h 1374500"/>
              <a:gd name="connsiteX7" fmla="*/ 981855 w 1963711"/>
              <a:gd name="connsiteY7" fmla="*/ 0 h 1374500"/>
              <a:gd name="connsiteX8" fmla="*/ 796975 w 1963711"/>
              <a:gd name="connsiteY8" fmla="*/ 179883 h 1374500"/>
              <a:gd name="connsiteX9" fmla="*/ 0 w 1963711"/>
              <a:gd name="connsiteY9" fmla="*/ 179883 h 1374500"/>
              <a:gd name="connsiteX10" fmla="*/ 0 w 1963711"/>
              <a:gd name="connsiteY10" fmla="*/ 477857 h 1374500"/>
              <a:gd name="connsiteX11" fmla="*/ 327292 w 1963711"/>
              <a:gd name="connsiteY11" fmla="*/ 805149 h 1374500"/>
              <a:gd name="connsiteX12" fmla="*/ 958996 w 1963711"/>
              <a:gd name="connsiteY12" fmla="*/ 805149 h 137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63711" h="1374500">
                <a:moveTo>
                  <a:pt x="958996" y="1374500"/>
                </a:moveTo>
                <a:lnTo>
                  <a:pt x="1004715" y="1374500"/>
                </a:lnTo>
                <a:lnTo>
                  <a:pt x="1004715" y="805149"/>
                </a:lnTo>
                <a:lnTo>
                  <a:pt x="1636419" y="805149"/>
                </a:lnTo>
                <a:cubicBezTo>
                  <a:pt x="1817177" y="805149"/>
                  <a:pt x="1963711" y="658615"/>
                  <a:pt x="1963711" y="477857"/>
                </a:cubicBezTo>
                <a:lnTo>
                  <a:pt x="1963711" y="179883"/>
                </a:lnTo>
                <a:lnTo>
                  <a:pt x="1166735" y="179883"/>
                </a:lnTo>
                <a:lnTo>
                  <a:pt x="981855" y="0"/>
                </a:lnTo>
                <a:lnTo>
                  <a:pt x="796975" y="179883"/>
                </a:lnTo>
                <a:lnTo>
                  <a:pt x="0" y="179883"/>
                </a:lnTo>
                <a:lnTo>
                  <a:pt x="0" y="477857"/>
                </a:lnTo>
                <a:cubicBezTo>
                  <a:pt x="0" y="658615"/>
                  <a:pt x="146534" y="805149"/>
                  <a:pt x="327292" y="805149"/>
                </a:cubicBezTo>
                <a:lnTo>
                  <a:pt x="958996" y="805149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1560" y="3517972"/>
            <a:ext cx="1569925" cy="2682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5348" y="4111673"/>
            <a:ext cx="1362178" cy="10967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2322713" y="3373380"/>
            <a:ext cx="1459028" cy="2124397"/>
          </a:xfrm>
          <a:prstGeom prst="roundRect">
            <a:avLst/>
          </a:prstGeom>
          <a:solidFill>
            <a:srgbClr val="8CC94C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flipV="1">
            <a:off x="2323271" y="2950721"/>
            <a:ext cx="1458207" cy="1020672"/>
          </a:xfrm>
          <a:custGeom>
            <a:avLst/>
            <a:gdLst>
              <a:gd name="connsiteX0" fmla="*/ 958996 w 1963711"/>
              <a:gd name="connsiteY0" fmla="*/ 1374500 h 1374500"/>
              <a:gd name="connsiteX1" fmla="*/ 1004715 w 1963711"/>
              <a:gd name="connsiteY1" fmla="*/ 1374500 h 1374500"/>
              <a:gd name="connsiteX2" fmla="*/ 1004715 w 1963711"/>
              <a:gd name="connsiteY2" fmla="*/ 805149 h 1374500"/>
              <a:gd name="connsiteX3" fmla="*/ 1636419 w 1963711"/>
              <a:gd name="connsiteY3" fmla="*/ 805149 h 1374500"/>
              <a:gd name="connsiteX4" fmla="*/ 1963711 w 1963711"/>
              <a:gd name="connsiteY4" fmla="*/ 477857 h 1374500"/>
              <a:gd name="connsiteX5" fmla="*/ 1963711 w 1963711"/>
              <a:gd name="connsiteY5" fmla="*/ 179883 h 1374500"/>
              <a:gd name="connsiteX6" fmla="*/ 1166735 w 1963711"/>
              <a:gd name="connsiteY6" fmla="*/ 179883 h 1374500"/>
              <a:gd name="connsiteX7" fmla="*/ 981855 w 1963711"/>
              <a:gd name="connsiteY7" fmla="*/ 0 h 1374500"/>
              <a:gd name="connsiteX8" fmla="*/ 796975 w 1963711"/>
              <a:gd name="connsiteY8" fmla="*/ 179883 h 1374500"/>
              <a:gd name="connsiteX9" fmla="*/ 0 w 1963711"/>
              <a:gd name="connsiteY9" fmla="*/ 179883 h 1374500"/>
              <a:gd name="connsiteX10" fmla="*/ 0 w 1963711"/>
              <a:gd name="connsiteY10" fmla="*/ 477857 h 1374500"/>
              <a:gd name="connsiteX11" fmla="*/ 327292 w 1963711"/>
              <a:gd name="connsiteY11" fmla="*/ 805149 h 1374500"/>
              <a:gd name="connsiteX12" fmla="*/ 958996 w 1963711"/>
              <a:gd name="connsiteY12" fmla="*/ 805149 h 137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63711" h="1374500">
                <a:moveTo>
                  <a:pt x="958996" y="1374500"/>
                </a:moveTo>
                <a:lnTo>
                  <a:pt x="1004715" y="1374500"/>
                </a:lnTo>
                <a:lnTo>
                  <a:pt x="1004715" y="805149"/>
                </a:lnTo>
                <a:lnTo>
                  <a:pt x="1636419" y="805149"/>
                </a:lnTo>
                <a:cubicBezTo>
                  <a:pt x="1817177" y="805149"/>
                  <a:pt x="1963711" y="658615"/>
                  <a:pt x="1963711" y="477857"/>
                </a:cubicBezTo>
                <a:lnTo>
                  <a:pt x="1963711" y="179883"/>
                </a:lnTo>
                <a:lnTo>
                  <a:pt x="1166735" y="179883"/>
                </a:lnTo>
                <a:lnTo>
                  <a:pt x="981855" y="0"/>
                </a:lnTo>
                <a:lnTo>
                  <a:pt x="796975" y="179883"/>
                </a:lnTo>
                <a:lnTo>
                  <a:pt x="0" y="179883"/>
                </a:lnTo>
                <a:lnTo>
                  <a:pt x="0" y="477857"/>
                </a:lnTo>
                <a:cubicBezTo>
                  <a:pt x="0" y="658615"/>
                  <a:pt x="146534" y="805149"/>
                  <a:pt x="327292" y="805149"/>
                </a:cubicBezTo>
                <a:lnTo>
                  <a:pt x="958996" y="805149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21837" y="3517972"/>
            <a:ext cx="1584784" cy="2682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371137" y="4131824"/>
            <a:ext cx="1362179" cy="10967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959089" y="3373380"/>
            <a:ext cx="1457771" cy="2124397"/>
          </a:xfrm>
          <a:prstGeom prst="roundRect">
            <a:avLst/>
          </a:prstGeom>
          <a:solidFill>
            <a:srgbClr val="339966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任意多边形 35"/>
          <p:cNvSpPr/>
          <p:nvPr/>
        </p:nvSpPr>
        <p:spPr>
          <a:xfrm flipV="1">
            <a:off x="3959210" y="2950721"/>
            <a:ext cx="1458207" cy="1020672"/>
          </a:xfrm>
          <a:custGeom>
            <a:avLst/>
            <a:gdLst>
              <a:gd name="connsiteX0" fmla="*/ 958996 w 1963711"/>
              <a:gd name="connsiteY0" fmla="*/ 1374500 h 1374500"/>
              <a:gd name="connsiteX1" fmla="*/ 1004715 w 1963711"/>
              <a:gd name="connsiteY1" fmla="*/ 1374500 h 1374500"/>
              <a:gd name="connsiteX2" fmla="*/ 1004715 w 1963711"/>
              <a:gd name="connsiteY2" fmla="*/ 805149 h 1374500"/>
              <a:gd name="connsiteX3" fmla="*/ 1636419 w 1963711"/>
              <a:gd name="connsiteY3" fmla="*/ 805149 h 1374500"/>
              <a:gd name="connsiteX4" fmla="*/ 1963711 w 1963711"/>
              <a:gd name="connsiteY4" fmla="*/ 477857 h 1374500"/>
              <a:gd name="connsiteX5" fmla="*/ 1963711 w 1963711"/>
              <a:gd name="connsiteY5" fmla="*/ 179883 h 1374500"/>
              <a:gd name="connsiteX6" fmla="*/ 1166735 w 1963711"/>
              <a:gd name="connsiteY6" fmla="*/ 179883 h 1374500"/>
              <a:gd name="connsiteX7" fmla="*/ 981855 w 1963711"/>
              <a:gd name="connsiteY7" fmla="*/ 0 h 1374500"/>
              <a:gd name="connsiteX8" fmla="*/ 796975 w 1963711"/>
              <a:gd name="connsiteY8" fmla="*/ 179883 h 1374500"/>
              <a:gd name="connsiteX9" fmla="*/ 0 w 1963711"/>
              <a:gd name="connsiteY9" fmla="*/ 179883 h 1374500"/>
              <a:gd name="connsiteX10" fmla="*/ 0 w 1963711"/>
              <a:gd name="connsiteY10" fmla="*/ 477857 h 1374500"/>
              <a:gd name="connsiteX11" fmla="*/ 327292 w 1963711"/>
              <a:gd name="connsiteY11" fmla="*/ 805149 h 1374500"/>
              <a:gd name="connsiteX12" fmla="*/ 958996 w 1963711"/>
              <a:gd name="connsiteY12" fmla="*/ 805149 h 137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63711" h="1374500">
                <a:moveTo>
                  <a:pt x="958996" y="1374500"/>
                </a:moveTo>
                <a:lnTo>
                  <a:pt x="1004715" y="1374500"/>
                </a:lnTo>
                <a:lnTo>
                  <a:pt x="1004715" y="805149"/>
                </a:lnTo>
                <a:lnTo>
                  <a:pt x="1636419" y="805149"/>
                </a:lnTo>
                <a:cubicBezTo>
                  <a:pt x="1817177" y="805149"/>
                  <a:pt x="1963711" y="658615"/>
                  <a:pt x="1963711" y="477857"/>
                </a:cubicBezTo>
                <a:lnTo>
                  <a:pt x="1963711" y="179883"/>
                </a:lnTo>
                <a:lnTo>
                  <a:pt x="1166735" y="179883"/>
                </a:lnTo>
                <a:lnTo>
                  <a:pt x="981855" y="0"/>
                </a:lnTo>
                <a:lnTo>
                  <a:pt x="796975" y="179883"/>
                </a:lnTo>
                <a:lnTo>
                  <a:pt x="0" y="179883"/>
                </a:lnTo>
                <a:lnTo>
                  <a:pt x="0" y="477857"/>
                </a:lnTo>
                <a:cubicBezTo>
                  <a:pt x="0" y="658615"/>
                  <a:pt x="146534" y="805149"/>
                  <a:pt x="327292" y="805149"/>
                </a:cubicBezTo>
                <a:lnTo>
                  <a:pt x="958996" y="805149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835136" y="3517972"/>
            <a:ext cx="1584784" cy="2682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6884" y="4131824"/>
            <a:ext cx="1362179" cy="10967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5595465" y="3373380"/>
            <a:ext cx="1457771" cy="2124397"/>
          </a:xfrm>
          <a:prstGeom prst="roundRect">
            <a:avLst/>
          </a:prstGeom>
          <a:solidFill>
            <a:srgbClr val="8CC94C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任意多边形 39"/>
          <p:cNvSpPr/>
          <p:nvPr/>
        </p:nvSpPr>
        <p:spPr>
          <a:xfrm flipV="1">
            <a:off x="5595148" y="2950721"/>
            <a:ext cx="1458207" cy="1020672"/>
          </a:xfrm>
          <a:custGeom>
            <a:avLst/>
            <a:gdLst>
              <a:gd name="connsiteX0" fmla="*/ 958996 w 1963711"/>
              <a:gd name="connsiteY0" fmla="*/ 1374500 h 1374500"/>
              <a:gd name="connsiteX1" fmla="*/ 1004715 w 1963711"/>
              <a:gd name="connsiteY1" fmla="*/ 1374500 h 1374500"/>
              <a:gd name="connsiteX2" fmla="*/ 1004715 w 1963711"/>
              <a:gd name="connsiteY2" fmla="*/ 805149 h 1374500"/>
              <a:gd name="connsiteX3" fmla="*/ 1636419 w 1963711"/>
              <a:gd name="connsiteY3" fmla="*/ 805149 h 1374500"/>
              <a:gd name="connsiteX4" fmla="*/ 1963711 w 1963711"/>
              <a:gd name="connsiteY4" fmla="*/ 477857 h 1374500"/>
              <a:gd name="connsiteX5" fmla="*/ 1963711 w 1963711"/>
              <a:gd name="connsiteY5" fmla="*/ 179883 h 1374500"/>
              <a:gd name="connsiteX6" fmla="*/ 1166735 w 1963711"/>
              <a:gd name="connsiteY6" fmla="*/ 179883 h 1374500"/>
              <a:gd name="connsiteX7" fmla="*/ 981855 w 1963711"/>
              <a:gd name="connsiteY7" fmla="*/ 0 h 1374500"/>
              <a:gd name="connsiteX8" fmla="*/ 796975 w 1963711"/>
              <a:gd name="connsiteY8" fmla="*/ 179883 h 1374500"/>
              <a:gd name="connsiteX9" fmla="*/ 0 w 1963711"/>
              <a:gd name="connsiteY9" fmla="*/ 179883 h 1374500"/>
              <a:gd name="connsiteX10" fmla="*/ 0 w 1963711"/>
              <a:gd name="connsiteY10" fmla="*/ 477857 h 1374500"/>
              <a:gd name="connsiteX11" fmla="*/ 327292 w 1963711"/>
              <a:gd name="connsiteY11" fmla="*/ 805149 h 1374500"/>
              <a:gd name="connsiteX12" fmla="*/ 958996 w 1963711"/>
              <a:gd name="connsiteY12" fmla="*/ 805149 h 137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63711" h="1374500">
                <a:moveTo>
                  <a:pt x="958996" y="1374500"/>
                </a:moveTo>
                <a:lnTo>
                  <a:pt x="1004715" y="1374500"/>
                </a:lnTo>
                <a:lnTo>
                  <a:pt x="1004715" y="805149"/>
                </a:lnTo>
                <a:lnTo>
                  <a:pt x="1636419" y="805149"/>
                </a:lnTo>
                <a:cubicBezTo>
                  <a:pt x="1817177" y="805149"/>
                  <a:pt x="1963711" y="658615"/>
                  <a:pt x="1963711" y="477857"/>
                </a:cubicBezTo>
                <a:lnTo>
                  <a:pt x="1963711" y="179883"/>
                </a:lnTo>
                <a:lnTo>
                  <a:pt x="1166735" y="179883"/>
                </a:lnTo>
                <a:lnTo>
                  <a:pt x="981855" y="0"/>
                </a:lnTo>
                <a:lnTo>
                  <a:pt x="796975" y="179883"/>
                </a:lnTo>
                <a:lnTo>
                  <a:pt x="0" y="179883"/>
                </a:lnTo>
                <a:lnTo>
                  <a:pt x="0" y="477857"/>
                </a:lnTo>
                <a:cubicBezTo>
                  <a:pt x="0" y="658615"/>
                  <a:pt x="146534" y="805149"/>
                  <a:pt x="327292" y="805149"/>
                </a:cubicBezTo>
                <a:lnTo>
                  <a:pt x="958996" y="805149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471074" y="3517972"/>
            <a:ext cx="1584784" cy="2682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43162" y="4131824"/>
            <a:ext cx="1362179" cy="10967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7230583" y="3373380"/>
            <a:ext cx="1459028" cy="2124397"/>
          </a:xfrm>
          <a:prstGeom prst="roundRect">
            <a:avLst/>
          </a:prstGeom>
          <a:solidFill>
            <a:srgbClr val="339966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任意多边形 43"/>
          <p:cNvSpPr/>
          <p:nvPr/>
        </p:nvSpPr>
        <p:spPr>
          <a:xfrm flipV="1">
            <a:off x="7231084" y="2950721"/>
            <a:ext cx="1458207" cy="1020672"/>
          </a:xfrm>
          <a:custGeom>
            <a:avLst/>
            <a:gdLst>
              <a:gd name="connsiteX0" fmla="*/ 958996 w 1963711"/>
              <a:gd name="connsiteY0" fmla="*/ 1374500 h 1374500"/>
              <a:gd name="connsiteX1" fmla="*/ 1004715 w 1963711"/>
              <a:gd name="connsiteY1" fmla="*/ 1374500 h 1374500"/>
              <a:gd name="connsiteX2" fmla="*/ 1004715 w 1963711"/>
              <a:gd name="connsiteY2" fmla="*/ 805149 h 1374500"/>
              <a:gd name="connsiteX3" fmla="*/ 1636419 w 1963711"/>
              <a:gd name="connsiteY3" fmla="*/ 805149 h 1374500"/>
              <a:gd name="connsiteX4" fmla="*/ 1963711 w 1963711"/>
              <a:gd name="connsiteY4" fmla="*/ 477857 h 1374500"/>
              <a:gd name="connsiteX5" fmla="*/ 1963711 w 1963711"/>
              <a:gd name="connsiteY5" fmla="*/ 179883 h 1374500"/>
              <a:gd name="connsiteX6" fmla="*/ 1166735 w 1963711"/>
              <a:gd name="connsiteY6" fmla="*/ 179883 h 1374500"/>
              <a:gd name="connsiteX7" fmla="*/ 981855 w 1963711"/>
              <a:gd name="connsiteY7" fmla="*/ 0 h 1374500"/>
              <a:gd name="connsiteX8" fmla="*/ 796975 w 1963711"/>
              <a:gd name="connsiteY8" fmla="*/ 179883 h 1374500"/>
              <a:gd name="connsiteX9" fmla="*/ 0 w 1963711"/>
              <a:gd name="connsiteY9" fmla="*/ 179883 h 1374500"/>
              <a:gd name="connsiteX10" fmla="*/ 0 w 1963711"/>
              <a:gd name="connsiteY10" fmla="*/ 477857 h 1374500"/>
              <a:gd name="connsiteX11" fmla="*/ 327292 w 1963711"/>
              <a:gd name="connsiteY11" fmla="*/ 805149 h 1374500"/>
              <a:gd name="connsiteX12" fmla="*/ 958996 w 1963711"/>
              <a:gd name="connsiteY12" fmla="*/ 805149 h 137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63711" h="1374500">
                <a:moveTo>
                  <a:pt x="958996" y="1374500"/>
                </a:moveTo>
                <a:lnTo>
                  <a:pt x="1004715" y="1374500"/>
                </a:lnTo>
                <a:lnTo>
                  <a:pt x="1004715" y="805149"/>
                </a:lnTo>
                <a:lnTo>
                  <a:pt x="1636419" y="805149"/>
                </a:lnTo>
                <a:cubicBezTo>
                  <a:pt x="1817177" y="805149"/>
                  <a:pt x="1963711" y="658615"/>
                  <a:pt x="1963711" y="477857"/>
                </a:cubicBezTo>
                <a:lnTo>
                  <a:pt x="1963711" y="179883"/>
                </a:lnTo>
                <a:lnTo>
                  <a:pt x="1166735" y="179883"/>
                </a:lnTo>
                <a:lnTo>
                  <a:pt x="981855" y="0"/>
                </a:lnTo>
                <a:lnTo>
                  <a:pt x="796975" y="179883"/>
                </a:lnTo>
                <a:lnTo>
                  <a:pt x="0" y="179883"/>
                </a:lnTo>
                <a:lnTo>
                  <a:pt x="0" y="477857"/>
                </a:lnTo>
                <a:cubicBezTo>
                  <a:pt x="0" y="658615"/>
                  <a:pt x="146534" y="805149"/>
                  <a:pt x="327292" y="805149"/>
                </a:cubicBezTo>
                <a:lnTo>
                  <a:pt x="958996" y="805149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107011" y="3517972"/>
            <a:ext cx="1584784" cy="2682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  <a:cs typeface="+mn-cs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  <a:ea typeface="微软雅黑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278335" y="4131824"/>
            <a:ext cx="1363524" cy="10967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609568" y="1846433"/>
            <a:ext cx="199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339966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rgbClr val="339966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5475526" y="2323720"/>
            <a:ext cx="828505" cy="247373"/>
            <a:chOff x="7244862" y="2564012"/>
            <a:chExt cx="1005315" cy="299674"/>
          </a:xfrm>
        </p:grpSpPr>
        <p:cxnSp>
          <p:nvCxnSpPr>
            <p:cNvPr id="35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6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37" name="Group 41"/>
          <p:cNvGrpSpPr>
            <a:grpSpLocks/>
          </p:cNvGrpSpPr>
          <p:nvPr/>
        </p:nvGrpSpPr>
        <p:grpSpPr bwMode="auto">
          <a:xfrm flipH="1">
            <a:off x="2745256" y="2323720"/>
            <a:ext cx="828505" cy="247373"/>
            <a:chOff x="7244862" y="2564012"/>
            <a:chExt cx="1005315" cy="299674"/>
          </a:xfrm>
        </p:grpSpPr>
        <p:cxnSp>
          <p:nvCxnSpPr>
            <p:cNvPr id="38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39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0" name="Group 44"/>
          <p:cNvGrpSpPr>
            <a:grpSpLocks/>
          </p:cNvGrpSpPr>
          <p:nvPr/>
        </p:nvGrpSpPr>
        <p:grpSpPr bwMode="auto">
          <a:xfrm rot="1354404" flipV="1">
            <a:off x="4821099" y="3919213"/>
            <a:ext cx="828505" cy="247374"/>
            <a:chOff x="7244862" y="2564012"/>
            <a:chExt cx="1005315" cy="299674"/>
          </a:xfrm>
        </p:grpSpPr>
        <p:cxnSp>
          <p:nvCxnSpPr>
            <p:cNvPr id="41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2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3" name="Group 47"/>
          <p:cNvGrpSpPr>
            <a:grpSpLocks/>
          </p:cNvGrpSpPr>
          <p:nvPr/>
        </p:nvGrpSpPr>
        <p:grpSpPr bwMode="auto">
          <a:xfrm rot="20245596" flipH="1" flipV="1">
            <a:off x="3415389" y="3919213"/>
            <a:ext cx="828505" cy="247374"/>
            <a:chOff x="7244862" y="2564012"/>
            <a:chExt cx="1005315" cy="299674"/>
          </a:xfrm>
        </p:grpSpPr>
        <p:cxnSp>
          <p:nvCxnSpPr>
            <p:cNvPr id="44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oval" w="sm" len="sm"/>
              <a:tailEnd type="none"/>
            </a:ln>
            <a:effectLst/>
          </p:spPr>
        </p:cxnSp>
        <p:cxnSp>
          <p:nvCxnSpPr>
            <p:cNvPr id="45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noFill/>
            <a:ln w="6350" cap="flat" cmpd="sng" algn="ctr">
              <a:solidFill>
                <a:srgbClr val="339966"/>
              </a:solidFill>
              <a:prstDash val="sysDash"/>
              <a:miter lim="800000"/>
              <a:headEnd type="none"/>
              <a:tailEnd type="oval" w="sm" len="sm"/>
            </a:ln>
            <a:effectLst/>
          </p:spPr>
        </p:cxn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2899701" y="2071111"/>
            <a:ext cx="3248577" cy="3164810"/>
            <a:chOff x="4121518" y="1915221"/>
            <a:chExt cx="3939219" cy="3837413"/>
          </a:xfrm>
        </p:grpSpPr>
        <p:grpSp>
          <p:nvGrpSpPr>
            <p:cNvPr id="47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defTabSz="96430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8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0179" tIns="40179" rIns="40179" bIns="40179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879180" y="2132241"/>
            <a:ext cx="1554068" cy="37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285375" y="2464689"/>
            <a:ext cx="2147872" cy="61994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6763943" y="2116211"/>
            <a:ext cx="1554068" cy="37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6763941" y="2448660"/>
            <a:ext cx="2226362" cy="61994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6048527" y="4111527"/>
            <a:ext cx="1554068" cy="37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048526" y="4443975"/>
            <a:ext cx="2226362" cy="61994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6419" tIns="48210" rIns="96419" bIns="4821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1558052" y="4161427"/>
            <a:ext cx="1554068" cy="37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964248" y="4493876"/>
            <a:ext cx="2147872" cy="61994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6419" tIns="48210" rIns="96419" bIns="4821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55" y="2315193"/>
            <a:ext cx="4603735" cy="3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2023426" y="1513316"/>
            <a:ext cx="1730855" cy="599191"/>
          </a:xfrm>
          <a:prstGeom prst="rect">
            <a:avLst/>
          </a:prstGeom>
          <a:solidFill>
            <a:srgbClr val="339966"/>
          </a:soli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0" name="文本框 7"/>
          <p:cNvSpPr txBox="1">
            <a:spLocks noChangeArrowheads="1"/>
          </p:cNvSpPr>
          <p:nvPr/>
        </p:nvSpPr>
        <p:spPr bwMode="auto">
          <a:xfrm>
            <a:off x="2128859" y="1633082"/>
            <a:ext cx="15363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1" name="燕尾形 9"/>
          <p:cNvSpPr>
            <a:spLocks noChangeArrowheads="1"/>
          </p:cNvSpPr>
          <p:nvPr/>
        </p:nvSpPr>
        <p:spPr bwMode="auto">
          <a:xfrm>
            <a:off x="1283097" y="1529996"/>
            <a:ext cx="383636" cy="577379"/>
          </a:xfrm>
          <a:prstGeom prst="chevron">
            <a:avLst>
              <a:gd name="adj" fmla="val 50000"/>
            </a:avLst>
          </a:prstGeom>
          <a:solidFill>
            <a:srgbClr val="8CC94C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2" name="燕尾形 9"/>
          <p:cNvSpPr>
            <a:spLocks noChangeArrowheads="1"/>
          </p:cNvSpPr>
          <p:nvPr/>
        </p:nvSpPr>
        <p:spPr bwMode="auto">
          <a:xfrm>
            <a:off x="1601297" y="1529996"/>
            <a:ext cx="383636" cy="577379"/>
          </a:xfrm>
          <a:prstGeom prst="chevron">
            <a:avLst>
              <a:gd name="adj" fmla="val 50000"/>
            </a:avLst>
          </a:prstGeom>
          <a:solidFill>
            <a:srgbClr val="8CC94C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3" name="燕尾形 9"/>
          <p:cNvSpPr>
            <a:spLocks noChangeArrowheads="1"/>
          </p:cNvSpPr>
          <p:nvPr/>
        </p:nvSpPr>
        <p:spPr bwMode="auto">
          <a:xfrm rot="10800000">
            <a:off x="3813301" y="1529996"/>
            <a:ext cx="383636" cy="577379"/>
          </a:xfrm>
          <a:prstGeom prst="chevron">
            <a:avLst>
              <a:gd name="adj" fmla="val 50000"/>
            </a:avLst>
          </a:prstGeom>
          <a:solidFill>
            <a:srgbClr val="339966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4" name="燕尾形 9"/>
          <p:cNvSpPr>
            <a:spLocks noChangeArrowheads="1"/>
          </p:cNvSpPr>
          <p:nvPr/>
        </p:nvSpPr>
        <p:spPr bwMode="auto">
          <a:xfrm rot="10800000">
            <a:off x="4104557" y="1529996"/>
            <a:ext cx="383637" cy="577379"/>
          </a:xfrm>
          <a:prstGeom prst="chevron">
            <a:avLst>
              <a:gd name="adj" fmla="val 50000"/>
            </a:avLst>
          </a:prstGeom>
          <a:solidFill>
            <a:srgbClr val="339966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714461" y="4698800"/>
            <a:ext cx="823920" cy="824107"/>
            <a:chOff x="3832873" y="2297208"/>
            <a:chExt cx="1516550" cy="1516550"/>
          </a:xfrm>
        </p:grpSpPr>
        <p:grpSp>
          <p:nvGrpSpPr>
            <p:cNvPr id="66" name="组合 6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6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67" name="椭圆 6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714461" y="3654716"/>
            <a:ext cx="823920" cy="824107"/>
            <a:chOff x="3832873" y="2297208"/>
            <a:chExt cx="1516550" cy="1516550"/>
          </a:xfrm>
        </p:grpSpPr>
        <p:grpSp>
          <p:nvGrpSpPr>
            <p:cNvPr id="71" name="组合 7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3" name="同心圆 7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2" name="椭圆 7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714461" y="2557816"/>
            <a:ext cx="823920" cy="824107"/>
            <a:chOff x="3832873" y="2297208"/>
            <a:chExt cx="1516550" cy="1516550"/>
          </a:xfrm>
        </p:grpSpPr>
        <p:grpSp>
          <p:nvGrpSpPr>
            <p:cNvPr id="76" name="组合 7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7" name="椭圆 7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714461" y="1463595"/>
            <a:ext cx="823920" cy="824107"/>
            <a:chOff x="3832873" y="2297208"/>
            <a:chExt cx="1516550" cy="1516550"/>
          </a:xfrm>
        </p:grpSpPr>
        <p:grpSp>
          <p:nvGrpSpPr>
            <p:cNvPr id="81" name="组合 8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3" name="同心圆 8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128544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82" name="椭圆 8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5" name="Group 34"/>
          <p:cNvGrpSpPr/>
          <p:nvPr/>
        </p:nvGrpSpPr>
        <p:grpSpPr>
          <a:xfrm>
            <a:off x="5965097" y="1744345"/>
            <a:ext cx="322648" cy="262607"/>
            <a:chOff x="1550139" y="1314466"/>
            <a:chExt cx="509139" cy="414300"/>
          </a:xfrm>
          <a:solidFill>
            <a:sysClr val="window" lastClr="FFFFFF"/>
          </a:solidFill>
        </p:grpSpPr>
        <p:sp>
          <p:nvSpPr>
            <p:cNvPr id="86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9" name="Freeform 20"/>
          <p:cNvSpPr>
            <a:spLocks noEditPoints="1"/>
          </p:cNvSpPr>
          <p:nvPr/>
        </p:nvSpPr>
        <p:spPr bwMode="auto">
          <a:xfrm>
            <a:off x="5965689" y="2850906"/>
            <a:ext cx="321464" cy="218496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8540" tIns="64270" rIns="128540" bIns="6427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0" name="Group 20"/>
          <p:cNvGrpSpPr/>
          <p:nvPr/>
        </p:nvGrpSpPr>
        <p:grpSpPr>
          <a:xfrm>
            <a:off x="5959754" y="3933892"/>
            <a:ext cx="333334" cy="230933"/>
            <a:chOff x="7416800" y="1122363"/>
            <a:chExt cx="366713" cy="254000"/>
          </a:xfrm>
          <a:solidFill>
            <a:sysClr val="window" lastClr="FFFFFF"/>
          </a:solidFill>
        </p:grpSpPr>
        <p:sp>
          <p:nvSpPr>
            <p:cNvPr id="91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948336" y="4959845"/>
            <a:ext cx="341204" cy="326235"/>
            <a:chOff x="3294063" y="754063"/>
            <a:chExt cx="5600701" cy="5353051"/>
          </a:xfrm>
          <a:solidFill>
            <a:sysClr val="window" lastClr="FFFFFF"/>
          </a:solidFill>
        </p:grpSpPr>
        <p:sp>
          <p:nvSpPr>
            <p:cNvPr id="94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5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6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7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8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9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0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1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2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3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4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275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6579208" y="1412776"/>
            <a:ext cx="159343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579208" y="1785877"/>
            <a:ext cx="217840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579208" y="2559353"/>
            <a:ext cx="159343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579208" y="2932454"/>
            <a:ext cx="217840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579208" y="3613218"/>
            <a:ext cx="159343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579208" y="3986320"/>
            <a:ext cx="217840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579208" y="4684072"/>
            <a:ext cx="1593431" cy="34355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579208" y="5057173"/>
            <a:ext cx="2178406" cy="577463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3" name="Picture 2" descr="C:\Users\Administrator\Desktop\1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38" y="2503322"/>
            <a:ext cx="4288497" cy="237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任意多边形 92"/>
          <p:cNvSpPr/>
          <p:nvPr/>
        </p:nvSpPr>
        <p:spPr>
          <a:xfrm>
            <a:off x="4050652" y="1594899"/>
            <a:ext cx="5118605" cy="3944320"/>
          </a:xfrm>
          <a:custGeom>
            <a:avLst/>
            <a:gdLst>
              <a:gd name="connsiteX0" fmla="*/ 6128642 w 6460402"/>
              <a:gd name="connsiteY0" fmla="*/ 2544539 h 4978287"/>
              <a:gd name="connsiteX1" fmla="*/ 6128642 w 6460402"/>
              <a:gd name="connsiteY1" fmla="*/ 2578165 h 4978287"/>
              <a:gd name="connsiteX2" fmla="*/ 6205767 w 6460402"/>
              <a:gd name="connsiteY2" fmla="*/ 2578165 h 4978287"/>
              <a:gd name="connsiteX3" fmla="*/ 6205767 w 6460402"/>
              <a:gd name="connsiteY3" fmla="*/ 2544539 h 4978287"/>
              <a:gd name="connsiteX4" fmla="*/ 6128642 w 6460402"/>
              <a:gd name="connsiteY4" fmla="*/ 2359082 h 4978287"/>
              <a:gd name="connsiteX5" fmla="*/ 6128642 w 6460402"/>
              <a:gd name="connsiteY5" fmla="*/ 2374918 h 4978287"/>
              <a:gd name="connsiteX6" fmla="*/ 6205767 w 6460402"/>
              <a:gd name="connsiteY6" fmla="*/ 2374918 h 4978287"/>
              <a:gd name="connsiteX7" fmla="*/ 6205767 w 6460402"/>
              <a:gd name="connsiteY7" fmla="*/ 2359082 h 4978287"/>
              <a:gd name="connsiteX8" fmla="*/ 6128642 w 6460402"/>
              <a:gd name="connsiteY8" fmla="*/ 2175435 h 4978287"/>
              <a:gd name="connsiteX9" fmla="*/ 6128642 w 6460402"/>
              <a:gd name="connsiteY9" fmla="*/ 2189461 h 4978287"/>
              <a:gd name="connsiteX10" fmla="*/ 6205767 w 6460402"/>
              <a:gd name="connsiteY10" fmla="*/ 2189461 h 4978287"/>
              <a:gd name="connsiteX11" fmla="*/ 6205767 w 6460402"/>
              <a:gd name="connsiteY11" fmla="*/ 2175435 h 4978287"/>
              <a:gd name="connsiteX12" fmla="*/ 550566 w 6460402"/>
              <a:gd name="connsiteY12" fmla="*/ 0 h 4978287"/>
              <a:gd name="connsiteX13" fmla="*/ 1089947 w 6460402"/>
              <a:gd name="connsiteY13" fmla="*/ 439608 h 4978287"/>
              <a:gd name="connsiteX14" fmla="*/ 1094328 w 6460402"/>
              <a:gd name="connsiteY14" fmla="*/ 483067 h 4978287"/>
              <a:gd name="connsiteX15" fmla="*/ 3355244 w 6460402"/>
              <a:gd name="connsiteY15" fmla="*/ 483067 h 4978287"/>
              <a:gd name="connsiteX16" fmla="*/ 3774352 w 6460402"/>
              <a:gd name="connsiteY16" fmla="*/ 902175 h 4978287"/>
              <a:gd name="connsiteX17" fmla="*/ 3774352 w 6460402"/>
              <a:gd name="connsiteY17" fmla="*/ 1433662 h 4978287"/>
              <a:gd name="connsiteX18" fmla="*/ 3776218 w 6460402"/>
              <a:gd name="connsiteY18" fmla="*/ 1433662 h 4978287"/>
              <a:gd name="connsiteX19" fmla="*/ 3776218 w 6460402"/>
              <a:gd name="connsiteY19" fmla="*/ 1732154 h 4978287"/>
              <a:gd name="connsiteX20" fmla="*/ 4049878 w 6460402"/>
              <a:gd name="connsiteY20" fmla="*/ 2005814 h 4978287"/>
              <a:gd name="connsiteX21" fmla="*/ 5752319 w 6460402"/>
              <a:gd name="connsiteY21" fmla="*/ 2005814 h 4978287"/>
              <a:gd name="connsiteX22" fmla="*/ 5752319 w 6460402"/>
              <a:gd name="connsiteY22" fmla="*/ 1999666 h 4978287"/>
              <a:gd name="connsiteX23" fmla="*/ 6128642 w 6460402"/>
              <a:gd name="connsiteY23" fmla="*/ 1999666 h 4978287"/>
              <a:gd name="connsiteX24" fmla="*/ 6128642 w 6460402"/>
              <a:gd name="connsiteY24" fmla="*/ 2005814 h 4978287"/>
              <a:gd name="connsiteX25" fmla="*/ 6205767 w 6460402"/>
              <a:gd name="connsiteY25" fmla="*/ 2005814 h 4978287"/>
              <a:gd name="connsiteX26" fmla="*/ 6205767 w 6460402"/>
              <a:gd name="connsiteY26" fmla="*/ 2005162 h 4978287"/>
              <a:gd name="connsiteX27" fmla="*/ 6460402 w 6460402"/>
              <a:gd name="connsiteY27" fmla="*/ 2005162 h 4978287"/>
              <a:gd name="connsiteX28" fmla="*/ 6460402 w 6460402"/>
              <a:gd name="connsiteY28" fmla="*/ 2740090 h 4978287"/>
              <a:gd name="connsiteX29" fmla="*/ 6227992 w 6460402"/>
              <a:gd name="connsiteY29" fmla="*/ 2740090 h 4978287"/>
              <a:gd name="connsiteX30" fmla="*/ 4948699 w 6460402"/>
              <a:gd name="connsiteY30" fmla="*/ 2747786 h 4978287"/>
              <a:gd name="connsiteX31" fmla="*/ 4699917 w 6460402"/>
              <a:gd name="connsiteY31" fmla="*/ 3021446 h 4978287"/>
              <a:gd name="connsiteX32" fmla="*/ 4699917 w 6460402"/>
              <a:gd name="connsiteY32" fmla="*/ 3886050 h 4978287"/>
              <a:gd name="connsiteX33" fmla="*/ 4722636 w 6460402"/>
              <a:gd name="connsiteY33" fmla="*/ 3888341 h 4978287"/>
              <a:gd name="connsiteX34" fmla="*/ 5162244 w 6460402"/>
              <a:gd name="connsiteY34" fmla="*/ 4427721 h 4978287"/>
              <a:gd name="connsiteX35" fmla="*/ 4611678 w 6460402"/>
              <a:gd name="connsiteY35" fmla="*/ 4978287 h 4978287"/>
              <a:gd name="connsiteX36" fmla="*/ 4061112 w 6460402"/>
              <a:gd name="connsiteY36" fmla="*/ 4427721 h 4978287"/>
              <a:gd name="connsiteX37" fmla="*/ 4500720 w 6460402"/>
              <a:gd name="connsiteY37" fmla="*/ 3888341 h 4978287"/>
              <a:gd name="connsiteX38" fmla="*/ 4525038 w 6460402"/>
              <a:gd name="connsiteY38" fmla="*/ 3885889 h 4978287"/>
              <a:gd name="connsiteX39" fmla="*/ 4525038 w 6460402"/>
              <a:gd name="connsiteY39" fmla="*/ 2997273 h 4978287"/>
              <a:gd name="connsiteX40" fmla="*/ 4906045 w 6460402"/>
              <a:gd name="connsiteY40" fmla="*/ 2578165 h 4978287"/>
              <a:gd name="connsiteX41" fmla="*/ 5752319 w 6460402"/>
              <a:gd name="connsiteY41" fmla="*/ 2578165 h 4978287"/>
              <a:gd name="connsiteX42" fmla="*/ 5752319 w 6460402"/>
              <a:gd name="connsiteY42" fmla="*/ 2544539 h 4978287"/>
              <a:gd name="connsiteX43" fmla="*/ 4621379 w 6460402"/>
              <a:gd name="connsiteY43" fmla="*/ 2544539 h 4978287"/>
              <a:gd name="connsiteX44" fmla="*/ 4347719 w 6460402"/>
              <a:gd name="connsiteY44" fmla="*/ 2818199 h 4978287"/>
              <a:gd name="connsiteX45" fmla="*/ 4347719 w 6460402"/>
              <a:gd name="connsiteY45" fmla="*/ 3200314 h 4978287"/>
              <a:gd name="connsiteX46" fmla="*/ 4345853 w 6460402"/>
              <a:gd name="connsiteY46" fmla="*/ 3200314 h 4978287"/>
              <a:gd name="connsiteX47" fmla="*/ 4345853 w 6460402"/>
              <a:gd name="connsiteY47" fmla="*/ 3217647 h 4978287"/>
              <a:gd name="connsiteX48" fmla="*/ 3926745 w 6460402"/>
              <a:gd name="connsiteY48" fmla="*/ 3636755 h 4978287"/>
              <a:gd name="connsiteX49" fmla="*/ 1502623 w 6460402"/>
              <a:gd name="connsiteY49" fmla="*/ 3636755 h 4978287"/>
              <a:gd name="connsiteX50" fmla="*/ 1500080 w 6460402"/>
              <a:gd name="connsiteY50" fmla="*/ 3661988 h 4978287"/>
              <a:gd name="connsiteX51" fmla="*/ 960699 w 6460402"/>
              <a:gd name="connsiteY51" fmla="*/ 4101596 h 4978287"/>
              <a:gd name="connsiteX52" fmla="*/ 410133 w 6460402"/>
              <a:gd name="connsiteY52" fmla="*/ 3551030 h 4978287"/>
              <a:gd name="connsiteX53" fmla="*/ 960699 w 6460402"/>
              <a:gd name="connsiteY53" fmla="*/ 3000464 h 4978287"/>
              <a:gd name="connsiteX54" fmla="*/ 1500080 w 6460402"/>
              <a:gd name="connsiteY54" fmla="*/ 3440072 h 4978287"/>
              <a:gd name="connsiteX55" fmla="*/ 1502808 w 6460402"/>
              <a:gd name="connsiteY55" fmla="*/ 3467134 h 4978287"/>
              <a:gd name="connsiteX56" fmla="*/ 3879826 w 6460402"/>
              <a:gd name="connsiteY56" fmla="*/ 3467134 h 4978287"/>
              <a:gd name="connsiteX57" fmla="*/ 4153486 w 6460402"/>
              <a:gd name="connsiteY57" fmla="*/ 3193474 h 4978287"/>
              <a:gd name="connsiteX58" fmla="*/ 4153486 w 6460402"/>
              <a:gd name="connsiteY58" fmla="*/ 2935531 h 4978287"/>
              <a:gd name="connsiteX59" fmla="*/ 4155352 w 6460402"/>
              <a:gd name="connsiteY59" fmla="*/ 2935531 h 4978287"/>
              <a:gd name="connsiteX60" fmla="*/ 4155352 w 6460402"/>
              <a:gd name="connsiteY60" fmla="*/ 2794026 h 4978287"/>
              <a:gd name="connsiteX61" fmla="*/ 4574460 w 6460402"/>
              <a:gd name="connsiteY61" fmla="*/ 2374918 h 4978287"/>
              <a:gd name="connsiteX62" fmla="*/ 5752319 w 6460402"/>
              <a:gd name="connsiteY62" fmla="*/ 2374918 h 4978287"/>
              <a:gd name="connsiteX63" fmla="*/ 5752319 w 6460402"/>
              <a:gd name="connsiteY63" fmla="*/ 2359082 h 4978287"/>
              <a:gd name="connsiteX64" fmla="*/ 2802547 w 6460402"/>
              <a:gd name="connsiteY64" fmla="*/ 2359082 h 4978287"/>
              <a:gd name="connsiteX65" fmla="*/ 2799911 w 6460402"/>
              <a:gd name="connsiteY65" fmla="*/ 2385229 h 4978287"/>
              <a:gd name="connsiteX66" fmla="*/ 2260530 w 6460402"/>
              <a:gd name="connsiteY66" fmla="*/ 2824837 h 4978287"/>
              <a:gd name="connsiteX67" fmla="*/ 1709964 w 6460402"/>
              <a:gd name="connsiteY67" fmla="*/ 2274271 h 4978287"/>
              <a:gd name="connsiteX68" fmla="*/ 2260530 w 6460402"/>
              <a:gd name="connsiteY68" fmla="*/ 1723705 h 4978287"/>
              <a:gd name="connsiteX69" fmla="*/ 2799911 w 6460402"/>
              <a:gd name="connsiteY69" fmla="*/ 2163313 h 4978287"/>
              <a:gd name="connsiteX70" fmla="*/ 2802547 w 6460402"/>
              <a:gd name="connsiteY70" fmla="*/ 2189461 h 4978287"/>
              <a:gd name="connsiteX71" fmla="*/ 5752319 w 6460402"/>
              <a:gd name="connsiteY71" fmla="*/ 2189461 h 4978287"/>
              <a:gd name="connsiteX72" fmla="*/ 5752319 w 6460402"/>
              <a:gd name="connsiteY72" fmla="*/ 2175435 h 4978287"/>
              <a:gd name="connsiteX73" fmla="*/ 4002959 w 6460402"/>
              <a:gd name="connsiteY73" fmla="*/ 2175435 h 4978287"/>
              <a:gd name="connsiteX74" fmla="*/ 3583851 w 6460402"/>
              <a:gd name="connsiteY74" fmla="*/ 1756327 h 4978287"/>
              <a:gd name="connsiteX75" fmla="*/ 3583851 w 6460402"/>
              <a:gd name="connsiteY75" fmla="*/ 1605112 h 4978287"/>
              <a:gd name="connsiteX76" fmla="*/ 3581985 w 6460402"/>
              <a:gd name="connsiteY76" fmla="*/ 1605112 h 4978287"/>
              <a:gd name="connsiteX77" fmla="*/ 3581985 w 6460402"/>
              <a:gd name="connsiteY77" fmla="*/ 926348 h 4978287"/>
              <a:gd name="connsiteX78" fmla="*/ 3308325 w 6460402"/>
              <a:gd name="connsiteY78" fmla="*/ 652688 h 4978287"/>
              <a:gd name="connsiteX79" fmla="*/ 1090838 w 6460402"/>
              <a:gd name="connsiteY79" fmla="*/ 652688 h 4978287"/>
              <a:gd name="connsiteX80" fmla="*/ 1089947 w 6460402"/>
              <a:gd name="connsiteY80" fmla="*/ 661524 h 4978287"/>
              <a:gd name="connsiteX81" fmla="*/ 550566 w 6460402"/>
              <a:gd name="connsiteY81" fmla="*/ 1101132 h 4978287"/>
              <a:gd name="connsiteX82" fmla="*/ 0 w 6460402"/>
              <a:gd name="connsiteY82" fmla="*/ 550566 h 4978287"/>
              <a:gd name="connsiteX83" fmla="*/ 550566 w 6460402"/>
              <a:gd name="connsiteY83" fmla="*/ 0 h 49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6460402" h="4978287">
                <a:moveTo>
                  <a:pt x="6128642" y="2544539"/>
                </a:moveTo>
                <a:lnTo>
                  <a:pt x="6128642" y="2578165"/>
                </a:lnTo>
                <a:lnTo>
                  <a:pt x="6205767" y="2578165"/>
                </a:lnTo>
                <a:lnTo>
                  <a:pt x="6205767" y="2544539"/>
                </a:lnTo>
                <a:close/>
                <a:moveTo>
                  <a:pt x="6128642" y="2359082"/>
                </a:moveTo>
                <a:lnTo>
                  <a:pt x="6128642" y="2374918"/>
                </a:lnTo>
                <a:lnTo>
                  <a:pt x="6205767" y="2374918"/>
                </a:lnTo>
                <a:lnTo>
                  <a:pt x="6205767" y="2359082"/>
                </a:lnTo>
                <a:close/>
                <a:moveTo>
                  <a:pt x="6128642" y="2175435"/>
                </a:moveTo>
                <a:lnTo>
                  <a:pt x="6128642" y="2189461"/>
                </a:lnTo>
                <a:lnTo>
                  <a:pt x="6205767" y="2189461"/>
                </a:lnTo>
                <a:lnTo>
                  <a:pt x="6205767" y="2175435"/>
                </a:lnTo>
                <a:close/>
                <a:moveTo>
                  <a:pt x="550566" y="0"/>
                </a:moveTo>
                <a:cubicBezTo>
                  <a:pt x="816627" y="0"/>
                  <a:pt x="1038609" y="188724"/>
                  <a:pt x="1089947" y="439608"/>
                </a:cubicBezTo>
                <a:lnTo>
                  <a:pt x="1094328" y="483067"/>
                </a:lnTo>
                <a:lnTo>
                  <a:pt x="3355244" y="483067"/>
                </a:lnTo>
                <a:cubicBezTo>
                  <a:pt x="3586711" y="483067"/>
                  <a:pt x="3774352" y="670708"/>
                  <a:pt x="3774352" y="902175"/>
                </a:cubicBezTo>
                <a:lnTo>
                  <a:pt x="3774352" y="1433662"/>
                </a:lnTo>
                <a:lnTo>
                  <a:pt x="3776218" y="1433662"/>
                </a:lnTo>
                <a:lnTo>
                  <a:pt x="3776218" y="1732154"/>
                </a:lnTo>
                <a:cubicBezTo>
                  <a:pt x="3776218" y="1883292"/>
                  <a:pt x="3898740" y="2005814"/>
                  <a:pt x="4049878" y="2005814"/>
                </a:cubicBezTo>
                <a:lnTo>
                  <a:pt x="5752319" y="2005814"/>
                </a:lnTo>
                <a:lnTo>
                  <a:pt x="5752319" y="1999666"/>
                </a:lnTo>
                <a:lnTo>
                  <a:pt x="6128642" y="1999666"/>
                </a:lnTo>
                <a:lnTo>
                  <a:pt x="6128642" y="2005814"/>
                </a:lnTo>
                <a:lnTo>
                  <a:pt x="6205767" y="2005814"/>
                </a:lnTo>
                <a:lnTo>
                  <a:pt x="6205767" y="2005162"/>
                </a:lnTo>
                <a:lnTo>
                  <a:pt x="6460402" y="2005162"/>
                </a:lnTo>
                <a:lnTo>
                  <a:pt x="6460402" y="2740090"/>
                </a:lnTo>
                <a:lnTo>
                  <a:pt x="6227992" y="2740090"/>
                </a:lnTo>
                <a:lnTo>
                  <a:pt x="4948699" y="2747786"/>
                </a:lnTo>
                <a:cubicBezTo>
                  <a:pt x="4811301" y="2747786"/>
                  <a:pt x="4699917" y="2870308"/>
                  <a:pt x="4699917" y="3021446"/>
                </a:cubicBezTo>
                <a:lnTo>
                  <a:pt x="4699917" y="3886050"/>
                </a:lnTo>
                <a:lnTo>
                  <a:pt x="4722636" y="3888341"/>
                </a:lnTo>
                <a:cubicBezTo>
                  <a:pt x="4973520" y="3939679"/>
                  <a:pt x="5162244" y="4161661"/>
                  <a:pt x="5162244" y="4427721"/>
                </a:cubicBezTo>
                <a:cubicBezTo>
                  <a:pt x="5162244" y="4731790"/>
                  <a:pt x="4915747" y="4978287"/>
                  <a:pt x="4611678" y="4978287"/>
                </a:cubicBezTo>
                <a:cubicBezTo>
                  <a:pt x="4307609" y="4978287"/>
                  <a:pt x="4061112" y="4731790"/>
                  <a:pt x="4061112" y="4427721"/>
                </a:cubicBezTo>
                <a:cubicBezTo>
                  <a:pt x="4061112" y="4161661"/>
                  <a:pt x="4249837" y="3939679"/>
                  <a:pt x="4500720" y="3888341"/>
                </a:cubicBezTo>
                <a:lnTo>
                  <a:pt x="4525038" y="3885889"/>
                </a:lnTo>
                <a:lnTo>
                  <a:pt x="4525038" y="2997273"/>
                </a:lnTo>
                <a:cubicBezTo>
                  <a:pt x="4525038" y="2765806"/>
                  <a:pt x="4695621" y="2578165"/>
                  <a:pt x="4906045" y="2578165"/>
                </a:cubicBezTo>
                <a:lnTo>
                  <a:pt x="5752319" y="2578165"/>
                </a:lnTo>
                <a:lnTo>
                  <a:pt x="5752319" y="2544539"/>
                </a:lnTo>
                <a:lnTo>
                  <a:pt x="4621379" y="2544539"/>
                </a:lnTo>
                <a:cubicBezTo>
                  <a:pt x="4470241" y="2544539"/>
                  <a:pt x="4347719" y="2667061"/>
                  <a:pt x="4347719" y="2818199"/>
                </a:cubicBezTo>
                <a:lnTo>
                  <a:pt x="4347719" y="3200314"/>
                </a:lnTo>
                <a:lnTo>
                  <a:pt x="4345853" y="3200314"/>
                </a:lnTo>
                <a:lnTo>
                  <a:pt x="4345853" y="3217647"/>
                </a:lnTo>
                <a:cubicBezTo>
                  <a:pt x="4345853" y="3449114"/>
                  <a:pt x="4158212" y="3636755"/>
                  <a:pt x="3926745" y="3636755"/>
                </a:cubicBezTo>
                <a:lnTo>
                  <a:pt x="1502623" y="3636755"/>
                </a:lnTo>
                <a:lnTo>
                  <a:pt x="1500080" y="3661988"/>
                </a:lnTo>
                <a:cubicBezTo>
                  <a:pt x="1448742" y="3912872"/>
                  <a:pt x="1226760" y="4101596"/>
                  <a:pt x="960699" y="4101596"/>
                </a:cubicBezTo>
                <a:cubicBezTo>
                  <a:pt x="656630" y="4101596"/>
                  <a:pt x="410133" y="3855099"/>
                  <a:pt x="410133" y="3551030"/>
                </a:cubicBezTo>
                <a:cubicBezTo>
                  <a:pt x="410133" y="3246961"/>
                  <a:pt x="656630" y="3000464"/>
                  <a:pt x="960699" y="3000464"/>
                </a:cubicBezTo>
                <a:cubicBezTo>
                  <a:pt x="1226760" y="3000464"/>
                  <a:pt x="1448742" y="3189188"/>
                  <a:pt x="1500080" y="3440072"/>
                </a:cubicBezTo>
                <a:lnTo>
                  <a:pt x="1502808" y="3467134"/>
                </a:lnTo>
                <a:lnTo>
                  <a:pt x="3879826" y="3467134"/>
                </a:lnTo>
                <a:cubicBezTo>
                  <a:pt x="4030964" y="3467134"/>
                  <a:pt x="4153486" y="3344612"/>
                  <a:pt x="4153486" y="3193474"/>
                </a:cubicBezTo>
                <a:lnTo>
                  <a:pt x="4153486" y="2935531"/>
                </a:lnTo>
                <a:lnTo>
                  <a:pt x="4155352" y="2935531"/>
                </a:lnTo>
                <a:lnTo>
                  <a:pt x="4155352" y="2794026"/>
                </a:lnTo>
                <a:cubicBezTo>
                  <a:pt x="4155352" y="2562559"/>
                  <a:pt x="4342993" y="2374918"/>
                  <a:pt x="4574460" y="2374918"/>
                </a:cubicBezTo>
                <a:lnTo>
                  <a:pt x="5752319" y="2374918"/>
                </a:lnTo>
                <a:lnTo>
                  <a:pt x="5752319" y="2359082"/>
                </a:lnTo>
                <a:lnTo>
                  <a:pt x="2802547" y="2359082"/>
                </a:lnTo>
                <a:lnTo>
                  <a:pt x="2799911" y="2385229"/>
                </a:lnTo>
                <a:cubicBezTo>
                  <a:pt x="2748573" y="2636113"/>
                  <a:pt x="2526591" y="2824837"/>
                  <a:pt x="2260530" y="2824837"/>
                </a:cubicBezTo>
                <a:cubicBezTo>
                  <a:pt x="1956461" y="2824837"/>
                  <a:pt x="1709964" y="2578340"/>
                  <a:pt x="1709964" y="2274271"/>
                </a:cubicBezTo>
                <a:cubicBezTo>
                  <a:pt x="1709964" y="1970202"/>
                  <a:pt x="1956461" y="1723705"/>
                  <a:pt x="2260530" y="1723705"/>
                </a:cubicBezTo>
                <a:cubicBezTo>
                  <a:pt x="2526591" y="1723705"/>
                  <a:pt x="2748573" y="1912429"/>
                  <a:pt x="2799911" y="2163313"/>
                </a:cubicBezTo>
                <a:lnTo>
                  <a:pt x="2802547" y="2189461"/>
                </a:lnTo>
                <a:lnTo>
                  <a:pt x="5752319" y="2189461"/>
                </a:lnTo>
                <a:lnTo>
                  <a:pt x="5752319" y="2175435"/>
                </a:lnTo>
                <a:lnTo>
                  <a:pt x="4002959" y="2175435"/>
                </a:lnTo>
                <a:cubicBezTo>
                  <a:pt x="3771492" y="2175435"/>
                  <a:pt x="3583851" y="1987794"/>
                  <a:pt x="3583851" y="1756327"/>
                </a:cubicBezTo>
                <a:lnTo>
                  <a:pt x="3583851" y="1605112"/>
                </a:lnTo>
                <a:lnTo>
                  <a:pt x="3581985" y="1605112"/>
                </a:lnTo>
                <a:lnTo>
                  <a:pt x="3581985" y="926348"/>
                </a:lnTo>
                <a:cubicBezTo>
                  <a:pt x="3581985" y="775210"/>
                  <a:pt x="3459463" y="652688"/>
                  <a:pt x="3308325" y="652688"/>
                </a:cubicBezTo>
                <a:lnTo>
                  <a:pt x="1090838" y="652688"/>
                </a:lnTo>
                <a:lnTo>
                  <a:pt x="1089947" y="661524"/>
                </a:lnTo>
                <a:cubicBezTo>
                  <a:pt x="1038609" y="912408"/>
                  <a:pt x="816627" y="1101132"/>
                  <a:pt x="550566" y="1101132"/>
                </a:cubicBezTo>
                <a:cubicBezTo>
                  <a:pt x="246497" y="1101132"/>
                  <a:pt x="0" y="854635"/>
                  <a:pt x="0" y="550566"/>
                </a:cubicBezTo>
                <a:cubicBezTo>
                  <a:pt x="0" y="246497"/>
                  <a:pt x="246497" y="0"/>
                  <a:pt x="550566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0"/>
            </a:gradFill>
            <a:prstDash val="solid"/>
            <a:miter lim="800000"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521493" y="3179243"/>
            <a:ext cx="86747" cy="589803"/>
            <a:chOff x="7917305" y="1679687"/>
            <a:chExt cx="213360" cy="853440"/>
          </a:xfrm>
          <a:solidFill>
            <a:srgbClr val="339966"/>
          </a:solidFill>
        </p:grpSpPr>
        <p:sp>
          <p:nvSpPr>
            <p:cNvPr id="95" name="矩形 94"/>
            <p:cNvSpPr/>
            <p:nvPr/>
          </p:nvSpPr>
          <p:spPr>
            <a:xfrm>
              <a:off x="7917305" y="167968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7917305" y="189304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7917305" y="210640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7917305" y="2319767"/>
              <a:ext cx="213360" cy="21336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 rot="16200000" flipH="1">
            <a:off x="3933194" y="4043940"/>
            <a:ext cx="952353" cy="728911"/>
            <a:chOff x="911201" y="1622002"/>
            <a:chExt cx="2283025" cy="1747386"/>
          </a:xfrm>
          <a:solidFill>
            <a:srgbClr val="339966"/>
          </a:solidFill>
        </p:grpSpPr>
        <p:sp>
          <p:nvSpPr>
            <p:cNvPr id="100" name="矩形 99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rot="16200000" flipH="1">
            <a:off x="6794145" y="4748609"/>
            <a:ext cx="952353" cy="728911"/>
            <a:chOff x="911201" y="1622002"/>
            <a:chExt cx="2283025" cy="1747386"/>
          </a:xfrm>
          <a:solidFill>
            <a:srgbClr val="8CC94C"/>
          </a:solidFill>
        </p:grpSpPr>
        <p:sp>
          <p:nvSpPr>
            <p:cNvPr id="108" name="矩形 107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9" name="任意多边形 108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 rot="16200000" flipH="1">
            <a:off x="4940527" y="3027938"/>
            <a:ext cx="952353" cy="728911"/>
            <a:chOff x="911201" y="1622002"/>
            <a:chExt cx="2283025" cy="1747386"/>
          </a:xfrm>
          <a:solidFill>
            <a:srgbClr val="8CC94C"/>
          </a:solidFill>
        </p:grpSpPr>
        <p:sp>
          <p:nvSpPr>
            <p:cNvPr id="116" name="矩形 115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7" name="任意多边形 116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7335436" y="4733934"/>
            <a:ext cx="738140" cy="738141"/>
            <a:chOff x="9875871" y="5229802"/>
            <a:chExt cx="931637" cy="931637"/>
          </a:xfrm>
        </p:grpSpPr>
        <p:sp>
          <p:nvSpPr>
            <p:cNvPr id="124" name="椭圆 123"/>
            <p:cNvSpPr/>
            <p:nvPr/>
          </p:nvSpPr>
          <p:spPr>
            <a:xfrm>
              <a:off x="9875871" y="5229802"/>
              <a:ext cx="931637" cy="931637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9960129" y="5314060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0195461" y="5547711"/>
              <a:ext cx="292455" cy="308081"/>
              <a:chOff x="6596990" y="5657399"/>
              <a:chExt cx="428184" cy="496168"/>
            </a:xfrm>
            <a:solidFill>
              <a:sysClr val="windowText" lastClr="000000"/>
            </a:solidFill>
          </p:grpSpPr>
          <p:sp>
            <p:nvSpPr>
              <p:cNvPr id="127" name="Freeform 25"/>
              <p:cNvSpPr>
                <a:spLocks/>
              </p:cNvSpPr>
              <p:nvPr/>
            </p:nvSpPr>
            <p:spPr bwMode="auto">
              <a:xfrm>
                <a:off x="6678095" y="6064113"/>
                <a:ext cx="265975" cy="89454"/>
              </a:xfrm>
              <a:custGeom>
                <a:avLst/>
                <a:gdLst>
                  <a:gd name="T0" fmla="*/ 86 w 94"/>
                  <a:gd name="T1" fmla="*/ 22 h 32"/>
                  <a:gd name="T2" fmla="*/ 64 w 94"/>
                  <a:gd name="T3" fmla="*/ 22 h 32"/>
                  <a:gd name="T4" fmla="*/ 64 w 94"/>
                  <a:gd name="T5" fmla="*/ 0 h 32"/>
                  <a:gd name="T6" fmla="*/ 31 w 94"/>
                  <a:gd name="T7" fmla="*/ 0 h 32"/>
                  <a:gd name="T8" fmla="*/ 31 w 94"/>
                  <a:gd name="T9" fmla="*/ 22 h 32"/>
                  <a:gd name="T10" fmla="*/ 8 w 94"/>
                  <a:gd name="T11" fmla="*/ 22 h 32"/>
                  <a:gd name="T12" fmla="*/ 0 w 94"/>
                  <a:gd name="T13" fmla="*/ 27 h 32"/>
                  <a:gd name="T14" fmla="*/ 0 w 94"/>
                  <a:gd name="T15" fmla="*/ 32 h 32"/>
                  <a:gd name="T16" fmla="*/ 94 w 94"/>
                  <a:gd name="T17" fmla="*/ 32 h 32"/>
                  <a:gd name="T18" fmla="*/ 94 w 94"/>
                  <a:gd name="T19" fmla="*/ 27 h 32"/>
                  <a:gd name="T20" fmla="*/ 86 w 94"/>
                  <a:gd name="T21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32">
                    <a:moveTo>
                      <a:pt x="86" y="22"/>
                    </a:move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24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4" y="32"/>
                      <a:pt x="94" y="32"/>
                      <a:pt x="94" y="32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4"/>
                      <a:pt x="90" y="22"/>
                      <a:pt x="8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26"/>
              <p:cNvSpPr>
                <a:spLocks/>
              </p:cNvSpPr>
              <p:nvPr/>
            </p:nvSpPr>
            <p:spPr bwMode="auto">
              <a:xfrm>
                <a:off x="6718647" y="5789789"/>
                <a:ext cx="66792" cy="124042"/>
              </a:xfrm>
              <a:custGeom>
                <a:avLst/>
                <a:gdLst>
                  <a:gd name="T0" fmla="*/ 15 w 24"/>
                  <a:gd name="T1" fmla="*/ 18 h 44"/>
                  <a:gd name="T2" fmla="*/ 9 w 24"/>
                  <a:gd name="T3" fmla="*/ 14 h 44"/>
                  <a:gd name="T4" fmla="*/ 13 w 24"/>
                  <a:gd name="T5" fmla="*/ 11 h 44"/>
                  <a:gd name="T6" fmla="*/ 21 w 24"/>
                  <a:gd name="T7" fmla="*/ 13 h 44"/>
                  <a:gd name="T8" fmla="*/ 23 w 24"/>
                  <a:gd name="T9" fmla="*/ 6 h 44"/>
                  <a:gd name="T10" fmla="*/ 15 w 24"/>
                  <a:gd name="T11" fmla="*/ 5 h 44"/>
                  <a:gd name="T12" fmla="*/ 15 w 24"/>
                  <a:gd name="T13" fmla="*/ 0 h 44"/>
                  <a:gd name="T14" fmla="*/ 9 w 24"/>
                  <a:gd name="T15" fmla="*/ 0 h 44"/>
                  <a:gd name="T16" fmla="*/ 9 w 24"/>
                  <a:gd name="T17" fmla="*/ 5 h 44"/>
                  <a:gd name="T18" fmla="*/ 0 w 24"/>
                  <a:gd name="T19" fmla="*/ 15 h 44"/>
                  <a:gd name="T20" fmla="*/ 10 w 24"/>
                  <a:gd name="T21" fmla="*/ 25 h 44"/>
                  <a:gd name="T22" fmla="*/ 16 w 24"/>
                  <a:gd name="T23" fmla="*/ 29 h 44"/>
                  <a:gd name="T24" fmla="*/ 11 w 24"/>
                  <a:gd name="T25" fmla="*/ 33 h 44"/>
                  <a:gd name="T26" fmla="*/ 2 w 24"/>
                  <a:gd name="T27" fmla="*/ 30 h 44"/>
                  <a:gd name="T28" fmla="*/ 0 w 24"/>
                  <a:gd name="T29" fmla="*/ 37 h 44"/>
                  <a:gd name="T30" fmla="*/ 9 w 24"/>
                  <a:gd name="T31" fmla="*/ 39 h 44"/>
                  <a:gd name="T32" fmla="*/ 9 w 24"/>
                  <a:gd name="T33" fmla="*/ 44 h 44"/>
                  <a:gd name="T34" fmla="*/ 15 w 24"/>
                  <a:gd name="T35" fmla="*/ 44 h 44"/>
                  <a:gd name="T36" fmla="*/ 15 w 24"/>
                  <a:gd name="T37" fmla="*/ 38 h 44"/>
                  <a:gd name="T38" fmla="*/ 24 w 24"/>
                  <a:gd name="T39" fmla="*/ 29 h 44"/>
                  <a:gd name="T40" fmla="*/ 15 w 24"/>
                  <a:gd name="T41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5" y="18"/>
                    </a:moveTo>
                    <a:cubicBezTo>
                      <a:pt x="10" y="17"/>
                      <a:pt x="9" y="15"/>
                      <a:pt x="9" y="14"/>
                    </a:cubicBezTo>
                    <a:cubicBezTo>
                      <a:pt x="9" y="12"/>
                      <a:pt x="10" y="11"/>
                      <a:pt x="13" y="11"/>
                    </a:cubicBezTo>
                    <a:cubicBezTo>
                      <a:pt x="17" y="11"/>
                      <a:pt x="20" y="12"/>
                      <a:pt x="21" y="1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6"/>
                      <a:pt x="18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0" y="20"/>
                      <a:pt x="4" y="23"/>
                      <a:pt x="10" y="25"/>
                    </a:cubicBezTo>
                    <a:cubicBezTo>
                      <a:pt x="14" y="26"/>
                      <a:pt x="16" y="27"/>
                      <a:pt x="16" y="29"/>
                    </a:cubicBezTo>
                    <a:cubicBezTo>
                      <a:pt x="16" y="31"/>
                      <a:pt x="14" y="33"/>
                      <a:pt x="11" y="33"/>
                    </a:cubicBezTo>
                    <a:cubicBezTo>
                      <a:pt x="7" y="33"/>
                      <a:pt x="4" y="32"/>
                      <a:pt x="2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8"/>
                      <a:pt x="6" y="39"/>
                      <a:pt x="9" y="39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21" y="37"/>
                      <a:pt x="24" y="33"/>
                      <a:pt x="24" y="29"/>
                    </a:cubicBezTo>
                    <a:cubicBezTo>
                      <a:pt x="24" y="24"/>
                      <a:pt x="22" y="21"/>
                      <a:pt x="1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9" name="Freeform 27"/>
              <p:cNvSpPr>
                <a:spLocks noEditPoints="1"/>
              </p:cNvSpPr>
              <p:nvPr/>
            </p:nvSpPr>
            <p:spPr bwMode="auto">
              <a:xfrm>
                <a:off x="6655434" y="5758779"/>
                <a:ext cx="192027" cy="186063"/>
              </a:xfrm>
              <a:custGeom>
                <a:avLst/>
                <a:gdLst>
                  <a:gd name="T0" fmla="*/ 34 w 68"/>
                  <a:gd name="T1" fmla="*/ 0 h 66"/>
                  <a:gd name="T2" fmla="*/ 0 w 68"/>
                  <a:gd name="T3" fmla="*/ 33 h 66"/>
                  <a:gd name="T4" fmla="*/ 34 w 68"/>
                  <a:gd name="T5" fmla="*/ 66 h 66"/>
                  <a:gd name="T6" fmla="*/ 68 w 68"/>
                  <a:gd name="T7" fmla="*/ 33 h 66"/>
                  <a:gd name="T8" fmla="*/ 34 w 68"/>
                  <a:gd name="T9" fmla="*/ 0 h 66"/>
                  <a:gd name="T10" fmla="*/ 34 w 68"/>
                  <a:gd name="T11" fmla="*/ 59 h 66"/>
                  <a:gd name="T12" fmla="*/ 7 w 68"/>
                  <a:gd name="T13" fmla="*/ 33 h 66"/>
                  <a:gd name="T14" fmla="*/ 34 w 68"/>
                  <a:gd name="T15" fmla="*/ 7 h 66"/>
                  <a:gd name="T16" fmla="*/ 60 w 68"/>
                  <a:gd name="T17" fmla="*/ 33 h 66"/>
                  <a:gd name="T18" fmla="*/ 34 w 68"/>
                  <a:gd name="T19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66">
                    <a:moveTo>
                      <a:pt x="34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4" y="66"/>
                    </a:cubicBezTo>
                    <a:cubicBezTo>
                      <a:pt x="53" y="66"/>
                      <a:pt x="68" y="51"/>
                      <a:pt x="68" y="33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59"/>
                    </a:moveTo>
                    <a:cubicBezTo>
                      <a:pt x="19" y="59"/>
                      <a:pt x="7" y="47"/>
                      <a:pt x="7" y="33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49" y="7"/>
                      <a:pt x="60" y="19"/>
                      <a:pt x="60" y="33"/>
                    </a:cubicBezTo>
                    <a:cubicBezTo>
                      <a:pt x="60" y="47"/>
                      <a:pt x="49" y="59"/>
                      <a:pt x="3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6876085" y="5680060"/>
                <a:ext cx="53672" cy="98995"/>
              </a:xfrm>
              <a:custGeom>
                <a:avLst/>
                <a:gdLst>
                  <a:gd name="T0" fmla="*/ 8 w 19"/>
                  <a:gd name="T1" fmla="*/ 26 h 35"/>
                  <a:gd name="T2" fmla="*/ 1 w 19"/>
                  <a:gd name="T3" fmla="*/ 24 h 35"/>
                  <a:gd name="T4" fmla="*/ 0 w 19"/>
                  <a:gd name="T5" fmla="*/ 29 h 35"/>
                  <a:gd name="T6" fmla="*/ 7 w 19"/>
                  <a:gd name="T7" fmla="*/ 31 h 35"/>
                  <a:gd name="T8" fmla="*/ 7 w 19"/>
                  <a:gd name="T9" fmla="*/ 35 h 35"/>
                  <a:gd name="T10" fmla="*/ 11 w 19"/>
                  <a:gd name="T11" fmla="*/ 35 h 35"/>
                  <a:gd name="T12" fmla="*/ 11 w 19"/>
                  <a:gd name="T13" fmla="*/ 30 h 35"/>
                  <a:gd name="T14" fmla="*/ 19 w 19"/>
                  <a:gd name="T15" fmla="*/ 23 h 35"/>
                  <a:gd name="T16" fmla="*/ 12 w 19"/>
                  <a:gd name="T17" fmla="*/ 15 h 35"/>
                  <a:gd name="T18" fmla="*/ 7 w 19"/>
                  <a:gd name="T19" fmla="*/ 11 h 35"/>
                  <a:gd name="T20" fmla="*/ 10 w 19"/>
                  <a:gd name="T21" fmla="*/ 9 h 35"/>
                  <a:gd name="T22" fmla="*/ 16 w 19"/>
                  <a:gd name="T23" fmla="*/ 10 h 35"/>
                  <a:gd name="T24" fmla="*/ 18 w 19"/>
                  <a:gd name="T25" fmla="*/ 5 h 35"/>
                  <a:gd name="T26" fmla="*/ 12 w 19"/>
                  <a:gd name="T27" fmla="*/ 4 h 35"/>
                  <a:gd name="T28" fmla="*/ 12 w 19"/>
                  <a:gd name="T29" fmla="*/ 0 h 35"/>
                  <a:gd name="T30" fmla="*/ 7 w 19"/>
                  <a:gd name="T31" fmla="*/ 0 h 35"/>
                  <a:gd name="T32" fmla="*/ 7 w 19"/>
                  <a:gd name="T33" fmla="*/ 4 h 35"/>
                  <a:gd name="T34" fmla="*/ 0 w 19"/>
                  <a:gd name="T35" fmla="*/ 12 h 35"/>
                  <a:gd name="T36" fmla="*/ 8 w 19"/>
                  <a:gd name="T37" fmla="*/ 19 h 35"/>
                  <a:gd name="T38" fmla="*/ 12 w 19"/>
                  <a:gd name="T39" fmla="*/ 23 h 35"/>
                  <a:gd name="T40" fmla="*/ 8 w 19"/>
                  <a:gd name="T4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" h="35">
                    <a:moveTo>
                      <a:pt x="8" y="26"/>
                    </a:moveTo>
                    <a:cubicBezTo>
                      <a:pt x="6" y="26"/>
                      <a:pt x="3" y="25"/>
                      <a:pt x="1" y="2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" y="30"/>
                      <a:pt x="4" y="31"/>
                      <a:pt x="7" y="3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6" y="30"/>
                      <a:pt x="19" y="26"/>
                      <a:pt x="19" y="23"/>
                    </a:cubicBezTo>
                    <a:cubicBezTo>
                      <a:pt x="19" y="19"/>
                      <a:pt x="17" y="16"/>
                      <a:pt x="12" y="15"/>
                    </a:cubicBezTo>
                    <a:cubicBezTo>
                      <a:pt x="8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10" y="9"/>
                    </a:cubicBezTo>
                    <a:cubicBezTo>
                      <a:pt x="13" y="9"/>
                      <a:pt x="15" y="10"/>
                      <a:pt x="16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5"/>
                      <a:pt x="14" y="4"/>
                      <a:pt x="12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0" y="12"/>
                    </a:cubicBezTo>
                    <a:cubicBezTo>
                      <a:pt x="0" y="16"/>
                      <a:pt x="3" y="18"/>
                      <a:pt x="8" y="19"/>
                    </a:cubicBezTo>
                    <a:cubicBezTo>
                      <a:pt x="11" y="21"/>
                      <a:pt x="12" y="22"/>
                      <a:pt x="12" y="23"/>
                    </a:cubicBezTo>
                    <a:cubicBezTo>
                      <a:pt x="12" y="25"/>
                      <a:pt x="11" y="26"/>
                      <a:pt x="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1" name="Freeform 29"/>
              <p:cNvSpPr>
                <a:spLocks noEditPoints="1"/>
              </p:cNvSpPr>
              <p:nvPr/>
            </p:nvSpPr>
            <p:spPr bwMode="auto">
              <a:xfrm>
                <a:off x="6596990" y="5700336"/>
                <a:ext cx="428184" cy="357814"/>
              </a:xfrm>
              <a:custGeom>
                <a:avLst/>
                <a:gdLst>
                  <a:gd name="T0" fmla="*/ 143 w 152"/>
                  <a:gd name="T1" fmla="*/ 0 h 127"/>
                  <a:gd name="T2" fmla="*/ 136 w 152"/>
                  <a:gd name="T3" fmla="*/ 0 h 127"/>
                  <a:gd name="T4" fmla="*/ 138 w 152"/>
                  <a:gd name="T5" fmla="*/ 9 h 127"/>
                  <a:gd name="T6" fmla="*/ 143 w 152"/>
                  <a:gd name="T7" fmla="*/ 9 h 127"/>
                  <a:gd name="T8" fmla="*/ 143 w 152"/>
                  <a:gd name="T9" fmla="*/ 101 h 127"/>
                  <a:gd name="T10" fmla="*/ 9 w 152"/>
                  <a:gd name="T11" fmla="*/ 101 h 127"/>
                  <a:gd name="T12" fmla="*/ 9 w 152"/>
                  <a:gd name="T13" fmla="*/ 9 h 127"/>
                  <a:gd name="T14" fmla="*/ 79 w 152"/>
                  <a:gd name="T15" fmla="*/ 9 h 127"/>
                  <a:gd name="T16" fmla="*/ 81 w 152"/>
                  <a:gd name="T17" fmla="*/ 0 h 127"/>
                  <a:gd name="T18" fmla="*/ 9 w 152"/>
                  <a:gd name="T19" fmla="*/ 0 h 127"/>
                  <a:gd name="T20" fmla="*/ 0 w 152"/>
                  <a:gd name="T21" fmla="*/ 9 h 127"/>
                  <a:gd name="T22" fmla="*/ 0 w 152"/>
                  <a:gd name="T23" fmla="*/ 118 h 127"/>
                  <a:gd name="T24" fmla="*/ 9 w 152"/>
                  <a:gd name="T25" fmla="*/ 127 h 127"/>
                  <a:gd name="T26" fmla="*/ 143 w 152"/>
                  <a:gd name="T27" fmla="*/ 127 h 127"/>
                  <a:gd name="T28" fmla="*/ 152 w 152"/>
                  <a:gd name="T29" fmla="*/ 118 h 127"/>
                  <a:gd name="T30" fmla="*/ 152 w 152"/>
                  <a:gd name="T31" fmla="*/ 9 h 127"/>
                  <a:gd name="T32" fmla="*/ 143 w 152"/>
                  <a:gd name="T33" fmla="*/ 0 h 127"/>
                  <a:gd name="T34" fmla="*/ 76 w 152"/>
                  <a:gd name="T35" fmla="*/ 120 h 127"/>
                  <a:gd name="T36" fmla="*/ 70 w 152"/>
                  <a:gd name="T37" fmla="*/ 114 h 127"/>
                  <a:gd name="T38" fmla="*/ 76 w 152"/>
                  <a:gd name="T39" fmla="*/ 107 h 127"/>
                  <a:gd name="T40" fmla="*/ 83 w 152"/>
                  <a:gd name="T41" fmla="*/ 114 h 127"/>
                  <a:gd name="T42" fmla="*/ 76 w 152"/>
                  <a:gd name="T43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127">
                    <a:moveTo>
                      <a:pt x="143" y="0"/>
                    </a:moveTo>
                    <a:cubicBezTo>
                      <a:pt x="136" y="0"/>
                      <a:pt x="136" y="0"/>
                      <a:pt x="136" y="0"/>
                    </a:cubicBezTo>
                    <a:cubicBezTo>
                      <a:pt x="137" y="3"/>
                      <a:pt x="138" y="6"/>
                      <a:pt x="138" y="9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9" y="6"/>
                      <a:pt x="80" y="3"/>
                      <a:pt x="8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3"/>
                      <a:pt x="4" y="127"/>
                      <a:pt x="9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8" y="127"/>
                      <a:pt x="152" y="123"/>
                      <a:pt x="152" y="118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2" y="4"/>
                      <a:pt x="148" y="0"/>
                      <a:pt x="143" y="0"/>
                    </a:cubicBezTo>
                    <a:close/>
                    <a:moveTo>
                      <a:pt x="76" y="120"/>
                    </a:moveTo>
                    <a:cubicBezTo>
                      <a:pt x="73" y="120"/>
                      <a:pt x="70" y="117"/>
                      <a:pt x="70" y="114"/>
                    </a:cubicBezTo>
                    <a:cubicBezTo>
                      <a:pt x="70" y="110"/>
                      <a:pt x="73" y="107"/>
                      <a:pt x="76" y="107"/>
                    </a:cubicBezTo>
                    <a:cubicBezTo>
                      <a:pt x="80" y="107"/>
                      <a:pt x="83" y="110"/>
                      <a:pt x="83" y="114"/>
                    </a:cubicBezTo>
                    <a:cubicBezTo>
                      <a:pt x="83" y="117"/>
                      <a:pt x="80" y="120"/>
                      <a:pt x="7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 30"/>
              <p:cNvSpPr>
                <a:spLocks noEditPoints="1"/>
              </p:cNvSpPr>
              <p:nvPr/>
            </p:nvSpPr>
            <p:spPr bwMode="auto">
              <a:xfrm>
                <a:off x="6828377" y="5657399"/>
                <a:ext cx="149089" cy="144319"/>
              </a:xfrm>
              <a:custGeom>
                <a:avLst/>
                <a:gdLst>
                  <a:gd name="T0" fmla="*/ 26 w 53"/>
                  <a:gd name="T1" fmla="*/ 51 h 51"/>
                  <a:gd name="T2" fmla="*/ 53 w 53"/>
                  <a:gd name="T3" fmla="*/ 25 h 51"/>
                  <a:gd name="T4" fmla="*/ 26 w 53"/>
                  <a:gd name="T5" fmla="*/ 0 h 51"/>
                  <a:gd name="T6" fmla="*/ 0 w 53"/>
                  <a:gd name="T7" fmla="*/ 25 h 51"/>
                  <a:gd name="T8" fmla="*/ 26 w 53"/>
                  <a:gd name="T9" fmla="*/ 51 h 51"/>
                  <a:gd name="T10" fmla="*/ 26 w 53"/>
                  <a:gd name="T11" fmla="*/ 5 h 51"/>
                  <a:gd name="T12" fmla="*/ 47 w 53"/>
                  <a:gd name="T13" fmla="*/ 25 h 51"/>
                  <a:gd name="T14" fmla="*/ 26 w 53"/>
                  <a:gd name="T15" fmla="*/ 46 h 51"/>
                  <a:gd name="T16" fmla="*/ 6 w 53"/>
                  <a:gd name="T17" fmla="*/ 25 h 51"/>
                  <a:gd name="T18" fmla="*/ 26 w 53"/>
                  <a:gd name="T19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1">
                    <a:moveTo>
                      <a:pt x="26" y="51"/>
                    </a:moveTo>
                    <a:cubicBezTo>
                      <a:pt x="41" y="51"/>
                      <a:pt x="53" y="40"/>
                      <a:pt x="53" y="25"/>
                    </a:cubicBezTo>
                    <a:cubicBezTo>
                      <a:pt x="53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  <a:moveTo>
                      <a:pt x="26" y="5"/>
                    </a:moveTo>
                    <a:cubicBezTo>
                      <a:pt x="38" y="5"/>
                      <a:pt x="47" y="14"/>
                      <a:pt x="47" y="25"/>
                    </a:cubicBezTo>
                    <a:cubicBezTo>
                      <a:pt x="47" y="37"/>
                      <a:pt x="38" y="46"/>
                      <a:pt x="26" y="46"/>
                    </a:cubicBezTo>
                    <a:cubicBezTo>
                      <a:pt x="15" y="46"/>
                      <a:pt x="6" y="37"/>
                      <a:pt x="6" y="25"/>
                    </a:cubicBezTo>
                    <a:cubicBezTo>
                      <a:pt x="6" y="14"/>
                      <a:pt x="15" y="5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31"/>
              <p:cNvSpPr>
                <a:spLocks/>
              </p:cNvSpPr>
              <p:nvPr/>
            </p:nvSpPr>
            <p:spPr bwMode="auto">
              <a:xfrm>
                <a:off x="6898747" y="5855389"/>
                <a:ext cx="41745" cy="78719"/>
              </a:xfrm>
              <a:custGeom>
                <a:avLst/>
                <a:gdLst>
                  <a:gd name="T0" fmla="*/ 9 w 15"/>
                  <a:gd name="T1" fmla="*/ 11 h 28"/>
                  <a:gd name="T2" fmla="*/ 5 w 15"/>
                  <a:gd name="T3" fmla="*/ 8 h 28"/>
                  <a:gd name="T4" fmla="*/ 8 w 15"/>
                  <a:gd name="T5" fmla="*/ 6 h 28"/>
                  <a:gd name="T6" fmla="*/ 13 w 15"/>
                  <a:gd name="T7" fmla="*/ 8 h 28"/>
                  <a:gd name="T8" fmla="*/ 14 w 15"/>
                  <a:gd name="T9" fmla="*/ 4 h 28"/>
                  <a:gd name="T10" fmla="*/ 9 w 15"/>
                  <a:gd name="T11" fmla="*/ 3 h 28"/>
                  <a:gd name="T12" fmla="*/ 9 w 15"/>
                  <a:gd name="T13" fmla="*/ 0 h 28"/>
                  <a:gd name="T14" fmla="*/ 6 w 15"/>
                  <a:gd name="T15" fmla="*/ 0 h 28"/>
                  <a:gd name="T16" fmla="*/ 6 w 15"/>
                  <a:gd name="T17" fmla="*/ 3 h 28"/>
                  <a:gd name="T18" fmla="*/ 0 w 15"/>
                  <a:gd name="T19" fmla="*/ 9 h 28"/>
                  <a:gd name="T20" fmla="*/ 6 w 15"/>
                  <a:gd name="T21" fmla="*/ 15 h 28"/>
                  <a:gd name="T22" fmla="*/ 10 w 15"/>
                  <a:gd name="T23" fmla="*/ 18 h 28"/>
                  <a:gd name="T24" fmla="*/ 7 w 15"/>
                  <a:gd name="T25" fmla="*/ 20 h 28"/>
                  <a:gd name="T26" fmla="*/ 1 w 15"/>
                  <a:gd name="T27" fmla="*/ 19 h 28"/>
                  <a:gd name="T28" fmla="*/ 0 w 15"/>
                  <a:gd name="T29" fmla="*/ 23 h 28"/>
                  <a:gd name="T30" fmla="*/ 6 w 15"/>
                  <a:gd name="T31" fmla="*/ 24 h 28"/>
                  <a:gd name="T32" fmla="*/ 6 w 15"/>
                  <a:gd name="T33" fmla="*/ 28 h 28"/>
                  <a:gd name="T34" fmla="*/ 9 w 15"/>
                  <a:gd name="T35" fmla="*/ 28 h 28"/>
                  <a:gd name="T36" fmla="*/ 9 w 15"/>
                  <a:gd name="T37" fmla="*/ 24 h 28"/>
                  <a:gd name="T38" fmla="*/ 15 w 15"/>
                  <a:gd name="T39" fmla="*/ 18 h 28"/>
                  <a:gd name="T40" fmla="*/ 9 w 15"/>
                  <a:gd name="T4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28">
                    <a:moveTo>
                      <a:pt x="9" y="11"/>
                    </a:moveTo>
                    <a:cubicBezTo>
                      <a:pt x="6" y="10"/>
                      <a:pt x="5" y="10"/>
                      <a:pt x="5" y="8"/>
                    </a:cubicBezTo>
                    <a:cubicBezTo>
                      <a:pt x="5" y="7"/>
                      <a:pt x="6" y="6"/>
                      <a:pt x="8" y="6"/>
                    </a:cubicBezTo>
                    <a:cubicBezTo>
                      <a:pt x="11" y="6"/>
                      <a:pt x="12" y="7"/>
                      <a:pt x="13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1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2" y="4"/>
                      <a:pt x="0" y="6"/>
                      <a:pt x="0" y="9"/>
                    </a:cubicBezTo>
                    <a:cubicBezTo>
                      <a:pt x="0" y="12"/>
                      <a:pt x="3" y="14"/>
                      <a:pt x="6" y="15"/>
                    </a:cubicBezTo>
                    <a:cubicBezTo>
                      <a:pt x="9" y="16"/>
                      <a:pt x="10" y="17"/>
                      <a:pt x="10" y="18"/>
                    </a:cubicBezTo>
                    <a:cubicBezTo>
                      <a:pt x="10" y="20"/>
                      <a:pt x="9" y="20"/>
                      <a:pt x="7" y="20"/>
                    </a:cubicBezTo>
                    <a:cubicBezTo>
                      <a:pt x="4" y="20"/>
                      <a:pt x="2" y="20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4"/>
                      <a:pt x="3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3" y="23"/>
                      <a:pt x="15" y="21"/>
                      <a:pt x="15" y="18"/>
                    </a:cubicBezTo>
                    <a:cubicBezTo>
                      <a:pt x="15" y="15"/>
                      <a:pt x="13" y="13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Freeform 32"/>
              <p:cNvSpPr>
                <a:spLocks noEditPoints="1"/>
              </p:cNvSpPr>
              <p:nvPr/>
            </p:nvSpPr>
            <p:spPr bwMode="auto">
              <a:xfrm>
                <a:off x="6859387" y="5835112"/>
                <a:ext cx="121657" cy="118079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7 h 42"/>
                  <a:gd name="T12" fmla="*/ 5 w 43"/>
                  <a:gd name="T13" fmla="*/ 21 h 42"/>
                  <a:gd name="T14" fmla="*/ 21 w 43"/>
                  <a:gd name="T15" fmla="*/ 4 h 42"/>
                  <a:gd name="T16" fmla="*/ 38 w 43"/>
                  <a:gd name="T17" fmla="*/ 21 h 42"/>
                  <a:gd name="T18" fmla="*/ 21 w 43"/>
                  <a:gd name="T1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10" y="42"/>
                      <a:pt x="21" y="42"/>
                    </a:cubicBezTo>
                    <a:cubicBezTo>
                      <a:pt x="33" y="42"/>
                      <a:pt x="43" y="32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7"/>
                    </a:moveTo>
                    <a:cubicBezTo>
                      <a:pt x="12" y="37"/>
                      <a:pt x="5" y="30"/>
                      <a:pt x="5" y="21"/>
                    </a:cubicBezTo>
                    <a:cubicBezTo>
                      <a:pt x="5" y="12"/>
                      <a:pt x="12" y="4"/>
                      <a:pt x="21" y="4"/>
                    </a:cubicBezTo>
                    <a:cubicBezTo>
                      <a:pt x="31" y="4"/>
                      <a:pt x="38" y="12"/>
                      <a:pt x="38" y="21"/>
                    </a:cubicBezTo>
                    <a:cubicBezTo>
                      <a:pt x="38" y="30"/>
                      <a:pt x="31" y="37"/>
                      <a:pt x="2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4442749" y="4039327"/>
            <a:ext cx="738140" cy="738141"/>
            <a:chOff x="6224892" y="4353111"/>
            <a:chExt cx="931637" cy="931637"/>
          </a:xfrm>
        </p:grpSpPr>
        <p:sp>
          <p:nvSpPr>
            <p:cNvPr id="136" name="椭圆 135"/>
            <p:cNvSpPr/>
            <p:nvPr/>
          </p:nvSpPr>
          <p:spPr>
            <a:xfrm>
              <a:off x="6224892" y="4353111"/>
              <a:ext cx="931637" cy="931637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6309150" y="4437369"/>
              <a:ext cx="763118" cy="7631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2700000" scaled="1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rgbClr val="94C600">
                      <a:tint val="23500"/>
                      <a:satMod val="160000"/>
                    </a:srgbClr>
                  </a:gs>
                </a:gsLst>
                <a:lin ang="5400000" scaled="0"/>
              </a:gradFill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6560055" y="4656435"/>
              <a:ext cx="280881" cy="344039"/>
              <a:chOff x="6605340" y="4486155"/>
              <a:chExt cx="403136" cy="493783"/>
            </a:xfrm>
            <a:solidFill>
              <a:sysClr val="windowText" lastClr="000000"/>
            </a:solidFill>
          </p:grpSpPr>
          <p:sp>
            <p:nvSpPr>
              <p:cNvPr id="139" name="Freeform 115"/>
              <p:cNvSpPr>
                <a:spLocks/>
              </p:cNvSpPr>
              <p:nvPr/>
            </p:nvSpPr>
            <p:spPr bwMode="auto">
              <a:xfrm>
                <a:off x="6743694" y="4903605"/>
                <a:ext cx="47708" cy="48902"/>
              </a:xfrm>
              <a:custGeom>
                <a:avLst/>
                <a:gdLst>
                  <a:gd name="T0" fmla="*/ 12 w 17"/>
                  <a:gd name="T1" fmla="*/ 0 h 17"/>
                  <a:gd name="T2" fmla="*/ 12 w 17"/>
                  <a:gd name="T3" fmla="*/ 4 h 17"/>
                  <a:gd name="T4" fmla="*/ 15 w 17"/>
                  <a:gd name="T5" fmla="*/ 9 h 17"/>
                  <a:gd name="T6" fmla="*/ 8 w 17"/>
                  <a:gd name="T7" fmla="*/ 14 h 17"/>
                  <a:gd name="T8" fmla="*/ 3 w 17"/>
                  <a:gd name="T9" fmla="*/ 7 h 17"/>
                  <a:gd name="T10" fmla="*/ 5 w 17"/>
                  <a:gd name="T11" fmla="*/ 4 h 17"/>
                  <a:gd name="T12" fmla="*/ 5 w 17"/>
                  <a:gd name="T13" fmla="*/ 1 h 17"/>
                  <a:gd name="T14" fmla="*/ 0 w 17"/>
                  <a:gd name="T15" fmla="*/ 8 h 17"/>
                  <a:gd name="T16" fmla="*/ 9 w 17"/>
                  <a:gd name="T17" fmla="*/ 17 h 17"/>
                  <a:gd name="T18" fmla="*/ 17 w 17"/>
                  <a:gd name="T19" fmla="*/ 8 h 17"/>
                  <a:gd name="T20" fmla="*/ 12 w 17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7">
                    <a:moveTo>
                      <a:pt x="12" y="0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4" y="5"/>
                      <a:pt x="15" y="7"/>
                      <a:pt x="15" y="9"/>
                    </a:cubicBezTo>
                    <a:cubicBezTo>
                      <a:pt x="14" y="12"/>
                      <a:pt x="11" y="14"/>
                      <a:pt x="8" y="14"/>
                    </a:cubicBezTo>
                    <a:cubicBezTo>
                      <a:pt x="5" y="14"/>
                      <a:pt x="3" y="11"/>
                      <a:pt x="3" y="7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2"/>
                      <a:pt x="0" y="5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5"/>
                      <a:pt x="15" y="2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Rectangle 116"/>
              <p:cNvSpPr>
                <a:spLocks noChangeArrowheads="1"/>
              </p:cNvSpPr>
              <p:nvPr/>
            </p:nvSpPr>
            <p:spPr bwMode="auto">
              <a:xfrm>
                <a:off x="6762778" y="4895255"/>
                <a:ext cx="8349" cy="345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117"/>
              <p:cNvSpPr>
                <a:spLocks/>
              </p:cNvSpPr>
              <p:nvPr/>
            </p:nvSpPr>
            <p:spPr bwMode="auto">
              <a:xfrm>
                <a:off x="6754428" y="4684146"/>
                <a:ext cx="51287" cy="134777"/>
              </a:xfrm>
              <a:custGeom>
                <a:avLst/>
                <a:gdLst>
                  <a:gd name="T0" fmla="*/ 22 w 43"/>
                  <a:gd name="T1" fmla="*/ 0 h 113"/>
                  <a:gd name="T2" fmla="*/ 0 w 43"/>
                  <a:gd name="T3" fmla="*/ 16 h 113"/>
                  <a:gd name="T4" fmla="*/ 0 w 43"/>
                  <a:gd name="T5" fmla="*/ 113 h 113"/>
                  <a:gd name="T6" fmla="*/ 43 w 43"/>
                  <a:gd name="T7" fmla="*/ 113 h 113"/>
                  <a:gd name="T8" fmla="*/ 43 w 43"/>
                  <a:gd name="T9" fmla="*/ 19 h 113"/>
                  <a:gd name="T10" fmla="*/ 22 w 4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13">
                    <a:moveTo>
                      <a:pt x="22" y="0"/>
                    </a:moveTo>
                    <a:lnTo>
                      <a:pt x="0" y="16"/>
                    </a:lnTo>
                    <a:lnTo>
                      <a:pt x="0" y="113"/>
                    </a:lnTo>
                    <a:lnTo>
                      <a:pt x="43" y="113"/>
                    </a:lnTo>
                    <a:lnTo>
                      <a:pt x="43" y="19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118"/>
              <p:cNvSpPr>
                <a:spLocks/>
              </p:cNvSpPr>
              <p:nvPr/>
            </p:nvSpPr>
            <p:spPr bwMode="auto">
              <a:xfrm>
                <a:off x="6839111" y="4709192"/>
                <a:ext cx="51287" cy="109730"/>
              </a:xfrm>
              <a:custGeom>
                <a:avLst/>
                <a:gdLst>
                  <a:gd name="T0" fmla="*/ 10 w 43"/>
                  <a:gd name="T1" fmla="*/ 29 h 92"/>
                  <a:gd name="T2" fmla="*/ 0 w 43"/>
                  <a:gd name="T3" fmla="*/ 21 h 92"/>
                  <a:gd name="T4" fmla="*/ 0 w 43"/>
                  <a:gd name="T5" fmla="*/ 92 h 92"/>
                  <a:gd name="T6" fmla="*/ 43 w 43"/>
                  <a:gd name="T7" fmla="*/ 92 h 92"/>
                  <a:gd name="T8" fmla="*/ 43 w 43"/>
                  <a:gd name="T9" fmla="*/ 0 h 92"/>
                  <a:gd name="T10" fmla="*/ 10 w 43"/>
                  <a:gd name="T11" fmla="*/ 2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92">
                    <a:moveTo>
                      <a:pt x="10" y="29"/>
                    </a:moveTo>
                    <a:lnTo>
                      <a:pt x="0" y="21"/>
                    </a:lnTo>
                    <a:lnTo>
                      <a:pt x="0" y="92"/>
                    </a:lnTo>
                    <a:lnTo>
                      <a:pt x="43" y="92"/>
                    </a:lnTo>
                    <a:lnTo>
                      <a:pt x="43" y="0"/>
                    </a:lnTo>
                    <a:lnTo>
                      <a:pt x="1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119"/>
              <p:cNvSpPr>
                <a:spLocks/>
              </p:cNvSpPr>
              <p:nvPr/>
            </p:nvSpPr>
            <p:spPr bwMode="auto">
              <a:xfrm>
                <a:off x="6669746" y="4731854"/>
                <a:ext cx="51287" cy="87068"/>
              </a:xfrm>
              <a:custGeom>
                <a:avLst/>
                <a:gdLst>
                  <a:gd name="T0" fmla="*/ 0 w 43"/>
                  <a:gd name="T1" fmla="*/ 36 h 73"/>
                  <a:gd name="T2" fmla="*/ 0 w 43"/>
                  <a:gd name="T3" fmla="*/ 73 h 73"/>
                  <a:gd name="T4" fmla="*/ 43 w 43"/>
                  <a:gd name="T5" fmla="*/ 73 h 73"/>
                  <a:gd name="T6" fmla="*/ 43 w 43"/>
                  <a:gd name="T7" fmla="*/ 0 h 73"/>
                  <a:gd name="T8" fmla="*/ 0 w 43"/>
                  <a:gd name="T9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3">
                    <a:moveTo>
                      <a:pt x="0" y="36"/>
                    </a:moveTo>
                    <a:lnTo>
                      <a:pt x="0" y="73"/>
                    </a:lnTo>
                    <a:lnTo>
                      <a:pt x="43" y="73"/>
                    </a:lnTo>
                    <a:lnTo>
                      <a:pt x="4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120"/>
              <p:cNvSpPr>
                <a:spLocks/>
              </p:cNvSpPr>
              <p:nvPr/>
            </p:nvSpPr>
            <p:spPr bwMode="auto">
              <a:xfrm>
                <a:off x="6927372" y="4636437"/>
                <a:ext cx="50094" cy="182485"/>
              </a:xfrm>
              <a:custGeom>
                <a:avLst/>
                <a:gdLst>
                  <a:gd name="T0" fmla="*/ 0 w 42"/>
                  <a:gd name="T1" fmla="*/ 153 h 153"/>
                  <a:gd name="T2" fmla="*/ 42 w 42"/>
                  <a:gd name="T3" fmla="*/ 153 h 153"/>
                  <a:gd name="T4" fmla="*/ 42 w 42"/>
                  <a:gd name="T5" fmla="*/ 0 h 153"/>
                  <a:gd name="T6" fmla="*/ 0 w 42"/>
                  <a:gd name="T7" fmla="*/ 35 h 153"/>
                  <a:gd name="T8" fmla="*/ 0 w 4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53">
                    <a:moveTo>
                      <a:pt x="0" y="153"/>
                    </a:moveTo>
                    <a:lnTo>
                      <a:pt x="42" y="153"/>
                    </a:lnTo>
                    <a:lnTo>
                      <a:pt x="42" y="0"/>
                    </a:lnTo>
                    <a:lnTo>
                      <a:pt x="0" y="35"/>
                    </a:lnTo>
                    <a:lnTo>
                      <a:pt x="0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 121"/>
              <p:cNvSpPr>
                <a:spLocks/>
              </p:cNvSpPr>
              <p:nvPr/>
            </p:nvSpPr>
            <p:spPr bwMode="auto">
              <a:xfrm>
                <a:off x="6904710" y="4556525"/>
                <a:ext cx="25047" cy="51287"/>
              </a:xfrm>
              <a:custGeom>
                <a:avLst/>
                <a:gdLst>
                  <a:gd name="T0" fmla="*/ 21 w 21"/>
                  <a:gd name="T1" fmla="*/ 22 h 43"/>
                  <a:gd name="T2" fmla="*/ 0 w 21"/>
                  <a:gd name="T3" fmla="*/ 0 h 43"/>
                  <a:gd name="T4" fmla="*/ 0 w 21"/>
                  <a:gd name="T5" fmla="*/ 43 h 43"/>
                  <a:gd name="T6" fmla="*/ 21 w 21"/>
                  <a:gd name="T7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3">
                    <a:moveTo>
                      <a:pt x="21" y="2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122"/>
              <p:cNvSpPr>
                <a:spLocks noEditPoints="1"/>
              </p:cNvSpPr>
              <p:nvPr/>
            </p:nvSpPr>
            <p:spPr bwMode="auto">
              <a:xfrm>
                <a:off x="6605340" y="4486155"/>
                <a:ext cx="332767" cy="493783"/>
              </a:xfrm>
              <a:custGeom>
                <a:avLst/>
                <a:gdLst>
                  <a:gd name="T0" fmla="*/ 108 w 118"/>
                  <a:gd name="T1" fmla="*/ 69 h 175"/>
                  <a:gd name="T2" fmla="*/ 107 w 118"/>
                  <a:gd name="T3" fmla="*/ 70 h 175"/>
                  <a:gd name="T4" fmla="*/ 107 w 118"/>
                  <a:gd name="T5" fmla="*/ 123 h 175"/>
                  <a:gd name="T6" fmla="*/ 106 w 118"/>
                  <a:gd name="T7" fmla="*/ 123 h 175"/>
                  <a:gd name="T8" fmla="*/ 106 w 118"/>
                  <a:gd name="T9" fmla="*/ 136 h 175"/>
                  <a:gd name="T10" fmla="*/ 12 w 118"/>
                  <a:gd name="T11" fmla="*/ 136 h 175"/>
                  <a:gd name="T12" fmla="*/ 12 w 118"/>
                  <a:gd name="T13" fmla="*/ 12 h 175"/>
                  <a:gd name="T14" fmla="*/ 106 w 118"/>
                  <a:gd name="T15" fmla="*/ 12 h 175"/>
                  <a:gd name="T16" fmla="*/ 106 w 118"/>
                  <a:gd name="T17" fmla="*/ 15 h 175"/>
                  <a:gd name="T18" fmla="*/ 118 w 118"/>
                  <a:gd name="T19" fmla="*/ 15 h 175"/>
                  <a:gd name="T20" fmla="*/ 118 w 118"/>
                  <a:gd name="T21" fmla="*/ 10 h 175"/>
                  <a:gd name="T22" fmla="*/ 108 w 118"/>
                  <a:gd name="T23" fmla="*/ 0 h 175"/>
                  <a:gd name="T24" fmla="*/ 9 w 118"/>
                  <a:gd name="T25" fmla="*/ 0 h 175"/>
                  <a:gd name="T26" fmla="*/ 0 w 118"/>
                  <a:gd name="T27" fmla="*/ 10 h 175"/>
                  <a:gd name="T28" fmla="*/ 0 w 118"/>
                  <a:gd name="T29" fmla="*/ 165 h 175"/>
                  <a:gd name="T30" fmla="*/ 9 w 118"/>
                  <a:gd name="T31" fmla="*/ 175 h 175"/>
                  <a:gd name="T32" fmla="*/ 108 w 118"/>
                  <a:gd name="T33" fmla="*/ 175 h 175"/>
                  <a:gd name="T34" fmla="*/ 118 w 118"/>
                  <a:gd name="T35" fmla="*/ 165 h 175"/>
                  <a:gd name="T36" fmla="*/ 118 w 118"/>
                  <a:gd name="T37" fmla="*/ 123 h 175"/>
                  <a:gd name="T38" fmla="*/ 108 w 118"/>
                  <a:gd name="T39" fmla="*/ 123 h 175"/>
                  <a:gd name="T40" fmla="*/ 108 w 118"/>
                  <a:gd name="T41" fmla="*/ 69 h 175"/>
                  <a:gd name="T42" fmla="*/ 58 w 118"/>
                  <a:gd name="T43" fmla="*/ 170 h 175"/>
                  <a:gd name="T44" fmla="*/ 43 w 118"/>
                  <a:gd name="T45" fmla="*/ 155 h 175"/>
                  <a:gd name="T46" fmla="*/ 58 w 118"/>
                  <a:gd name="T47" fmla="*/ 140 h 175"/>
                  <a:gd name="T48" fmla="*/ 73 w 118"/>
                  <a:gd name="T49" fmla="*/ 155 h 175"/>
                  <a:gd name="T50" fmla="*/ 58 w 118"/>
                  <a:gd name="T51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75">
                    <a:moveTo>
                      <a:pt x="108" y="69"/>
                    </a:moveTo>
                    <a:cubicBezTo>
                      <a:pt x="107" y="70"/>
                      <a:pt x="107" y="70"/>
                      <a:pt x="107" y="70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06" y="123"/>
                      <a:pt x="106" y="123"/>
                      <a:pt x="106" y="123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0"/>
                      <a:pt x="118" y="10"/>
                      <a:pt x="118" y="10"/>
                    </a:cubicBezTo>
                    <a:cubicBezTo>
                      <a:pt x="118" y="4"/>
                      <a:pt x="114" y="0"/>
                      <a:pt x="10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1"/>
                      <a:pt x="4" y="175"/>
                      <a:pt x="9" y="175"/>
                    </a:cubicBezTo>
                    <a:cubicBezTo>
                      <a:pt x="108" y="175"/>
                      <a:pt x="108" y="175"/>
                      <a:pt x="108" y="175"/>
                    </a:cubicBezTo>
                    <a:cubicBezTo>
                      <a:pt x="114" y="175"/>
                      <a:pt x="118" y="171"/>
                      <a:pt x="118" y="165"/>
                    </a:cubicBezTo>
                    <a:cubicBezTo>
                      <a:pt x="118" y="123"/>
                      <a:pt x="118" y="123"/>
                      <a:pt x="118" y="123"/>
                    </a:cubicBezTo>
                    <a:cubicBezTo>
                      <a:pt x="108" y="123"/>
                      <a:pt x="108" y="123"/>
                      <a:pt x="108" y="123"/>
                    </a:cubicBezTo>
                    <a:lnTo>
                      <a:pt x="108" y="69"/>
                    </a:lnTo>
                    <a:close/>
                    <a:moveTo>
                      <a:pt x="58" y="170"/>
                    </a:moveTo>
                    <a:cubicBezTo>
                      <a:pt x="50" y="170"/>
                      <a:pt x="43" y="163"/>
                      <a:pt x="43" y="155"/>
                    </a:cubicBezTo>
                    <a:cubicBezTo>
                      <a:pt x="43" y="147"/>
                      <a:pt x="50" y="140"/>
                      <a:pt x="58" y="140"/>
                    </a:cubicBezTo>
                    <a:cubicBezTo>
                      <a:pt x="66" y="140"/>
                      <a:pt x="73" y="147"/>
                      <a:pt x="73" y="155"/>
                    </a:cubicBezTo>
                    <a:cubicBezTo>
                      <a:pt x="73" y="163"/>
                      <a:pt x="66" y="170"/>
                      <a:pt x="58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Freeform 123"/>
              <p:cNvSpPr>
                <a:spLocks/>
              </p:cNvSpPr>
              <p:nvPr/>
            </p:nvSpPr>
            <p:spPr bwMode="auto">
              <a:xfrm>
                <a:off x="6669746" y="4543406"/>
                <a:ext cx="338730" cy="200376"/>
              </a:xfrm>
              <a:custGeom>
                <a:avLst/>
                <a:gdLst>
                  <a:gd name="T0" fmla="*/ 204 w 284"/>
                  <a:gd name="T1" fmla="*/ 0 h 168"/>
                  <a:gd name="T2" fmla="*/ 239 w 284"/>
                  <a:gd name="T3" fmla="*/ 35 h 168"/>
                  <a:gd name="T4" fmla="*/ 152 w 284"/>
                  <a:gd name="T5" fmla="*/ 108 h 168"/>
                  <a:gd name="T6" fmla="*/ 93 w 284"/>
                  <a:gd name="T7" fmla="*/ 59 h 168"/>
                  <a:gd name="T8" fmla="*/ 0 w 284"/>
                  <a:gd name="T9" fmla="*/ 134 h 168"/>
                  <a:gd name="T10" fmla="*/ 0 w 284"/>
                  <a:gd name="T11" fmla="*/ 168 h 168"/>
                  <a:gd name="T12" fmla="*/ 93 w 284"/>
                  <a:gd name="T13" fmla="*/ 92 h 168"/>
                  <a:gd name="T14" fmla="*/ 152 w 284"/>
                  <a:gd name="T15" fmla="*/ 142 h 168"/>
                  <a:gd name="T16" fmla="*/ 256 w 284"/>
                  <a:gd name="T17" fmla="*/ 52 h 168"/>
                  <a:gd name="T18" fmla="*/ 284 w 284"/>
                  <a:gd name="T19" fmla="*/ 80 h 168"/>
                  <a:gd name="T20" fmla="*/ 284 w 284"/>
                  <a:gd name="T21" fmla="*/ 0 h 168"/>
                  <a:gd name="T22" fmla="*/ 204 w 284"/>
                  <a:gd name="T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168">
                    <a:moveTo>
                      <a:pt x="204" y="0"/>
                    </a:moveTo>
                    <a:lnTo>
                      <a:pt x="239" y="35"/>
                    </a:lnTo>
                    <a:lnTo>
                      <a:pt x="152" y="108"/>
                    </a:lnTo>
                    <a:lnTo>
                      <a:pt x="93" y="59"/>
                    </a:lnTo>
                    <a:lnTo>
                      <a:pt x="0" y="134"/>
                    </a:lnTo>
                    <a:lnTo>
                      <a:pt x="0" y="168"/>
                    </a:lnTo>
                    <a:lnTo>
                      <a:pt x="93" y="92"/>
                    </a:lnTo>
                    <a:lnTo>
                      <a:pt x="152" y="142"/>
                    </a:lnTo>
                    <a:lnTo>
                      <a:pt x="256" y="52"/>
                    </a:lnTo>
                    <a:lnTo>
                      <a:pt x="284" y="80"/>
                    </a:lnTo>
                    <a:lnTo>
                      <a:pt x="284" y="0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5472611" y="3027745"/>
            <a:ext cx="738140" cy="738141"/>
            <a:chOff x="7524723" y="3076352"/>
            <a:chExt cx="931637" cy="931637"/>
          </a:xfrm>
        </p:grpSpPr>
        <p:sp>
          <p:nvSpPr>
            <p:cNvPr id="149" name="椭圆 148"/>
            <p:cNvSpPr/>
            <p:nvPr/>
          </p:nvSpPr>
          <p:spPr>
            <a:xfrm>
              <a:off x="7524723" y="3076352"/>
              <a:ext cx="931637" cy="931637"/>
            </a:xfrm>
            <a:prstGeom prst="ellipse">
              <a:avLst/>
            </a:prstGeom>
            <a:solidFill>
              <a:srgbClr val="8CC9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50" name="椭圆 149"/>
            <p:cNvSpPr/>
            <p:nvPr/>
          </p:nvSpPr>
          <p:spPr>
            <a:xfrm>
              <a:off x="7608981" y="3160610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5400000" scaled="0"/>
              </a:gradFill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7845514" y="3367127"/>
              <a:ext cx="364366" cy="342888"/>
              <a:chOff x="5067933" y="4413400"/>
              <a:chExt cx="586815" cy="552226"/>
            </a:xfrm>
            <a:solidFill>
              <a:sysClr val="windowText" lastClr="000000"/>
            </a:solidFill>
          </p:grpSpPr>
          <p:sp>
            <p:nvSpPr>
              <p:cNvPr id="152" name="Freeform 124"/>
              <p:cNvSpPr>
                <a:spLocks noEditPoints="1"/>
              </p:cNvSpPr>
              <p:nvPr/>
            </p:nvSpPr>
            <p:spPr bwMode="auto">
              <a:xfrm>
                <a:off x="5121606" y="4413400"/>
                <a:ext cx="242121" cy="304142"/>
              </a:xfrm>
              <a:custGeom>
                <a:avLst/>
                <a:gdLst>
                  <a:gd name="T0" fmla="*/ 6 w 86"/>
                  <a:gd name="T1" fmla="*/ 68 h 108"/>
                  <a:gd name="T2" fmla="*/ 14 w 86"/>
                  <a:gd name="T3" fmla="*/ 77 h 108"/>
                  <a:gd name="T4" fmla="*/ 45 w 86"/>
                  <a:gd name="T5" fmla="*/ 108 h 108"/>
                  <a:gd name="T6" fmla="*/ 76 w 86"/>
                  <a:gd name="T7" fmla="*/ 77 h 108"/>
                  <a:gd name="T8" fmla="*/ 76 w 86"/>
                  <a:gd name="T9" fmla="*/ 77 h 108"/>
                  <a:gd name="T10" fmla="*/ 84 w 86"/>
                  <a:gd name="T11" fmla="*/ 68 h 108"/>
                  <a:gd name="T12" fmla="*/ 78 w 86"/>
                  <a:gd name="T13" fmla="*/ 59 h 108"/>
                  <a:gd name="T14" fmla="*/ 78 w 86"/>
                  <a:gd name="T15" fmla="*/ 59 h 108"/>
                  <a:gd name="T16" fmla="*/ 68 w 86"/>
                  <a:gd name="T17" fmla="*/ 24 h 108"/>
                  <a:gd name="T18" fmla="*/ 22 w 86"/>
                  <a:gd name="T19" fmla="*/ 19 h 108"/>
                  <a:gd name="T20" fmla="*/ 11 w 86"/>
                  <a:gd name="T21" fmla="*/ 59 h 108"/>
                  <a:gd name="T22" fmla="*/ 11 w 86"/>
                  <a:gd name="T23" fmla="*/ 59 h 108"/>
                  <a:gd name="T24" fmla="*/ 6 w 86"/>
                  <a:gd name="T25" fmla="*/ 68 h 108"/>
                  <a:gd name="T26" fmla="*/ 14 w 86"/>
                  <a:gd name="T27" fmla="*/ 60 h 108"/>
                  <a:gd name="T28" fmla="*/ 14 w 86"/>
                  <a:gd name="T29" fmla="*/ 60 h 108"/>
                  <a:gd name="T30" fmla="*/ 15 w 86"/>
                  <a:gd name="T31" fmla="*/ 60 h 108"/>
                  <a:gd name="T32" fmla="*/ 15 w 86"/>
                  <a:gd name="T33" fmla="*/ 58 h 108"/>
                  <a:gd name="T34" fmla="*/ 17 w 86"/>
                  <a:gd name="T35" fmla="*/ 46 h 108"/>
                  <a:gd name="T36" fmla="*/ 20 w 86"/>
                  <a:gd name="T37" fmla="*/ 42 h 108"/>
                  <a:gd name="T38" fmla="*/ 56 w 86"/>
                  <a:gd name="T39" fmla="*/ 34 h 108"/>
                  <a:gd name="T40" fmla="*/ 73 w 86"/>
                  <a:gd name="T41" fmla="*/ 61 h 108"/>
                  <a:gd name="T42" fmla="*/ 74 w 86"/>
                  <a:gd name="T43" fmla="*/ 61 h 108"/>
                  <a:gd name="T44" fmla="*/ 75 w 86"/>
                  <a:gd name="T45" fmla="*/ 61 h 108"/>
                  <a:gd name="T46" fmla="*/ 76 w 86"/>
                  <a:gd name="T47" fmla="*/ 60 h 108"/>
                  <a:gd name="T48" fmla="*/ 80 w 86"/>
                  <a:gd name="T49" fmla="*/ 62 h 108"/>
                  <a:gd name="T50" fmla="*/ 82 w 86"/>
                  <a:gd name="T51" fmla="*/ 68 h 108"/>
                  <a:gd name="T52" fmla="*/ 80 w 86"/>
                  <a:gd name="T53" fmla="*/ 73 h 108"/>
                  <a:gd name="T54" fmla="*/ 76 w 86"/>
                  <a:gd name="T55" fmla="*/ 75 h 108"/>
                  <a:gd name="T56" fmla="*/ 76 w 86"/>
                  <a:gd name="T57" fmla="*/ 75 h 108"/>
                  <a:gd name="T58" fmla="*/ 74 w 86"/>
                  <a:gd name="T59" fmla="*/ 75 h 108"/>
                  <a:gd name="T60" fmla="*/ 74 w 86"/>
                  <a:gd name="T61" fmla="*/ 77 h 108"/>
                  <a:gd name="T62" fmla="*/ 63 w 86"/>
                  <a:gd name="T63" fmla="*/ 98 h 108"/>
                  <a:gd name="T64" fmla="*/ 55 w 86"/>
                  <a:gd name="T65" fmla="*/ 104 h 108"/>
                  <a:gd name="T66" fmla="*/ 45 w 86"/>
                  <a:gd name="T67" fmla="*/ 106 h 108"/>
                  <a:gd name="T68" fmla="*/ 35 w 86"/>
                  <a:gd name="T69" fmla="*/ 104 h 108"/>
                  <a:gd name="T70" fmla="*/ 26 w 86"/>
                  <a:gd name="T71" fmla="*/ 98 h 108"/>
                  <a:gd name="T72" fmla="*/ 16 w 86"/>
                  <a:gd name="T73" fmla="*/ 77 h 108"/>
                  <a:gd name="T74" fmla="*/ 15 w 86"/>
                  <a:gd name="T75" fmla="*/ 75 h 108"/>
                  <a:gd name="T76" fmla="*/ 14 w 86"/>
                  <a:gd name="T77" fmla="*/ 75 h 108"/>
                  <a:gd name="T78" fmla="*/ 8 w 86"/>
                  <a:gd name="T79" fmla="*/ 68 h 108"/>
                  <a:gd name="T80" fmla="*/ 10 w 86"/>
                  <a:gd name="T81" fmla="*/ 62 h 108"/>
                  <a:gd name="T82" fmla="*/ 14 w 86"/>
                  <a:gd name="T83" fmla="*/ 6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6" h="108">
                    <a:moveTo>
                      <a:pt x="6" y="68"/>
                    </a:moveTo>
                    <a:cubicBezTo>
                      <a:pt x="6" y="73"/>
                      <a:pt x="9" y="77"/>
                      <a:pt x="14" y="77"/>
                    </a:cubicBezTo>
                    <a:cubicBezTo>
                      <a:pt x="17" y="95"/>
                      <a:pt x="29" y="108"/>
                      <a:pt x="45" y="108"/>
                    </a:cubicBezTo>
                    <a:cubicBezTo>
                      <a:pt x="60" y="108"/>
                      <a:pt x="73" y="95"/>
                      <a:pt x="76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81" y="77"/>
                      <a:pt x="84" y="73"/>
                      <a:pt x="84" y="68"/>
                    </a:cubicBezTo>
                    <a:cubicBezTo>
                      <a:pt x="84" y="63"/>
                      <a:pt x="81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86" y="31"/>
                      <a:pt x="68" y="24"/>
                    </a:cubicBezTo>
                    <a:cubicBezTo>
                      <a:pt x="66" y="0"/>
                      <a:pt x="22" y="19"/>
                      <a:pt x="22" y="19"/>
                    </a:cubicBezTo>
                    <a:cubicBezTo>
                      <a:pt x="0" y="30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61"/>
                      <a:pt x="6" y="64"/>
                      <a:pt x="6" y="68"/>
                    </a:cubicBezTo>
                    <a:close/>
                    <a:moveTo>
                      <a:pt x="14" y="60"/>
                    </a:move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4"/>
                      <a:pt x="20" y="42"/>
                      <a:pt x="20" y="42"/>
                    </a:cubicBezTo>
                    <a:cubicBezTo>
                      <a:pt x="40" y="43"/>
                      <a:pt x="56" y="34"/>
                      <a:pt x="56" y="34"/>
                    </a:cubicBezTo>
                    <a:cubicBezTo>
                      <a:pt x="69" y="24"/>
                      <a:pt x="73" y="61"/>
                      <a:pt x="73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8" y="60"/>
                      <a:pt x="79" y="61"/>
                      <a:pt x="80" y="62"/>
                    </a:cubicBezTo>
                    <a:cubicBezTo>
                      <a:pt x="81" y="64"/>
                      <a:pt x="82" y="66"/>
                      <a:pt x="82" y="68"/>
                    </a:cubicBezTo>
                    <a:cubicBezTo>
                      <a:pt x="82" y="70"/>
                      <a:pt x="81" y="72"/>
                      <a:pt x="80" y="73"/>
                    </a:cubicBezTo>
                    <a:cubicBezTo>
                      <a:pt x="79" y="75"/>
                      <a:pt x="78" y="75"/>
                      <a:pt x="76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2" y="85"/>
                      <a:pt x="69" y="92"/>
                      <a:pt x="63" y="98"/>
                    </a:cubicBezTo>
                    <a:cubicBezTo>
                      <a:pt x="61" y="100"/>
                      <a:pt x="58" y="102"/>
                      <a:pt x="55" y="104"/>
                    </a:cubicBezTo>
                    <a:cubicBezTo>
                      <a:pt x="51" y="105"/>
                      <a:pt x="48" y="106"/>
                      <a:pt x="45" y="106"/>
                    </a:cubicBezTo>
                    <a:cubicBezTo>
                      <a:pt x="41" y="106"/>
                      <a:pt x="38" y="105"/>
                      <a:pt x="35" y="104"/>
                    </a:cubicBezTo>
                    <a:cubicBezTo>
                      <a:pt x="32" y="102"/>
                      <a:pt x="29" y="100"/>
                      <a:pt x="26" y="98"/>
                    </a:cubicBezTo>
                    <a:cubicBezTo>
                      <a:pt x="21" y="93"/>
                      <a:pt x="17" y="85"/>
                      <a:pt x="16" y="77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1" y="75"/>
                      <a:pt x="8" y="72"/>
                      <a:pt x="8" y="68"/>
                    </a:cubicBezTo>
                    <a:cubicBezTo>
                      <a:pt x="8" y="66"/>
                      <a:pt x="9" y="64"/>
                      <a:pt x="10" y="62"/>
                    </a:cubicBezTo>
                    <a:cubicBezTo>
                      <a:pt x="11" y="61"/>
                      <a:pt x="13" y="60"/>
                      <a:pt x="1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125"/>
              <p:cNvSpPr>
                <a:spLocks/>
              </p:cNvSpPr>
              <p:nvPr/>
            </p:nvSpPr>
            <p:spPr bwMode="auto">
              <a:xfrm>
                <a:off x="5067933" y="4717542"/>
                <a:ext cx="361392" cy="248084"/>
              </a:xfrm>
              <a:custGeom>
                <a:avLst/>
                <a:gdLst>
                  <a:gd name="T0" fmla="*/ 126 w 128"/>
                  <a:gd name="T1" fmla="*/ 61 h 88"/>
                  <a:gd name="T2" fmla="*/ 113 w 128"/>
                  <a:gd name="T3" fmla="*/ 64 h 88"/>
                  <a:gd name="T4" fmla="*/ 99 w 128"/>
                  <a:gd name="T5" fmla="*/ 70 h 88"/>
                  <a:gd name="T6" fmla="*/ 83 w 128"/>
                  <a:gd name="T7" fmla="*/ 33 h 88"/>
                  <a:gd name="T8" fmla="*/ 94 w 128"/>
                  <a:gd name="T9" fmla="*/ 28 h 88"/>
                  <a:gd name="T10" fmla="*/ 119 w 128"/>
                  <a:gd name="T11" fmla="*/ 12 h 88"/>
                  <a:gd name="T12" fmla="*/ 99 w 128"/>
                  <a:gd name="T13" fmla="*/ 0 h 88"/>
                  <a:gd name="T14" fmla="*/ 72 w 128"/>
                  <a:gd name="T15" fmla="*/ 43 h 88"/>
                  <a:gd name="T16" fmla="*/ 68 w 128"/>
                  <a:gd name="T17" fmla="*/ 23 h 88"/>
                  <a:gd name="T18" fmla="*/ 72 w 128"/>
                  <a:gd name="T19" fmla="*/ 17 h 88"/>
                  <a:gd name="T20" fmla="*/ 64 w 128"/>
                  <a:gd name="T21" fmla="*/ 10 h 88"/>
                  <a:gd name="T22" fmla="*/ 56 w 128"/>
                  <a:gd name="T23" fmla="*/ 17 h 88"/>
                  <a:gd name="T24" fmla="*/ 60 w 128"/>
                  <a:gd name="T25" fmla="*/ 23 h 88"/>
                  <a:gd name="T26" fmla="*/ 57 w 128"/>
                  <a:gd name="T27" fmla="*/ 43 h 88"/>
                  <a:gd name="T28" fmla="*/ 29 w 128"/>
                  <a:gd name="T29" fmla="*/ 0 h 88"/>
                  <a:gd name="T30" fmla="*/ 0 w 128"/>
                  <a:gd name="T31" fmla="*/ 28 h 88"/>
                  <a:gd name="T32" fmla="*/ 0 w 128"/>
                  <a:gd name="T33" fmla="*/ 82 h 88"/>
                  <a:gd name="T34" fmla="*/ 64 w 128"/>
                  <a:gd name="T35" fmla="*/ 88 h 88"/>
                  <a:gd name="T36" fmla="*/ 128 w 128"/>
                  <a:gd name="T37" fmla="*/ 82 h 88"/>
                  <a:gd name="T38" fmla="*/ 128 w 128"/>
                  <a:gd name="T39" fmla="*/ 65 h 88"/>
                  <a:gd name="T40" fmla="*/ 126 w 128"/>
                  <a:gd name="T41" fmla="*/ 6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8" h="88">
                    <a:moveTo>
                      <a:pt x="126" y="61"/>
                    </a:moveTo>
                    <a:cubicBezTo>
                      <a:pt x="113" y="64"/>
                      <a:pt x="113" y="64"/>
                      <a:pt x="113" y="64"/>
                    </a:cubicBezTo>
                    <a:cubicBezTo>
                      <a:pt x="99" y="70"/>
                      <a:pt x="99" y="70"/>
                      <a:pt x="99" y="7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4" y="7"/>
                      <a:pt x="107" y="3"/>
                      <a:pt x="99" y="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70" y="22"/>
                      <a:pt x="72" y="20"/>
                      <a:pt x="72" y="17"/>
                    </a:cubicBezTo>
                    <a:cubicBezTo>
                      <a:pt x="72" y="13"/>
                      <a:pt x="68" y="10"/>
                      <a:pt x="64" y="10"/>
                    </a:cubicBezTo>
                    <a:cubicBezTo>
                      <a:pt x="60" y="10"/>
                      <a:pt x="56" y="13"/>
                      <a:pt x="56" y="17"/>
                    </a:cubicBezTo>
                    <a:cubicBezTo>
                      <a:pt x="56" y="20"/>
                      <a:pt x="58" y="22"/>
                      <a:pt x="60" y="2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4" y="6"/>
                      <a:pt x="3" y="16"/>
                      <a:pt x="0" y="2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33" y="88"/>
                      <a:pt x="64" y="88"/>
                    </a:cubicBezTo>
                    <a:cubicBezTo>
                      <a:pt x="95" y="88"/>
                      <a:pt x="128" y="82"/>
                      <a:pt x="128" y="82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7" y="64"/>
                      <a:pt x="126" y="62"/>
                      <a:pt x="12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26"/>
              <p:cNvSpPr>
                <a:spLocks noEditPoints="1"/>
              </p:cNvSpPr>
              <p:nvPr/>
            </p:nvSpPr>
            <p:spPr bwMode="auto">
              <a:xfrm>
                <a:off x="5321981" y="4644786"/>
                <a:ext cx="332767" cy="273131"/>
              </a:xfrm>
              <a:custGeom>
                <a:avLst/>
                <a:gdLst>
                  <a:gd name="T0" fmla="*/ 117 w 118"/>
                  <a:gd name="T1" fmla="*/ 60 h 97"/>
                  <a:gd name="T2" fmla="*/ 93 w 118"/>
                  <a:gd name="T3" fmla="*/ 4 h 97"/>
                  <a:gd name="T4" fmla="*/ 87 w 118"/>
                  <a:gd name="T5" fmla="*/ 1 h 97"/>
                  <a:gd name="T6" fmla="*/ 84 w 118"/>
                  <a:gd name="T7" fmla="*/ 7 h 97"/>
                  <a:gd name="T8" fmla="*/ 6 w 118"/>
                  <a:gd name="T9" fmla="*/ 59 h 97"/>
                  <a:gd name="T10" fmla="*/ 0 w 118"/>
                  <a:gd name="T11" fmla="*/ 61 h 97"/>
                  <a:gd name="T12" fmla="*/ 11 w 118"/>
                  <a:gd name="T13" fmla="*/ 89 h 97"/>
                  <a:gd name="T14" fmla="*/ 17 w 118"/>
                  <a:gd name="T15" fmla="*/ 86 h 97"/>
                  <a:gd name="T16" fmla="*/ 13 w 118"/>
                  <a:gd name="T17" fmla="*/ 76 h 97"/>
                  <a:gd name="T18" fmla="*/ 15 w 118"/>
                  <a:gd name="T19" fmla="*/ 75 h 97"/>
                  <a:gd name="T20" fmla="*/ 19 w 118"/>
                  <a:gd name="T21" fmla="*/ 85 h 97"/>
                  <a:gd name="T22" fmla="*/ 39 w 118"/>
                  <a:gd name="T23" fmla="*/ 81 h 97"/>
                  <a:gd name="T24" fmla="*/ 40 w 118"/>
                  <a:gd name="T25" fmla="*/ 84 h 97"/>
                  <a:gd name="T26" fmla="*/ 62 w 118"/>
                  <a:gd name="T27" fmla="*/ 94 h 97"/>
                  <a:gd name="T28" fmla="*/ 71 w 118"/>
                  <a:gd name="T29" fmla="*/ 74 h 97"/>
                  <a:gd name="T30" fmla="*/ 108 w 118"/>
                  <a:gd name="T31" fmla="*/ 65 h 97"/>
                  <a:gd name="T32" fmla="*/ 89 w 118"/>
                  <a:gd name="T33" fmla="*/ 23 h 97"/>
                  <a:gd name="T34" fmla="*/ 91 w 118"/>
                  <a:gd name="T35" fmla="*/ 22 h 97"/>
                  <a:gd name="T36" fmla="*/ 110 w 118"/>
                  <a:gd name="T37" fmla="*/ 66 h 97"/>
                  <a:gd name="T38" fmla="*/ 114 w 118"/>
                  <a:gd name="T39" fmla="*/ 66 h 97"/>
                  <a:gd name="T40" fmla="*/ 117 w 118"/>
                  <a:gd name="T41" fmla="*/ 60 h 97"/>
                  <a:gd name="T42" fmla="*/ 59 w 118"/>
                  <a:gd name="T43" fmla="*/ 87 h 97"/>
                  <a:gd name="T44" fmla="*/ 46 w 118"/>
                  <a:gd name="T45" fmla="*/ 82 h 97"/>
                  <a:gd name="T46" fmla="*/ 46 w 118"/>
                  <a:gd name="T47" fmla="*/ 79 h 97"/>
                  <a:gd name="T48" fmla="*/ 64 w 118"/>
                  <a:gd name="T49" fmla="*/ 75 h 97"/>
                  <a:gd name="T50" fmla="*/ 59 w 118"/>
                  <a:gd name="T51" fmla="*/ 87 h 97"/>
                  <a:gd name="T52" fmla="*/ 79 w 118"/>
                  <a:gd name="T53" fmla="*/ 23 h 97"/>
                  <a:gd name="T54" fmla="*/ 18 w 118"/>
                  <a:gd name="T55" fmla="*/ 64 h 97"/>
                  <a:gd name="T56" fmla="*/ 13 w 118"/>
                  <a:gd name="T57" fmla="*/ 63 h 97"/>
                  <a:gd name="T58" fmla="*/ 14 w 118"/>
                  <a:gd name="T59" fmla="*/ 58 h 97"/>
                  <a:gd name="T60" fmla="*/ 75 w 118"/>
                  <a:gd name="T61" fmla="*/ 17 h 97"/>
                  <a:gd name="T62" fmla="*/ 80 w 118"/>
                  <a:gd name="T63" fmla="*/ 18 h 97"/>
                  <a:gd name="T64" fmla="*/ 79 w 118"/>
                  <a:gd name="T65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97">
                    <a:moveTo>
                      <a:pt x="117" y="60"/>
                    </a:moveTo>
                    <a:cubicBezTo>
                      <a:pt x="93" y="4"/>
                      <a:pt x="93" y="4"/>
                      <a:pt x="93" y="4"/>
                    </a:cubicBezTo>
                    <a:cubicBezTo>
                      <a:pt x="92" y="1"/>
                      <a:pt x="89" y="0"/>
                      <a:pt x="87" y="1"/>
                    </a:cubicBezTo>
                    <a:cubicBezTo>
                      <a:pt x="85" y="2"/>
                      <a:pt x="83" y="5"/>
                      <a:pt x="84" y="7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9" y="82"/>
                      <a:pt x="40" y="83"/>
                      <a:pt x="40" y="84"/>
                    </a:cubicBezTo>
                    <a:cubicBezTo>
                      <a:pt x="44" y="93"/>
                      <a:pt x="54" y="97"/>
                      <a:pt x="62" y="94"/>
                    </a:cubicBezTo>
                    <a:cubicBezTo>
                      <a:pt x="69" y="90"/>
                      <a:pt x="73" y="82"/>
                      <a:pt x="71" y="74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110" y="66"/>
                      <a:pt x="110" y="66"/>
                      <a:pt x="110" y="66"/>
                    </a:cubicBezTo>
                    <a:cubicBezTo>
                      <a:pt x="111" y="67"/>
                      <a:pt x="113" y="67"/>
                      <a:pt x="114" y="66"/>
                    </a:cubicBezTo>
                    <a:cubicBezTo>
                      <a:pt x="117" y="65"/>
                      <a:pt x="118" y="63"/>
                      <a:pt x="117" y="60"/>
                    </a:cubicBezTo>
                    <a:close/>
                    <a:moveTo>
                      <a:pt x="59" y="87"/>
                    </a:moveTo>
                    <a:cubicBezTo>
                      <a:pt x="54" y="89"/>
                      <a:pt x="48" y="87"/>
                      <a:pt x="46" y="82"/>
                    </a:cubicBezTo>
                    <a:cubicBezTo>
                      <a:pt x="46" y="81"/>
                      <a:pt x="46" y="80"/>
                      <a:pt x="46" y="79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80"/>
                      <a:pt x="63" y="85"/>
                      <a:pt x="59" y="87"/>
                    </a:cubicBezTo>
                    <a:close/>
                    <a:moveTo>
                      <a:pt x="79" y="23"/>
                    </a:moveTo>
                    <a:cubicBezTo>
                      <a:pt x="18" y="64"/>
                      <a:pt x="18" y="64"/>
                      <a:pt x="18" y="64"/>
                    </a:cubicBezTo>
                    <a:cubicBezTo>
                      <a:pt x="17" y="66"/>
                      <a:pt x="14" y="65"/>
                      <a:pt x="13" y="63"/>
                    </a:cubicBezTo>
                    <a:cubicBezTo>
                      <a:pt x="12" y="62"/>
                      <a:pt x="12" y="59"/>
                      <a:pt x="14" y="58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5"/>
                      <a:pt x="79" y="16"/>
                      <a:pt x="80" y="18"/>
                    </a:cubicBezTo>
                    <a:cubicBezTo>
                      <a:pt x="81" y="19"/>
                      <a:pt x="81" y="22"/>
                      <a:pt x="7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>
            <a:off x="4117799" y="1662045"/>
            <a:ext cx="738140" cy="738141"/>
            <a:chOff x="5814759" y="1352647"/>
            <a:chExt cx="931637" cy="931637"/>
          </a:xfrm>
        </p:grpSpPr>
        <p:sp>
          <p:nvSpPr>
            <p:cNvPr id="156" name="椭圆 155"/>
            <p:cNvSpPr/>
            <p:nvPr/>
          </p:nvSpPr>
          <p:spPr>
            <a:xfrm>
              <a:off x="5814759" y="1352647"/>
              <a:ext cx="931637" cy="931637"/>
            </a:xfrm>
            <a:prstGeom prst="ellipse">
              <a:avLst/>
            </a:prstGeom>
            <a:solidFill>
              <a:srgbClr val="33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5899017" y="1436905"/>
              <a:ext cx="763118" cy="76311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0000"/>
                    <a:lumOff val="40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6113964" y="1661043"/>
              <a:ext cx="352516" cy="331040"/>
              <a:chOff x="3411256" y="4486155"/>
              <a:chExt cx="567731" cy="533142"/>
            </a:xfrm>
            <a:solidFill>
              <a:sysClr val="windowText" lastClr="000000"/>
            </a:solidFill>
          </p:grpSpPr>
          <p:sp>
            <p:nvSpPr>
              <p:cNvPr id="159" name="Freeform 156"/>
              <p:cNvSpPr>
                <a:spLocks/>
              </p:cNvSpPr>
              <p:nvPr/>
            </p:nvSpPr>
            <p:spPr bwMode="auto">
              <a:xfrm>
                <a:off x="3411256" y="4486155"/>
                <a:ext cx="363778" cy="435340"/>
              </a:xfrm>
              <a:custGeom>
                <a:avLst/>
                <a:gdLst>
                  <a:gd name="T0" fmla="*/ 11 w 129"/>
                  <a:gd name="T1" fmla="*/ 12 h 154"/>
                  <a:gd name="T2" fmla="*/ 118 w 129"/>
                  <a:gd name="T3" fmla="*/ 12 h 154"/>
                  <a:gd name="T4" fmla="*/ 118 w 129"/>
                  <a:gd name="T5" fmla="*/ 31 h 154"/>
                  <a:gd name="T6" fmla="*/ 129 w 129"/>
                  <a:gd name="T7" fmla="*/ 31 h 154"/>
                  <a:gd name="T8" fmla="*/ 129 w 129"/>
                  <a:gd name="T9" fmla="*/ 10 h 154"/>
                  <a:gd name="T10" fmla="*/ 120 w 129"/>
                  <a:gd name="T11" fmla="*/ 0 h 154"/>
                  <a:gd name="T12" fmla="*/ 10 w 129"/>
                  <a:gd name="T13" fmla="*/ 0 h 154"/>
                  <a:gd name="T14" fmla="*/ 0 w 129"/>
                  <a:gd name="T15" fmla="*/ 10 h 154"/>
                  <a:gd name="T16" fmla="*/ 0 w 129"/>
                  <a:gd name="T17" fmla="*/ 144 h 154"/>
                  <a:gd name="T18" fmla="*/ 10 w 129"/>
                  <a:gd name="T19" fmla="*/ 154 h 154"/>
                  <a:gd name="T20" fmla="*/ 69 w 129"/>
                  <a:gd name="T21" fmla="*/ 154 h 154"/>
                  <a:gd name="T22" fmla="*/ 69 w 129"/>
                  <a:gd name="T23" fmla="*/ 143 h 154"/>
                  <a:gd name="T24" fmla="*/ 11 w 129"/>
                  <a:gd name="T25" fmla="*/ 143 h 154"/>
                  <a:gd name="T26" fmla="*/ 11 w 129"/>
                  <a:gd name="T27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154">
                    <a:moveTo>
                      <a:pt x="11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31"/>
                      <a:pt x="118" y="31"/>
                      <a:pt x="118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5"/>
                      <a:pt x="125" y="0"/>
                      <a:pt x="1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5" y="154"/>
                      <a:pt x="10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11" y="143"/>
                      <a:pt x="11" y="143"/>
                      <a:pt x="11" y="14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57"/>
              <p:cNvSpPr>
                <a:spLocks noEditPoints="1"/>
              </p:cNvSpPr>
              <p:nvPr/>
            </p:nvSpPr>
            <p:spPr bwMode="auto">
              <a:xfrm>
                <a:off x="3617595" y="4585150"/>
                <a:ext cx="361392" cy="434147"/>
              </a:xfrm>
              <a:custGeom>
                <a:avLst/>
                <a:gdLst>
                  <a:gd name="T0" fmla="*/ 119 w 128"/>
                  <a:gd name="T1" fmla="*/ 0 h 154"/>
                  <a:gd name="T2" fmla="*/ 9 w 128"/>
                  <a:gd name="T3" fmla="*/ 0 h 154"/>
                  <a:gd name="T4" fmla="*/ 0 w 128"/>
                  <a:gd name="T5" fmla="*/ 10 h 154"/>
                  <a:gd name="T6" fmla="*/ 0 w 128"/>
                  <a:gd name="T7" fmla="*/ 144 h 154"/>
                  <a:gd name="T8" fmla="*/ 9 w 128"/>
                  <a:gd name="T9" fmla="*/ 154 h 154"/>
                  <a:gd name="T10" fmla="*/ 119 w 128"/>
                  <a:gd name="T11" fmla="*/ 154 h 154"/>
                  <a:gd name="T12" fmla="*/ 128 w 128"/>
                  <a:gd name="T13" fmla="*/ 144 h 154"/>
                  <a:gd name="T14" fmla="*/ 128 w 128"/>
                  <a:gd name="T15" fmla="*/ 10 h 154"/>
                  <a:gd name="T16" fmla="*/ 119 w 128"/>
                  <a:gd name="T17" fmla="*/ 0 h 154"/>
                  <a:gd name="T18" fmla="*/ 117 w 128"/>
                  <a:gd name="T19" fmla="*/ 142 h 154"/>
                  <a:gd name="T20" fmla="*/ 10 w 128"/>
                  <a:gd name="T21" fmla="*/ 142 h 154"/>
                  <a:gd name="T22" fmla="*/ 10 w 128"/>
                  <a:gd name="T23" fmla="*/ 12 h 154"/>
                  <a:gd name="T24" fmla="*/ 117 w 128"/>
                  <a:gd name="T25" fmla="*/ 12 h 154"/>
                  <a:gd name="T26" fmla="*/ 117 w 128"/>
                  <a:gd name="T27" fmla="*/ 14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54">
                    <a:moveTo>
                      <a:pt x="1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4" y="154"/>
                      <a:pt x="9" y="154"/>
                    </a:cubicBez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24" y="154"/>
                      <a:pt x="128" y="150"/>
                      <a:pt x="128" y="144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9" y="0"/>
                    </a:cubicBezTo>
                    <a:close/>
                    <a:moveTo>
                      <a:pt x="117" y="142"/>
                    </a:moveTo>
                    <a:cubicBezTo>
                      <a:pt x="10" y="142"/>
                      <a:pt x="10" y="142"/>
                      <a:pt x="10" y="14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7" y="12"/>
                      <a:pt x="117" y="12"/>
                      <a:pt x="117" y="12"/>
                    </a:cubicBezTo>
                    <a:lnTo>
                      <a:pt x="117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Rectangle 158"/>
              <p:cNvSpPr>
                <a:spLocks noChangeArrowheads="1"/>
              </p:cNvSpPr>
              <p:nvPr/>
            </p:nvSpPr>
            <p:spPr bwMode="auto">
              <a:xfrm>
                <a:off x="3671267" y="4692494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Rectangle 159"/>
              <p:cNvSpPr>
                <a:spLocks noChangeArrowheads="1"/>
              </p:cNvSpPr>
              <p:nvPr/>
            </p:nvSpPr>
            <p:spPr bwMode="auto">
              <a:xfrm>
                <a:off x="3671267" y="4760479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Rectangle 160"/>
              <p:cNvSpPr>
                <a:spLocks noChangeArrowheads="1"/>
              </p:cNvSpPr>
              <p:nvPr/>
            </p:nvSpPr>
            <p:spPr bwMode="auto">
              <a:xfrm>
                <a:off x="3671267" y="4828463"/>
                <a:ext cx="256434" cy="214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Rectangle 161"/>
              <p:cNvSpPr>
                <a:spLocks noChangeArrowheads="1"/>
              </p:cNvSpPr>
              <p:nvPr/>
            </p:nvSpPr>
            <p:spPr bwMode="auto">
              <a:xfrm>
                <a:off x="3671267" y="4895255"/>
                <a:ext cx="256434" cy="22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Freeform 162"/>
              <p:cNvSpPr>
                <a:spLocks/>
              </p:cNvSpPr>
              <p:nvPr/>
            </p:nvSpPr>
            <p:spPr bwMode="auto">
              <a:xfrm>
                <a:off x="3468506" y="4597077"/>
                <a:ext cx="132391" cy="273131"/>
              </a:xfrm>
              <a:custGeom>
                <a:avLst/>
                <a:gdLst>
                  <a:gd name="T0" fmla="*/ 47 w 47"/>
                  <a:gd name="T1" fmla="*/ 97 h 97"/>
                  <a:gd name="T2" fmla="*/ 47 w 47"/>
                  <a:gd name="T3" fmla="*/ 78 h 97"/>
                  <a:gd name="T4" fmla="*/ 47 w 47"/>
                  <a:gd name="T5" fmla="*/ 78 h 97"/>
                  <a:gd name="T6" fmla="*/ 17 w 47"/>
                  <a:gd name="T7" fmla="*/ 48 h 97"/>
                  <a:gd name="T8" fmla="*/ 47 w 47"/>
                  <a:gd name="T9" fmla="*/ 19 h 97"/>
                  <a:gd name="T10" fmla="*/ 47 w 47"/>
                  <a:gd name="T11" fmla="*/ 19 h 97"/>
                  <a:gd name="T12" fmla="*/ 47 w 47"/>
                  <a:gd name="T13" fmla="*/ 0 h 97"/>
                  <a:gd name="T14" fmla="*/ 38 w 47"/>
                  <a:gd name="T15" fmla="*/ 0 h 97"/>
                  <a:gd name="T16" fmla="*/ 38 w 47"/>
                  <a:gd name="T17" fmla="*/ 8 h 97"/>
                  <a:gd name="T18" fmla="*/ 24 w 47"/>
                  <a:gd name="T19" fmla="*/ 14 h 97"/>
                  <a:gd name="T20" fmla="*/ 19 w 47"/>
                  <a:gd name="T21" fmla="*/ 8 h 97"/>
                  <a:gd name="T22" fmla="*/ 6 w 47"/>
                  <a:gd name="T23" fmla="*/ 20 h 97"/>
                  <a:gd name="T24" fmla="*/ 12 w 47"/>
                  <a:gd name="T25" fmla="*/ 26 h 97"/>
                  <a:gd name="T26" fmla="*/ 6 w 47"/>
                  <a:gd name="T27" fmla="*/ 40 h 97"/>
                  <a:gd name="T28" fmla="*/ 0 w 47"/>
                  <a:gd name="T29" fmla="*/ 40 h 97"/>
                  <a:gd name="T30" fmla="*/ 0 w 47"/>
                  <a:gd name="T31" fmla="*/ 57 h 97"/>
                  <a:gd name="T32" fmla="*/ 6 w 47"/>
                  <a:gd name="T33" fmla="*/ 57 h 97"/>
                  <a:gd name="T34" fmla="*/ 12 w 47"/>
                  <a:gd name="T35" fmla="*/ 71 h 97"/>
                  <a:gd name="T36" fmla="*/ 6 w 47"/>
                  <a:gd name="T37" fmla="*/ 77 h 97"/>
                  <a:gd name="T38" fmla="*/ 18 w 47"/>
                  <a:gd name="T39" fmla="*/ 89 h 97"/>
                  <a:gd name="T40" fmla="*/ 24 w 47"/>
                  <a:gd name="T41" fmla="*/ 83 h 97"/>
                  <a:gd name="T42" fmla="*/ 38 w 47"/>
                  <a:gd name="T43" fmla="*/ 89 h 97"/>
                  <a:gd name="T44" fmla="*/ 38 w 47"/>
                  <a:gd name="T45" fmla="*/ 97 h 97"/>
                  <a:gd name="T46" fmla="*/ 47 w 47"/>
                  <a:gd name="T4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30" y="78"/>
                      <a:pt x="17" y="64"/>
                      <a:pt x="17" y="48"/>
                    </a:cubicBezTo>
                    <a:cubicBezTo>
                      <a:pt x="17" y="32"/>
                      <a:pt x="30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3" y="9"/>
                      <a:pt x="28" y="11"/>
                      <a:pt x="24" y="1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9" y="30"/>
                      <a:pt x="7" y="35"/>
                      <a:pt x="6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62"/>
                      <a:pt x="9" y="67"/>
                      <a:pt x="12" y="71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8" y="86"/>
                      <a:pt x="33" y="88"/>
                      <a:pt x="38" y="89"/>
                    </a:cubicBezTo>
                    <a:cubicBezTo>
                      <a:pt x="38" y="97"/>
                      <a:pt x="38" y="97"/>
                      <a:pt x="38" y="97"/>
                    </a:cubicBezTo>
                    <a:lnTo>
                      <a:pt x="47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Freeform 163"/>
              <p:cNvSpPr>
                <a:spLocks/>
              </p:cNvSpPr>
              <p:nvPr/>
            </p:nvSpPr>
            <p:spPr bwMode="auto">
              <a:xfrm>
                <a:off x="3538876" y="4669833"/>
                <a:ext cx="62021" cy="127621"/>
              </a:xfrm>
              <a:custGeom>
                <a:avLst/>
                <a:gdLst>
                  <a:gd name="T0" fmla="*/ 22 w 22"/>
                  <a:gd name="T1" fmla="*/ 7 h 45"/>
                  <a:gd name="T2" fmla="*/ 22 w 22"/>
                  <a:gd name="T3" fmla="*/ 0 h 45"/>
                  <a:gd name="T4" fmla="*/ 22 w 22"/>
                  <a:gd name="T5" fmla="*/ 0 h 45"/>
                  <a:gd name="T6" fmla="*/ 0 w 22"/>
                  <a:gd name="T7" fmla="*/ 22 h 45"/>
                  <a:gd name="T8" fmla="*/ 22 w 22"/>
                  <a:gd name="T9" fmla="*/ 45 h 45"/>
                  <a:gd name="T10" fmla="*/ 22 w 22"/>
                  <a:gd name="T11" fmla="*/ 45 h 45"/>
                  <a:gd name="T12" fmla="*/ 22 w 22"/>
                  <a:gd name="T13" fmla="*/ 38 h 45"/>
                  <a:gd name="T14" fmla="*/ 22 w 22"/>
                  <a:gd name="T15" fmla="*/ 38 h 45"/>
                  <a:gd name="T16" fmla="*/ 7 w 22"/>
                  <a:gd name="T17" fmla="*/ 22 h 45"/>
                  <a:gd name="T18" fmla="*/ 22 w 22"/>
                  <a:gd name="T19" fmla="*/ 7 h 45"/>
                  <a:gd name="T20" fmla="*/ 22 w 22"/>
                  <a:gd name="T21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5">
                    <a:moveTo>
                      <a:pt x="22" y="7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35"/>
                      <a:pt x="9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13" y="38"/>
                      <a:pt x="7" y="31"/>
                      <a:pt x="7" y="22"/>
                    </a:cubicBezTo>
                    <a:cubicBezTo>
                      <a:pt x="7" y="14"/>
                      <a:pt x="1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164"/>
              <p:cNvSpPr>
                <a:spLocks/>
              </p:cNvSpPr>
              <p:nvPr/>
            </p:nvSpPr>
            <p:spPr bwMode="auto">
              <a:xfrm>
                <a:off x="3578236" y="4709192"/>
                <a:ext cx="22662" cy="45323"/>
              </a:xfrm>
              <a:custGeom>
                <a:avLst/>
                <a:gdLst>
                  <a:gd name="T0" fmla="*/ 8 w 8"/>
                  <a:gd name="T1" fmla="*/ 16 h 16"/>
                  <a:gd name="T2" fmla="*/ 8 w 8"/>
                  <a:gd name="T3" fmla="*/ 0 h 16"/>
                  <a:gd name="T4" fmla="*/ 0 w 8"/>
                  <a:gd name="T5" fmla="*/ 8 h 16"/>
                  <a:gd name="T6" fmla="*/ 8 w 8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6">
                    <a:moveTo>
                      <a:pt x="8" y="16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68" name="组合 167"/>
          <p:cNvGrpSpPr/>
          <p:nvPr/>
        </p:nvGrpSpPr>
        <p:grpSpPr>
          <a:xfrm rot="16200000" flipH="1">
            <a:off x="3589373" y="1651659"/>
            <a:ext cx="952353" cy="728911"/>
            <a:chOff x="911201" y="1622002"/>
            <a:chExt cx="2283025" cy="1747386"/>
          </a:xfrm>
          <a:solidFill>
            <a:srgbClr val="339966"/>
          </a:solidFill>
        </p:grpSpPr>
        <p:sp>
          <p:nvSpPr>
            <p:cNvPr id="169" name="矩形 168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0" name="任意多边形 169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76" name="文本框 49"/>
          <p:cNvSpPr txBox="1"/>
          <p:nvPr/>
        </p:nvSpPr>
        <p:spPr>
          <a:xfrm>
            <a:off x="2219851" y="1838075"/>
            <a:ext cx="1517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264220" y="1797737"/>
            <a:ext cx="2043033" cy="4987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8" name="文本框 49"/>
          <p:cNvSpPr txBox="1"/>
          <p:nvPr/>
        </p:nvSpPr>
        <p:spPr>
          <a:xfrm>
            <a:off x="3605433" y="3208187"/>
            <a:ext cx="1517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1649802" y="3154859"/>
            <a:ext cx="2043033" cy="4987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0" name="文本框 49"/>
          <p:cNvSpPr txBox="1"/>
          <p:nvPr/>
        </p:nvSpPr>
        <p:spPr>
          <a:xfrm>
            <a:off x="2563672" y="4233054"/>
            <a:ext cx="1517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608041" y="4208667"/>
            <a:ext cx="2043033" cy="4987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2" name="文本框 49"/>
          <p:cNvSpPr txBox="1"/>
          <p:nvPr/>
        </p:nvSpPr>
        <p:spPr>
          <a:xfrm>
            <a:off x="5419775" y="4971894"/>
            <a:ext cx="1517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3464144" y="4947508"/>
            <a:ext cx="2043033" cy="4987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六边形 45"/>
          <p:cNvSpPr/>
          <p:nvPr/>
        </p:nvSpPr>
        <p:spPr>
          <a:xfrm>
            <a:off x="701345" y="4072205"/>
            <a:ext cx="1570364" cy="440955"/>
          </a:xfrm>
          <a:prstGeom prst="hexagon">
            <a:avLst/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六边形 46"/>
          <p:cNvSpPr/>
          <p:nvPr/>
        </p:nvSpPr>
        <p:spPr>
          <a:xfrm>
            <a:off x="2745025" y="4072205"/>
            <a:ext cx="1570364" cy="440955"/>
          </a:xfrm>
          <a:prstGeom prst="hexagon">
            <a:avLst/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六边形 47"/>
          <p:cNvSpPr/>
          <p:nvPr/>
        </p:nvSpPr>
        <p:spPr>
          <a:xfrm>
            <a:off x="4835991" y="4072205"/>
            <a:ext cx="1570364" cy="440955"/>
          </a:xfrm>
          <a:prstGeom prst="hexagon">
            <a:avLst/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9" name="六边形 48"/>
          <p:cNvSpPr/>
          <p:nvPr/>
        </p:nvSpPr>
        <p:spPr>
          <a:xfrm>
            <a:off x="7020380" y="4072205"/>
            <a:ext cx="1570364" cy="440955"/>
          </a:xfrm>
          <a:prstGeom prst="hexagon">
            <a:avLst/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89878" y="1959482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98736" y="1959482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824317" y="1959482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962694" y="1959482"/>
            <a:ext cx="1719194" cy="17191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2" name="等腰三角形 15"/>
          <p:cNvSpPr>
            <a:spLocks noChangeArrowheads="1"/>
          </p:cNvSpPr>
          <p:nvPr/>
        </p:nvSpPr>
        <p:spPr bwMode="auto">
          <a:xfrm flipV="1">
            <a:off x="1344003" y="3842207"/>
            <a:ext cx="250425" cy="167411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000"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63" name="等腰三角形 26"/>
          <p:cNvSpPr>
            <a:spLocks noChangeArrowheads="1"/>
          </p:cNvSpPr>
          <p:nvPr/>
        </p:nvSpPr>
        <p:spPr bwMode="auto">
          <a:xfrm flipV="1">
            <a:off x="3412228" y="3842207"/>
            <a:ext cx="250424" cy="167411"/>
          </a:xfrm>
          <a:prstGeom prst="triangle">
            <a:avLst>
              <a:gd name="adj" fmla="val 50000"/>
            </a:avLst>
          </a:prstGeom>
          <a:solidFill>
            <a:srgbClr val="8CC94C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000"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64" name="等腰三角形 32"/>
          <p:cNvSpPr>
            <a:spLocks noChangeArrowheads="1"/>
          </p:cNvSpPr>
          <p:nvPr/>
        </p:nvSpPr>
        <p:spPr bwMode="auto">
          <a:xfrm flipV="1">
            <a:off x="5547051" y="3842207"/>
            <a:ext cx="250424" cy="167411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000"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65" name="等腰三角形 38"/>
          <p:cNvSpPr>
            <a:spLocks noChangeArrowheads="1"/>
          </p:cNvSpPr>
          <p:nvPr/>
        </p:nvSpPr>
        <p:spPr bwMode="auto">
          <a:xfrm flipV="1">
            <a:off x="7681875" y="3842207"/>
            <a:ext cx="250425" cy="167411"/>
          </a:xfrm>
          <a:prstGeom prst="triangle">
            <a:avLst>
              <a:gd name="adj" fmla="val 50000"/>
            </a:avLst>
          </a:prstGeom>
          <a:solidFill>
            <a:srgbClr val="8CC94C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000"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66" name="Rectangle 60"/>
          <p:cNvSpPr>
            <a:spLocks noChangeArrowheads="1"/>
          </p:cNvSpPr>
          <p:nvPr/>
        </p:nvSpPr>
        <p:spPr bwMode="auto">
          <a:xfrm>
            <a:off x="807408" y="4132306"/>
            <a:ext cx="15551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714230" y="4759795"/>
            <a:ext cx="1617384" cy="79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Rectangle 60"/>
          <p:cNvSpPr>
            <a:spLocks noChangeArrowheads="1"/>
          </p:cNvSpPr>
          <p:nvPr/>
        </p:nvSpPr>
        <p:spPr bwMode="auto">
          <a:xfrm>
            <a:off x="2802426" y="4131573"/>
            <a:ext cx="14535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2723631" y="4759795"/>
            <a:ext cx="1617383" cy="79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Rectangle 60"/>
          <p:cNvSpPr>
            <a:spLocks noChangeArrowheads="1"/>
          </p:cNvSpPr>
          <p:nvPr/>
        </p:nvSpPr>
        <p:spPr bwMode="auto">
          <a:xfrm>
            <a:off x="4945450" y="4131573"/>
            <a:ext cx="14535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4808939" y="4759795"/>
            <a:ext cx="1617383" cy="79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Rectangle 60"/>
          <p:cNvSpPr>
            <a:spLocks noChangeArrowheads="1"/>
          </p:cNvSpPr>
          <p:nvPr/>
        </p:nvSpPr>
        <p:spPr bwMode="auto">
          <a:xfrm>
            <a:off x="7129839" y="4131573"/>
            <a:ext cx="14535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7053898" y="4759795"/>
            <a:ext cx="1617384" cy="799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6419" tIns="48210" rIns="96419" bIns="4821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89876" y="1916832"/>
            <a:ext cx="1804494" cy="1804493"/>
            <a:chOff x="1752735" y="879940"/>
            <a:chExt cx="2070478" cy="2070476"/>
          </a:xfrm>
        </p:grpSpPr>
        <p:sp>
          <p:nvSpPr>
            <p:cNvPr id="75" name="同心圆 74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同心圆 75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660873" y="1916832"/>
            <a:ext cx="1804494" cy="1804493"/>
            <a:chOff x="1752735" y="879940"/>
            <a:chExt cx="2070478" cy="2070476"/>
          </a:xfrm>
        </p:grpSpPr>
        <p:sp>
          <p:nvSpPr>
            <p:cNvPr id="78" name="同心圆 77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9" name="同心圆 78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02454" y="1916832"/>
            <a:ext cx="1804494" cy="1804493"/>
            <a:chOff x="1752735" y="879940"/>
            <a:chExt cx="2070478" cy="2070476"/>
          </a:xfrm>
        </p:grpSpPr>
        <p:sp>
          <p:nvSpPr>
            <p:cNvPr id="81" name="同心圆 80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2" name="同心圆 81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943970" y="1916832"/>
            <a:ext cx="1804494" cy="1804493"/>
            <a:chOff x="1752735" y="879940"/>
            <a:chExt cx="2070478" cy="2070476"/>
          </a:xfrm>
        </p:grpSpPr>
        <p:sp>
          <p:nvSpPr>
            <p:cNvPr id="84" name="同心圆 83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同心圆 84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6" name="椭圆 85"/>
          <p:cNvSpPr/>
          <p:nvPr/>
        </p:nvSpPr>
        <p:spPr>
          <a:xfrm>
            <a:off x="759865" y="2086820"/>
            <a:ext cx="1464516" cy="1464516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830863" y="2086820"/>
            <a:ext cx="1464516" cy="146451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951655" y="2086820"/>
            <a:ext cx="1464516" cy="146451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7113959" y="2086820"/>
            <a:ext cx="1464516" cy="1464516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7"/>
          <p:cNvSpPr>
            <a:spLocks/>
          </p:cNvSpPr>
          <p:nvPr/>
        </p:nvSpPr>
        <p:spPr bwMode="auto">
          <a:xfrm>
            <a:off x="3756704" y="2052726"/>
            <a:ext cx="716718" cy="699611"/>
          </a:xfrm>
          <a:custGeom>
            <a:avLst/>
            <a:gdLst>
              <a:gd name="T0" fmla="*/ 158 w 524"/>
              <a:gd name="T1" fmla="*/ 0 h 423"/>
              <a:gd name="T2" fmla="*/ 365 w 524"/>
              <a:gd name="T3" fmla="*/ 0 h 423"/>
              <a:gd name="T4" fmla="*/ 366 w 524"/>
              <a:gd name="T5" fmla="*/ 0 h 423"/>
              <a:gd name="T6" fmla="*/ 366 w 524"/>
              <a:gd name="T7" fmla="*/ 0 h 423"/>
              <a:gd name="T8" fmla="*/ 523 w 524"/>
              <a:gd name="T9" fmla="*/ 157 h 423"/>
              <a:gd name="T10" fmla="*/ 524 w 524"/>
              <a:gd name="T11" fmla="*/ 423 h 423"/>
              <a:gd name="T12" fmla="*/ 388 w 524"/>
              <a:gd name="T13" fmla="*/ 321 h 423"/>
              <a:gd name="T14" fmla="*/ 158 w 524"/>
              <a:gd name="T15" fmla="*/ 316 h 423"/>
              <a:gd name="T16" fmla="*/ 0 w 524"/>
              <a:gd name="T17" fmla="*/ 158 h 423"/>
              <a:gd name="T18" fmla="*/ 158 w 524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4" h="423">
                <a:moveTo>
                  <a:pt x="158" y="0"/>
                </a:move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53" y="0"/>
                  <a:pt x="523" y="71"/>
                  <a:pt x="523" y="157"/>
                </a:cubicBezTo>
                <a:cubicBezTo>
                  <a:pt x="523" y="244"/>
                  <a:pt x="524" y="423"/>
                  <a:pt x="524" y="423"/>
                </a:cubicBezTo>
                <a:cubicBezTo>
                  <a:pt x="524" y="423"/>
                  <a:pt x="484" y="335"/>
                  <a:pt x="388" y="321"/>
                </a:cubicBezTo>
                <a:cubicBezTo>
                  <a:pt x="376" y="319"/>
                  <a:pt x="158" y="316"/>
                  <a:pt x="158" y="316"/>
                </a:cubicBezTo>
                <a:cubicBezTo>
                  <a:pt x="70" y="316"/>
                  <a:pt x="0" y="246"/>
                  <a:pt x="0" y="158"/>
                </a:cubicBezTo>
                <a:cubicBezTo>
                  <a:pt x="0" y="71"/>
                  <a:pt x="70" y="0"/>
                  <a:pt x="158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3224726" y="2665101"/>
            <a:ext cx="1248696" cy="1216194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3224726" y="3696557"/>
            <a:ext cx="1248696" cy="1216196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4497369" y="3698266"/>
            <a:ext cx="1573699" cy="1530934"/>
          </a:xfrm>
          <a:custGeom>
            <a:avLst/>
            <a:gdLst>
              <a:gd name="T0" fmla="*/ 1020384 w 1151"/>
              <a:gd name="T1" fmla="*/ 0 h 926"/>
              <a:gd name="T2" fmla="*/ 442928 w 1151"/>
              <a:gd name="T3" fmla="*/ 0 h 926"/>
              <a:gd name="T4" fmla="*/ 441659 w 1151"/>
              <a:gd name="T5" fmla="*/ 0 h 926"/>
              <a:gd name="T6" fmla="*/ 440390 w 1151"/>
              <a:gd name="T7" fmla="*/ 0 h 926"/>
              <a:gd name="T8" fmla="*/ 3807 w 1151"/>
              <a:gd name="T9" fmla="*/ 529890 h 926"/>
              <a:gd name="T10" fmla="*/ 0 w 1151"/>
              <a:gd name="T11" fmla="*/ 1422256 h 926"/>
              <a:gd name="T12" fmla="*/ 378202 w 1151"/>
              <a:gd name="T13" fmla="*/ 1079747 h 926"/>
              <a:gd name="T14" fmla="*/ 1020384 w 1151"/>
              <a:gd name="T15" fmla="*/ 1064388 h 926"/>
              <a:gd name="T16" fmla="*/ 1460774 w 1151"/>
              <a:gd name="T17" fmla="*/ 532962 h 926"/>
              <a:gd name="T18" fmla="*/ 1020384 w 1151"/>
              <a:gd name="T19" fmla="*/ 0 h 9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1"/>
              <a:gd name="T31" fmla="*/ 0 h 926"/>
              <a:gd name="T32" fmla="*/ 1151 w 1151"/>
              <a:gd name="T33" fmla="*/ 926 h 9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8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8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rgbClr val="339966"/>
          </a:solidFill>
          <a:ln>
            <a:noFill/>
          </a:ln>
          <a:effectLst/>
          <a:ex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497369" y="1791012"/>
            <a:ext cx="1045141" cy="1017773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2" y="0"/>
                  <a:pt x="231" y="0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rgbClr val="339966"/>
          </a:solidFill>
          <a:ln>
            <a:noFill/>
          </a:ln>
          <a:effec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4497367" y="2665101"/>
            <a:ext cx="1250406" cy="1216194"/>
          </a:xfrm>
          <a:custGeom>
            <a:avLst/>
            <a:gdLst>
              <a:gd name="T0" fmla="*/ 639 w 914"/>
              <a:gd name="T1" fmla="*/ 0 h 735"/>
              <a:gd name="T2" fmla="*/ 277 w 914"/>
              <a:gd name="T3" fmla="*/ 0 h 735"/>
              <a:gd name="T4" fmla="*/ 276 w 914"/>
              <a:gd name="T5" fmla="*/ 0 h 735"/>
              <a:gd name="T6" fmla="*/ 275 w 914"/>
              <a:gd name="T7" fmla="*/ 0 h 735"/>
              <a:gd name="T8" fmla="*/ 2 w 914"/>
              <a:gd name="T9" fmla="*/ 273 h 735"/>
              <a:gd name="T10" fmla="*/ 0 w 914"/>
              <a:gd name="T11" fmla="*/ 735 h 735"/>
              <a:gd name="T12" fmla="*/ 237 w 914"/>
              <a:gd name="T13" fmla="*/ 557 h 735"/>
              <a:gd name="T14" fmla="*/ 639 w 914"/>
              <a:gd name="T15" fmla="*/ 550 h 735"/>
              <a:gd name="T16" fmla="*/ 914 w 914"/>
              <a:gd name="T17" fmla="*/ 275 h 735"/>
              <a:gd name="T18" fmla="*/ 639 w 914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4" h="735">
                <a:moveTo>
                  <a:pt x="639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7" y="0"/>
                  <a:pt x="277" y="0"/>
                  <a:pt x="276" y="0"/>
                </a:cubicBezTo>
                <a:cubicBezTo>
                  <a:pt x="276" y="0"/>
                  <a:pt x="276" y="0"/>
                  <a:pt x="275" y="0"/>
                </a:cubicBezTo>
                <a:cubicBezTo>
                  <a:pt x="125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70" y="582"/>
                  <a:pt x="237" y="557"/>
                </a:cubicBezTo>
                <a:cubicBezTo>
                  <a:pt x="258" y="554"/>
                  <a:pt x="639" y="550"/>
                  <a:pt x="639" y="550"/>
                </a:cubicBezTo>
                <a:cubicBezTo>
                  <a:pt x="790" y="550"/>
                  <a:pt x="914" y="427"/>
                  <a:pt x="914" y="275"/>
                </a:cubicBezTo>
                <a:cubicBezTo>
                  <a:pt x="914" y="123"/>
                  <a:pt x="790" y="0"/>
                  <a:pt x="639" y="0"/>
                </a:cubicBezTo>
              </a:path>
            </a:pathLst>
          </a:custGeom>
          <a:solidFill>
            <a:srgbClr val="339966"/>
          </a:solidFill>
          <a:ln>
            <a:noFill/>
          </a:ln>
          <a:effectLst/>
        </p:spPr>
        <p:txBody>
          <a:bodyPr lIns="96417" tIns="48208" rIns="96417" bIns="48208" anchor="ctr"/>
          <a:lstStyle/>
          <a:p>
            <a:pPr marL="0" marR="0" lvl="0" indent="0" algn="ctr" defTabSz="12856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Bold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717117" y="1917076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717117" y="2960945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717117" y="3869697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330228" y="1917076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330228" y="2960945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330228" y="3869697"/>
            <a:ext cx="225087" cy="225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ysClr val="window" lastClr="FFFFFF">
                  <a:lumMod val="85000"/>
                </a:sysClr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  <a:miter lim="800000"/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C1D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742525" y="4215741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742525" y="3810924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0" name="TextBox 41"/>
          <p:cNvSpPr txBox="1"/>
          <p:nvPr/>
        </p:nvSpPr>
        <p:spPr>
          <a:xfrm>
            <a:off x="323528" y="4215741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589103" y="3810924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42525" y="3252245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6742525" y="2847428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323528" y="3252245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589103" y="2847428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6742525" y="2255134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6742525" y="1850318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48" name="TextBox 41"/>
          <p:cNvSpPr txBox="1"/>
          <p:nvPr/>
        </p:nvSpPr>
        <p:spPr>
          <a:xfrm>
            <a:off x="323528" y="2255134"/>
            <a:ext cx="2188894" cy="566626"/>
          </a:xfrm>
          <a:prstGeom prst="rect">
            <a:avLst/>
          </a:prstGeom>
          <a:noFill/>
        </p:spPr>
        <p:txBody>
          <a:bodyPr wrap="square" lIns="85656" tIns="42829" rIns="85656" bIns="4282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589103" y="1850318"/>
            <a:ext cx="1862336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33005" y="2387969"/>
            <a:ext cx="2215436" cy="221543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cxnSp>
        <p:nvCxnSpPr>
          <p:cNvPr id="40" name="直接连接符 39"/>
          <p:cNvCxnSpPr>
            <a:stCxn id="70" idx="7"/>
            <a:endCxn id="44" idx="3"/>
          </p:cNvCxnSpPr>
          <p:nvPr/>
        </p:nvCxnSpPr>
        <p:spPr>
          <a:xfrm flipV="1">
            <a:off x="2317821" y="1975830"/>
            <a:ext cx="1166809" cy="712731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ysDot"/>
            <a:miter lim="800000"/>
          </a:ln>
          <a:effectLst/>
        </p:spPr>
      </p:cxnSp>
      <p:cxnSp>
        <p:nvCxnSpPr>
          <p:cNvPr id="41" name="直接连接符 40"/>
          <p:cNvCxnSpPr>
            <a:stCxn id="70" idx="5"/>
            <a:endCxn id="62" idx="3"/>
          </p:cNvCxnSpPr>
          <p:nvPr/>
        </p:nvCxnSpPr>
        <p:spPr>
          <a:xfrm>
            <a:off x="2317821" y="4332836"/>
            <a:ext cx="1166809" cy="808945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ysDot"/>
            <a:miter lim="800000"/>
          </a:ln>
          <a:effectLst/>
        </p:spPr>
      </p:cxnSp>
      <p:cxnSp>
        <p:nvCxnSpPr>
          <p:cNvPr id="42" name="直接连接符 41"/>
          <p:cNvCxnSpPr>
            <a:endCxn id="56" idx="3"/>
          </p:cNvCxnSpPr>
          <p:nvPr/>
        </p:nvCxnSpPr>
        <p:spPr>
          <a:xfrm>
            <a:off x="2500087" y="3616715"/>
            <a:ext cx="984542" cy="479215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ysDot"/>
            <a:miter lim="800000"/>
          </a:ln>
          <a:effectLst/>
        </p:spPr>
      </p:cxnSp>
      <p:cxnSp>
        <p:nvCxnSpPr>
          <p:cNvPr id="43" name="直接连接符 42"/>
          <p:cNvCxnSpPr>
            <a:endCxn id="50" idx="3"/>
          </p:cNvCxnSpPr>
          <p:nvPr/>
        </p:nvCxnSpPr>
        <p:spPr>
          <a:xfrm flipV="1">
            <a:off x="2500087" y="3034071"/>
            <a:ext cx="984542" cy="411467"/>
          </a:xfrm>
          <a:prstGeom prst="line">
            <a:avLst/>
          </a:prstGeom>
          <a:noFill/>
          <a:ln w="6350" cap="flat" cmpd="sng" algn="ctr">
            <a:solidFill>
              <a:srgbClr val="339966"/>
            </a:solidFill>
            <a:prstDash val="sysDot"/>
            <a:miter lim="800000"/>
          </a:ln>
          <a:effectLst/>
        </p:spPr>
      </p:cxnSp>
      <p:sp>
        <p:nvSpPr>
          <p:cNvPr id="44" name="六边形 43"/>
          <p:cNvSpPr/>
          <p:nvPr/>
        </p:nvSpPr>
        <p:spPr>
          <a:xfrm>
            <a:off x="3484628" y="1564363"/>
            <a:ext cx="5407852" cy="822934"/>
          </a:xfrm>
          <a:prstGeom prst="hexagon">
            <a:avLst/>
          </a:prstGeom>
          <a:gradFill flip="none" rotWithShape="1">
            <a:gsLst>
              <a:gs pos="0">
                <a:sysClr val="window" lastClr="FFFFFF">
                  <a:lumMod val="85000"/>
                  <a:lumOff val="1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12700" cap="flat" cmpd="sng" algn="ctr">
            <a:gradFill>
              <a:gsLst>
                <a:gs pos="0">
                  <a:sysClr val="window" lastClr="FFFFFF">
                    <a:lumMod val="71000"/>
                    <a:lumOff val="29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 rot="16200000">
            <a:off x="3739209" y="1437192"/>
            <a:ext cx="926336" cy="1045182"/>
            <a:chOff x="8439634" y="3544648"/>
            <a:chExt cx="1611146" cy="1817848"/>
          </a:xfrm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7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339966"/>
            </a:solidFill>
            <a:ln w="15875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文本框 37"/>
          <p:cNvSpPr>
            <a:spLocks noChangeArrowheads="1"/>
          </p:cNvSpPr>
          <p:nvPr/>
        </p:nvSpPr>
        <p:spPr bwMode="auto">
          <a:xfrm>
            <a:off x="3808086" y="1701133"/>
            <a:ext cx="788582" cy="56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540" tIns="64270" rIns="128540" bIns="6427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YOUR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TITLE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49" name="文本1"/>
          <p:cNvSpPr>
            <a:spLocks noChangeArrowheads="1"/>
          </p:cNvSpPr>
          <p:nvPr/>
        </p:nvSpPr>
        <p:spPr bwMode="gray">
          <a:xfrm>
            <a:off x="4724969" y="1695143"/>
            <a:ext cx="4050062" cy="588754"/>
          </a:xfrm>
          <a:prstGeom prst="roundRect">
            <a:avLst>
              <a:gd name="adj" fmla="val 0"/>
            </a:avLst>
          </a:prstGeom>
          <a:noFill/>
          <a:ln w="28575" cap="flat" cmpd="sng" algn="ctr">
            <a:noFill/>
            <a:prstDash val="solid"/>
          </a:ln>
          <a:effectLst/>
          <a:extLst/>
        </p:spPr>
        <p:txBody>
          <a:bodyPr lIns="96417" tIns="48209" rIns="96417" bIns="4820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六边形 49"/>
          <p:cNvSpPr/>
          <p:nvPr/>
        </p:nvSpPr>
        <p:spPr>
          <a:xfrm>
            <a:off x="3484628" y="2622604"/>
            <a:ext cx="5407852" cy="822934"/>
          </a:xfrm>
          <a:prstGeom prst="hexagon">
            <a:avLst/>
          </a:prstGeom>
          <a:gradFill flip="none" rotWithShape="1">
            <a:gsLst>
              <a:gs pos="0">
                <a:sysClr val="window" lastClr="FFFFFF">
                  <a:lumMod val="85000"/>
                  <a:lumOff val="1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12700" cap="flat" cmpd="sng" algn="ctr">
            <a:gradFill>
              <a:gsLst>
                <a:gs pos="0">
                  <a:sysClr val="window" lastClr="FFFFFF">
                    <a:lumMod val="71000"/>
                    <a:lumOff val="29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1" name="组合 50"/>
          <p:cNvGrpSpPr/>
          <p:nvPr/>
        </p:nvGrpSpPr>
        <p:grpSpPr>
          <a:xfrm rot="16200000">
            <a:off x="3739209" y="2495434"/>
            <a:ext cx="926336" cy="1045182"/>
            <a:chOff x="8439634" y="3544648"/>
            <a:chExt cx="1611146" cy="1817848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7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CC94C"/>
            </a:solidFill>
            <a:ln w="15875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" name="文本框 37"/>
          <p:cNvSpPr>
            <a:spLocks noChangeArrowheads="1"/>
          </p:cNvSpPr>
          <p:nvPr/>
        </p:nvSpPr>
        <p:spPr bwMode="auto">
          <a:xfrm>
            <a:off x="3845757" y="2766802"/>
            <a:ext cx="713240" cy="49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540" tIns="64270" rIns="128540" bIns="6427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YOUR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TITLE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55" name="文本1"/>
          <p:cNvSpPr>
            <a:spLocks noChangeArrowheads="1"/>
          </p:cNvSpPr>
          <p:nvPr/>
        </p:nvSpPr>
        <p:spPr bwMode="gray">
          <a:xfrm>
            <a:off x="4724969" y="2753384"/>
            <a:ext cx="4050062" cy="588754"/>
          </a:xfrm>
          <a:prstGeom prst="roundRect">
            <a:avLst>
              <a:gd name="adj" fmla="val 0"/>
            </a:avLst>
          </a:prstGeom>
          <a:noFill/>
          <a:ln w="28575" cap="flat" cmpd="sng" algn="ctr">
            <a:noFill/>
            <a:prstDash val="solid"/>
          </a:ln>
          <a:effectLst/>
          <a:extLst/>
        </p:spPr>
        <p:txBody>
          <a:bodyPr lIns="96417" tIns="48209" rIns="96417" bIns="4820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六边形 55"/>
          <p:cNvSpPr/>
          <p:nvPr/>
        </p:nvSpPr>
        <p:spPr>
          <a:xfrm>
            <a:off x="3484628" y="3684462"/>
            <a:ext cx="5407852" cy="822934"/>
          </a:xfrm>
          <a:prstGeom prst="hexagon">
            <a:avLst/>
          </a:prstGeom>
          <a:gradFill flip="none" rotWithShape="1">
            <a:gsLst>
              <a:gs pos="0">
                <a:sysClr val="window" lastClr="FFFFFF">
                  <a:lumMod val="85000"/>
                  <a:lumOff val="1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12700" cap="flat" cmpd="sng" algn="ctr">
            <a:gradFill>
              <a:gsLst>
                <a:gs pos="0">
                  <a:sysClr val="window" lastClr="FFFFFF">
                    <a:lumMod val="71000"/>
                    <a:lumOff val="29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7" name="组合 56"/>
          <p:cNvGrpSpPr/>
          <p:nvPr/>
        </p:nvGrpSpPr>
        <p:grpSpPr>
          <a:xfrm rot="16200000">
            <a:off x="3739209" y="3557292"/>
            <a:ext cx="926336" cy="1045182"/>
            <a:chOff x="8439634" y="3544648"/>
            <a:chExt cx="1611146" cy="1817848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7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339966"/>
            </a:solidFill>
            <a:ln w="15875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文本框 37"/>
          <p:cNvSpPr>
            <a:spLocks noChangeArrowheads="1"/>
          </p:cNvSpPr>
          <p:nvPr/>
        </p:nvSpPr>
        <p:spPr bwMode="auto">
          <a:xfrm>
            <a:off x="3845757" y="3828660"/>
            <a:ext cx="713240" cy="49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540" tIns="64270" rIns="128540" bIns="6427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YOUR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TITLE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61" name="文本1"/>
          <p:cNvSpPr>
            <a:spLocks noChangeArrowheads="1"/>
          </p:cNvSpPr>
          <p:nvPr/>
        </p:nvSpPr>
        <p:spPr bwMode="gray">
          <a:xfrm>
            <a:off x="4724969" y="3815242"/>
            <a:ext cx="4050062" cy="588754"/>
          </a:xfrm>
          <a:prstGeom prst="roundRect">
            <a:avLst>
              <a:gd name="adj" fmla="val 0"/>
            </a:avLst>
          </a:prstGeom>
          <a:noFill/>
          <a:ln w="28575" cap="flat" cmpd="sng" algn="ctr">
            <a:noFill/>
            <a:prstDash val="solid"/>
          </a:ln>
          <a:effectLst/>
          <a:extLst/>
        </p:spPr>
        <p:txBody>
          <a:bodyPr lIns="96417" tIns="48209" rIns="96417" bIns="4820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六边形 61"/>
          <p:cNvSpPr/>
          <p:nvPr/>
        </p:nvSpPr>
        <p:spPr>
          <a:xfrm>
            <a:off x="3484628" y="4730314"/>
            <a:ext cx="5407852" cy="822934"/>
          </a:xfrm>
          <a:prstGeom prst="hexagon">
            <a:avLst/>
          </a:prstGeom>
          <a:gradFill flip="none" rotWithShape="1">
            <a:gsLst>
              <a:gs pos="0">
                <a:sysClr val="window" lastClr="FFFFFF">
                  <a:lumMod val="85000"/>
                  <a:lumOff val="15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3500000" scaled="1"/>
            <a:tileRect/>
          </a:gradFill>
          <a:ln w="12700" cap="flat" cmpd="sng" algn="ctr">
            <a:gradFill>
              <a:gsLst>
                <a:gs pos="0">
                  <a:sysClr val="window" lastClr="FFFFFF">
                    <a:lumMod val="71000"/>
                    <a:lumOff val="29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3" name="组合 62"/>
          <p:cNvGrpSpPr/>
          <p:nvPr/>
        </p:nvGrpSpPr>
        <p:grpSpPr>
          <a:xfrm rot="16200000">
            <a:off x="3739209" y="4603143"/>
            <a:ext cx="926336" cy="1045182"/>
            <a:chOff x="8439634" y="3544648"/>
            <a:chExt cx="1611146" cy="181784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97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CC94C"/>
            </a:solidFill>
            <a:ln w="15875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6" name="文本框 37"/>
          <p:cNvSpPr>
            <a:spLocks noChangeArrowheads="1"/>
          </p:cNvSpPr>
          <p:nvPr/>
        </p:nvSpPr>
        <p:spPr bwMode="auto">
          <a:xfrm>
            <a:off x="3845757" y="4874512"/>
            <a:ext cx="713240" cy="49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540" tIns="64270" rIns="128540" bIns="6427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YOUR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Segoe UI Emoji" panose="020B0502040204020203" pitchFamily="34" charset="0"/>
                <a:sym typeface="Calibri" pitchFamily="34" charset="0"/>
              </a:rPr>
              <a:t>TITLE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sym typeface="Calibri" pitchFamily="34" charset="0"/>
            </a:endParaRPr>
          </a:p>
        </p:txBody>
      </p:sp>
      <p:sp>
        <p:nvSpPr>
          <p:cNvPr id="67" name="文本1"/>
          <p:cNvSpPr>
            <a:spLocks noChangeArrowheads="1"/>
          </p:cNvSpPr>
          <p:nvPr/>
        </p:nvSpPr>
        <p:spPr bwMode="gray">
          <a:xfrm>
            <a:off x="4724969" y="4861094"/>
            <a:ext cx="4050062" cy="588754"/>
          </a:xfrm>
          <a:prstGeom prst="roundRect">
            <a:avLst>
              <a:gd name="adj" fmla="val 0"/>
            </a:avLst>
          </a:prstGeom>
          <a:noFill/>
          <a:ln w="28575" cap="flat" cmpd="sng" algn="ctr">
            <a:noFill/>
            <a:prstDash val="solid"/>
          </a:ln>
          <a:effectLst/>
          <a:extLst/>
        </p:spPr>
        <p:txBody>
          <a:bodyPr lIns="96417" tIns="48209" rIns="96417" bIns="4820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33003" y="2348021"/>
            <a:ext cx="2325357" cy="2325355"/>
            <a:chOff x="1752735" y="879940"/>
            <a:chExt cx="2070478" cy="2070476"/>
          </a:xfrm>
        </p:grpSpPr>
        <p:sp>
          <p:nvSpPr>
            <p:cNvPr id="69" name="同心圆 68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同心圆 69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1" name="椭圆 70"/>
          <p:cNvSpPr/>
          <p:nvPr/>
        </p:nvSpPr>
        <p:spPr>
          <a:xfrm>
            <a:off x="536592" y="2563508"/>
            <a:ext cx="1914328" cy="1914329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126836" y="2999097"/>
            <a:ext cx="4021761" cy="536770"/>
          </a:xfrm>
          <a:prstGeom prst="roundRect">
            <a:avLst>
              <a:gd name="adj" fmla="val 50000"/>
            </a:avLst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68165" y="2984680"/>
            <a:ext cx="2339102" cy="56560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2195736" y="2984120"/>
            <a:ext cx="714280" cy="588896"/>
          </a:xfrm>
          <a:prstGeom prst="roundRect">
            <a:avLst/>
          </a:prstGeom>
          <a:solidFill>
            <a:srgbClr val="339966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2469375" y="2023290"/>
            <a:ext cx="2614920" cy="1462020"/>
          </a:xfrm>
          <a:prstGeom prst="parallelogram">
            <a:avLst>
              <a:gd name="adj" fmla="val 35443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4423690" y="1608029"/>
            <a:ext cx="2787463" cy="1558490"/>
          </a:xfrm>
          <a:prstGeom prst="parallelogram">
            <a:avLst>
              <a:gd name="adj" fmla="val 35443"/>
            </a:avLst>
          </a:prstGeom>
          <a:solidFill>
            <a:srgbClr val="8CC94C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2161643" y="3944001"/>
            <a:ext cx="2787463" cy="1558490"/>
          </a:xfrm>
          <a:prstGeom prst="parallelogram">
            <a:avLst>
              <a:gd name="adj" fmla="val 35443"/>
            </a:avLst>
          </a:prstGeom>
          <a:solidFill>
            <a:srgbClr val="339966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4371478" y="3390602"/>
            <a:ext cx="2614920" cy="1462020"/>
          </a:xfrm>
          <a:prstGeom prst="parallelogram">
            <a:avLst>
              <a:gd name="adj" fmla="val 35443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6799210" y="2869623"/>
            <a:ext cx="259306" cy="353390"/>
          </a:xfrm>
          <a:prstGeom prst="chevron">
            <a:avLst/>
          </a:prstGeom>
          <a:solidFill>
            <a:srgbClr val="8CC9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燕尾形 16"/>
          <p:cNvSpPr/>
          <p:nvPr/>
        </p:nvSpPr>
        <p:spPr>
          <a:xfrm flipH="1">
            <a:off x="2070594" y="3131920"/>
            <a:ext cx="259306" cy="353390"/>
          </a:xfrm>
          <a:prstGeom prst="chevron">
            <a:avLst/>
          </a:prstGeom>
          <a:solidFill>
            <a:srgbClr val="33996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317" tIns="22659" rIns="45317" bIns="2265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27"/>
          <p:cNvSpPr txBox="1">
            <a:spLocks noChangeArrowheads="1"/>
          </p:cNvSpPr>
          <p:nvPr/>
        </p:nvSpPr>
        <p:spPr bwMode="auto">
          <a:xfrm>
            <a:off x="373040" y="4077161"/>
            <a:ext cx="1973222" cy="71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28"/>
          <p:cNvSpPr txBox="1"/>
          <p:nvPr/>
        </p:nvSpPr>
        <p:spPr>
          <a:xfrm>
            <a:off x="902661" y="3716192"/>
            <a:ext cx="14554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 panose="020B0503020204020204" pitchFamily="34" charset="-122"/>
            </a:endParaRPr>
          </a:p>
        </p:txBody>
      </p:sp>
      <p:sp>
        <p:nvSpPr>
          <p:cNvPr id="20" name="文本框 29"/>
          <p:cNvSpPr txBox="1">
            <a:spLocks noChangeArrowheads="1"/>
          </p:cNvSpPr>
          <p:nvPr/>
        </p:nvSpPr>
        <p:spPr bwMode="auto">
          <a:xfrm>
            <a:off x="6919258" y="3532637"/>
            <a:ext cx="1973222" cy="71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30"/>
          <p:cNvSpPr txBox="1"/>
          <p:nvPr/>
        </p:nvSpPr>
        <p:spPr>
          <a:xfrm>
            <a:off x="6919257" y="3171668"/>
            <a:ext cx="1531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 panose="020B0503020204020204" pitchFamily="34" charset="-122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1"/>
          <p:cNvSpPr/>
          <p:nvPr/>
        </p:nvSpPr>
        <p:spPr>
          <a:xfrm rot="293950">
            <a:off x="3828962" y="4557007"/>
            <a:ext cx="2403066" cy="248661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423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1"/>
          <p:cNvSpPr/>
          <p:nvPr/>
        </p:nvSpPr>
        <p:spPr>
          <a:xfrm rot="19913209">
            <a:off x="3589270" y="4038338"/>
            <a:ext cx="1455013" cy="242666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423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1"/>
          <p:cNvSpPr/>
          <p:nvPr/>
        </p:nvSpPr>
        <p:spPr>
          <a:xfrm rot="708470">
            <a:off x="3304727" y="3450755"/>
            <a:ext cx="1803678" cy="242666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423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1"/>
          <p:cNvSpPr/>
          <p:nvPr/>
        </p:nvSpPr>
        <p:spPr>
          <a:xfrm rot="293950">
            <a:off x="3362763" y="2201597"/>
            <a:ext cx="2403066" cy="248661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423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1"/>
          <p:cNvSpPr/>
          <p:nvPr/>
        </p:nvSpPr>
        <p:spPr>
          <a:xfrm rot="20453418">
            <a:off x="2852684" y="2828279"/>
            <a:ext cx="2883409" cy="317307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423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67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830341" y="1844480"/>
            <a:ext cx="593959" cy="603989"/>
            <a:chOff x="1101935" y="1054869"/>
            <a:chExt cx="1369556" cy="1392682"/>
          </a:xfrm>
        </p:grpSpPr>
        <p:sp>
          <p:nvSpPr>
            <p:cNvPr id="43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235172" y="1958541"/>
            <a:ext cx="946825" cy="962813"/>
            <a:chOff x="1101935" y="1054869"/>
            <a:chExt cx="1369556" cy="1392682"/>
          </a:xfrm>
        </p:grpSpPr>
        <p:sp>
          <p:nvSpPr>
            <p:cNvPr id="46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33996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33996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58470" y="2929126"/>
            <a:ext cx="980336" cy="996888"/>
            <a:chOff x="1101935" y="1054869"/>
            <a:chExt cx="1369556" cy="1392682"/>
          </a:xfrm>
        </p:grpSpPr>
        <p:sp>
          <p:nvSpPr>
            <p:cNvPr id="49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65942" y="3461695"/>
            <a:ext cx="560675" cy="570141"/>
            <a:chOff x="1101935" y="1054869"/>
            <a:chExt cx="1369556" cy="1392682"/>
          </a:xfrm>
        </p:grpSpPr>
        <p:sp>
          <p:nvSpPr>
            <p:cNvPr id="5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33996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33996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341844" y="4234477"/>
            <a:ext cx="560675" cy="570141"/>
            <a:chOff x="1101935" y="1054869"/>
            <a:chExt cx="1369556" cy="1392682"/>
          </a:xfrm>
        </p:grpSpPr>
        <p:sp>
          <p:nvSpPr>
            <p:cNvPr id="5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975281" y="4368139"/>
            <a:ext cx="731662" cy="744017"/>
            <a:chOff x="1101935" y="1054869"/>
            <a:chExt cx="1369556" cy="1392682"/>
          </a:xfrm>
        </p:grpSpPr>
        <p:sp>
          <p:nvSpPr>
            <p:cNvPr id="5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33996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33996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TextBox 170"/>
          <p:cNvSpPr txBox="1"/>
          <p:nvPr/>
        </p:nvSpPr>
        <p:spPr>
          <a:xfrm>
            <a:off x="6865731" y="4296150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1" name="TextBox 171"/>
          <p:cNvSpPr txBox="1"/>
          <p:nvPr/>
        </p:nvSpPr>
        <p:spPr>
          <a:xfrm>
            <a:off x="6865731" y="4704524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Box 170"/>
          <p:cNvSpPr txBox="1"/>
          <p:nvPr/>
        </p:nvSpPr>
        <p:spPr>
          <a:xfrm>
            <a:off x="1043209" y="4230721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3" name="TextBox 171"/>
          <p:cNvSpPr txBox="1"/>
          <p:nvPr/>
        </p:nvSpPr>
        <p:spPr>
          <a:xfrm>
            <a:off x="770318" y="4639096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170"/>
          <p:cNvSpPr txBox="1"/>
          <p:nvPr/>
        </p:nvSpPr>
        <p:spPr>
          <a:xfrm>
            <a:off x="5524809" y="3205670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5" name="TextBox 171"/>
          <p:cNvSpPr txBox="1"/>
          <p:nvPr/>
        </p:nvSpPr>
        <p:spPr>
          <a:xfrm>
            <a:off x="5524809" y="3614044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Box 170"/>
          <p:cNvSpPr txBox="1"/>
          <p:nvPr/>
        </p:nvSpPr>
        <p:spPr>
          <a:xfrm>
            <a:off x="432540" y="2943955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7" name="TextBox 171"/>
          <p:cNvSpPr txBox="1"/>
          <p:nvPr/>
        </p:nvSpPr>
        <p:spPr>
          <a:xfrm>
            <a:off x="159649" y="3352329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6244525" y="1951618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9" name="TextBox 171"/>
          <p:cNvSpPr txBox="1"/>
          <p:nvPr/>
        </p:nvSpPr>
        <p:spPr>
          <a:xfrm>
            <a:off x="6244525" y="2359992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825112" y="1700808"/>
            <a:ext cx="1825866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71" name="TextBox 171"/>
          <p:cNvSpPr txBox="1"/>
          <p:nvPr/>
        </p:nvSpPr>
        <p:spPr>
          <a:xfrm>
            <a:off x="552221" y="2109182"/>
            <a:ext cx="2098757" cy="577503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2735517" y="3797070"/>
            <a:ext cx="933174" cy="948930"/>
            <a:chOff x="1101935" y="1054869"/>
            <a:chExt cx="1369556" cy="1392682"/>
          </a:xfrm>
        </p:grpSpPr>
        <p:sp>
          <p:nvSpPr>
            <p:cNvPr id="37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Freeform 6"/>
          <p:cNvSpPr>
            <a:spLocks/>
          </p:cNvSpPr>
          <p:nvPr/>
        </p:nvSpPr>
        <p:spPr bwMode="auto">
          <a:xfrm>
            <a:off x="6529787" y="1988840"/>
            <a:ext cx="867083" cy="867088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5998302" y="2855928"/>
            <a:ext cx="868601" cy="868605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5134254" y="2855928"/>
            <a:ext cx="864046" cy="868605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4599731" y="1988840"/>
            <a:ext cx="867083" cy="867088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3735685" y="1988840"/>
            <a:ext cx="864046" cy="867088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3735685" y="2855928"/>
            <a:ext cx="864046" cy="868605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4599731" y="3387416"/>
            <a:ext cx="867083" cy="867088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13"/>
          <p:cNvSpPr>
            <a:spLocks/>
          </p:cNvSpPr>
          <p:nvPr/>
        </p:nvSpPr>
        <p:spPr bwMode="auto">
          <a:xfrm>
            <a:off x="4599731" y="4254504"/>
            <a:ext cx="867083" cy="868605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14"/>
          <p:cNvSpPr>
            <a:spLocks/>
          </p:cNvSpPr>
          <p:nvPr/>
        </p:nvSpPr>
        <p:spPr bwMode="auto">
          <a:xfrm>
            <a:off x="3735685" y="4254504"/>
            <a:ext cx="864046" cy="868605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15"/>
          <p:cNvSpPr>
            <a:spLocks/>
          </p:cNvSpPr>
          <p:nvPr/>
        </p:nvSpPr>
        <p:spPr bwMode="auto">
          <a:xfrm>
            <a:off x="3204198" y="3387416"/>
            <a:ext cx="864046" cy="867088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>
            <a:off x="2335599" y="3387416"/>
            <a:ext cx="868601" cy="867088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7"/>
          <p:cNvSpPr>
            <a:spLocks/>
          </p:cNvSpPr>
          <p:nvPr/>
        </p:nvSpPr>
        <p:spPr bwMode="auto">
          <a:xfrm>
            <a:off x="1805629" y="4254504"/>
            <a:ext cx="864046" cy="868605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96870" y="1988840"/>
            <a:ext cx="1937584" cy="338015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-133190" y="4785093"/>
            <a:ext cx="1948857" cy="338015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8524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95584" y="2525873"/>
            <a:ext cx="1835643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49472" y="2926154"/>
            <a:ext cx="1856022" cy="7219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15667" y="2202817"/>
            <a:ext cx="1789667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19372" y="2603097"/>
            <a:ext cx="2185963" cy="561910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55817" y="3931732"/>
            <a:ext cx="1804561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92308" y="4332011"/>
            <a:ext cx="2191226" cy="561910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2124" y="3594295"/>
            <a:ext cx="1789667" cy="34358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53147" y="3994575"/>
            <a:ext cx="1998645" cy="7219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127173" y="3785847"/>
            <a:ext cx="933174" cy="948930"/>
            <a:chOff x="1101935" y="1054869"/>
            <a:chExt cx="1369556" cy="1392682"/>
          </a:xfrm>
        </p:grpSpPr>
        <p:sp>
          <p:nvSpPr>
            <p:cNvPr id="6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33996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33996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127173" y="2394189"/>
            <a:ext cx="933174" cy="948930"/>
            <a:chOff x="1101935" y="1054869"/>
            <a:chExt cx="1369556" cy="1392682"/>
          </a:xfrm>
        </p:grpSpPr>
        <p:sp>
          <p:nvSpPr>
            <p:cNvPr id="6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518831" y="2349297"/>
            <a:ext cx="933174" cy="948930"/>
            <a:chOff x="1101935" y="1054869"/>
            <a:chExt cx="1369556" cy="1392682"/>
          </a:xfrm>
        </p:grpSpPr>
        <p:sp>
          <p:nvSpPr>
            <p:cNvPr id="6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33996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rgbClr val="33996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23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23088</TotalTime>
  <Words>2565</Words>
  <Application>Microsoft Office PowerPoint</Application>
  <PresentationFormat>全屏显示(4:3)</PresentationFormat>
  <Paragraphs>211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1383</cp:revision>
  <dcterms:created xsi:type="dcterms:W3CDTF">2009-02-11T05:37:22Z</dcterms:created>
  <dcterms:modified xsi:type="dcterms:W3CDTF">2017-07-05T07:25:09Z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