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2"/>
  </p:notesMasterIdLst>
  <p:handoutMasterIdLst>
    <p:handoutMasterId r:id="rId33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454" r:id="rId30"/>
    <p:sldId id="359" r:id="rId3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6" d="100"/>
          <a:sy n="86" d="100"/>
        </p:scale>
        <p:origin x="-8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208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2017/7/4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2017/7/4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2017/7/4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2017/7/4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3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H_Others_1"/>
          <p:cNvSpPr txBox="1"/>
          <p:nvPr>
            <p:custDataLst>
              <p:tags r:id="rId1"/>
            </p:custDataLst>
          </p:nvPr>
        </p:nvSpPr>
        <p:spPr>
          <a:xfrm>
            <a:off x="1940336" y="1489047"/>
            <a:ext cx="1769715" cy="3794592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92554" y="3047789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Number_1"/>
          <p:cNvSpPr/>
          <p:nvPr>
            <p:custDataLst>
              <p:tags r:id="rId3"/>
            </p:custDataLst>
          </p:nvPr>
        </p:nvSpPr>
        <p:spPr>
          <a:xfrm>
            <a:off x="4157154" y="2023589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9" name="MH_Entry_1"/>
          <p:cNvSpPr/>
          <p:nvPr>
            <p:custDataLst>
              <p:tags r:id="rId4"/>
            </p:custDataLst>
          </p:nvPr>
        </p:nvSpPr>
        <p:spPr>
          <a:xfrm>
            <a:off x="4687979" y="1936169"/>
            <a:ext cx="333104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0" name="MH_Number_2"/>
          <p:cNvSpPr/>
          <p:nvPr>
            <p:custDataLst>
              <p:tags r:id="rId5"/>
            </p:custDataLst>
          </p:nvPr>
        </p:nvSpPr>
        <p:spPr>
          <a:xfrm>
            <a:off x="4157154" y="2893105"/>
            <a:ext cx="379667" cy="379667"/>
          </a:xfrm>
          <a:prstGeom prst="ellipse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1" name="MH_Entry_2"/>
          <p:cNvSpPr/>
          <p:nvPr>
            <p:custDataLst>
              <p:tags r:id="rId6"/>
            </p:custDataLst>
          </p:nvPr>
        </p:nvSpPr>
        <p:spPr>
          <a:xfrm>
            <a:off x="4687979" y="2805686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2" name="MH_Number_3"/>
          <p:cNvSpPr/>
          <p:nvPr>
            <p:custDataLst>
              <p:tags r:id="rId7"/>
            </p:custDataLst>
          </p:nvPr>
        </p:nvSpPr>
        <p:spPr>
          <a:xfrm>
            <a:off x="4157154" y="3762621"/>
            <a:ext cx="379667" cy="37966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3" name="MH_Entry_3"/>
          <p:cNvSpPr/>
          <p:nvPr>
            <p:custDataLst>
              <p:tags r:id="rId8"/>
            </p:custDataLst>
          </p:nvPr>
        </p:nvSpPr>
        <p:spPr>
          <a:xfrm>
            <a:off x="4687979" y="3700176"/>
            <a:ext cx="3525386" cy="4563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253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Number_4"/>
          <p:cNvSpPr/>
          <p:nvPr>
            <p:custDataLst>
              <p:tags r:id="rId9"/>
            </p:custDataLst>
          </p:nvPr>
        </p:nvSpPr>
        <p:spPr>
          <a:xfrm>
            <a:off x="4157154" y="4632137"/>
            <a:ext cx="379667" cy="379667"/>
          </a:xfrm>
          <a:prstGeom prst="ellipse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5" name="MH_Entry_4"/>
          <p:cNvSpPr/>
          <p:nvPr>
            <p:custDataLst>
              <p:tags r:id="rId10"/>
            </p:custDataLst>
          </p:nvPr>
        </p:nvSpPr>
        <p:spPr>
          <a:xfrm>
            <a:off x="4687979" y="4544717"/>
            <a:ext cx="3525386" cy="5062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253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5016" y="2060848"/>
            <a:ext cx="5734672" cy="332141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3" name="矩形 2"/>
          <p:cNvSpPr/>
          <p:nvPr/>
        </p:nvSpPr>
        <p:spPr>
          <a:xfrm>
            <a:off x="5032088" y="2268859"/>
            <a:ext cx="4004408" cy="10984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150410" y="5007565"/>
            <a:ext cx="1886086" cy="3746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23941" y="2443324"/>
            <a:ext cx="819847" cy="44136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1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27470" y="3645579"/>
            <a:ext cx="2909026" cy="8846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7470" y="2443324"/>
            <a:ext cx="2909026" cy="88464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6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222284" y="5071855"/>
            <a:ext cx="1210135" cy="23503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1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"/>
          <p:cNvSpPr>
            <a:spLocks/>
          </p:cNvSpPr>
          <p:nvPr/>
        </p:nvSpPr>
        <p:spPr bwMode="auto">
          <a:xfrm>
            <a:off x="797523" y="2396261"/>
            <a:ext cx="7734917" cy="439865"/>
          </a:xfrm>
          <a:prstGeom prst="roundRect">
            <a:avLst>
              <a:gd name="adj" fmla="val 49875"/>
            </a:avLst>
          </a:pr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2800" b="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Line 7"/>
          <p:cNvSpPr>
            <a:spLocks noChangeShapeType="1"/>
          </p:cNvSpPr>
          <p:nvPr/>
        </p:nvSpPr>
        <p:spPr bwMode="auto">
          <a:xfrm flipV="1">
            <a:off x="4627054" y="3887083"/>
            <a:ext cx="0" cy="266354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algn="ctr" defTabSz="241082">
              <a:defRPr/>
            </a:pPr>
            <a:endParaRPr lang="es-ES" sz="12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AutoShape 8"/>
          <p:cNvSpPr>
            <a:spLocks/>
          </p:cNvSpPr>
          <p:nvPr/>
        </p:nvSpPr>
        <p:spPr bwMode="auto">
          <a:xfrm>
            <a:off x="3840571" y="5068931"/>
            <a:ext cx="1572965" cy="6351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AutoShape 9"/>
          <p:cNvSpPr>
            <a:spLocks/>
          </p:cNvSpPr>
          <p:nvPr/>
        </p:nvSpPr>
        <p:spPr bwMode="auto">
          <a:xfrm>
            <a:off x="4305527" y="4289657"/>
            <a:ext cx="643055" cy="6430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" name="AutoShape 10"/>
          <p:cNvSpPr>
            <a:spLocks/>
          </p:cNvSpPr>
          <p:nvPr/>
        </p:nvSpPr>
        <p:spPr bwMode="auto">
          <a:xfrm>
            <a:off x="4413971" y="4451717"/>
            <a:ext cx="426166" cy="2428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2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11"/>
          <p:cNvSpPr>
            <a:spLocks/>
          </p:cNvSpPr>
          <p:nvPr/>
        </p:nvSpPr>
        <p:spPr bwMode="auto">
          <a:xfrm>
            <a:off x="6183887" y="4634394"/>
            <a:ext cx="1572394" cy="6351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12"/>
          <p:cNvSpPr>
            <a:spLocks/>
          </p:cNvSpPr>
          <p:nvPr/>
        </p:nvSpPr>
        <p:spPr bwMode="auto">
          <a:xfrm>
            <a:off x="6600233" y="3855880"/>
            <a:ext cx="643055" cy="6422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9" name="AutoShape 13"/>
          <p:cNvSpPr>
            <a:spLocks/>
          </p:cNvSpPr>
          <p:nvPr/>
        </p:nvSpPr>
        <p:spPr bwMode="auto">
          <a:xfrm>
            <a:off x="6730366" y="4017179"/>
            <a:ext cx="426166" cy="2428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2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AutoShape 14"/>
          <p:cNvSpPr>
            <a:spLocks/>
          </p:cNvSpPr>
          <p:nvPr/>
        </p:nvSpPr>
        <p:spPr bwMode="auto">
          <a:xfrm>
            <a:off x="1621721" y="4634394"/>
            <a:ext cx="1572965" cy="6351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7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7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15"/>
          <p:cNvSpPr>
            <a:spLocks/>
          </p:cNvSpPr>
          <p:nvPr/>
        </p:nvSpPr>
        <p:spPr bwMode="auto">
          <a:xfrm>
            <a:off x="2062324" y="3855880"/>
            <a:ext cx="643055" cy="6422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2" name="AutoShape 16"/>
          <p:cNvSpPr>
            <a:spLocks/>
          </p:cNvSpPr>
          <p:nvPr/>
        </p:nvSpPr>
        <p:spPr bwMode="auto">
          <a:xfrm>
            <a:off x="2192457" y="4017179"/>
            <a:ext cx="426166" cy="2428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2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 flipV="1">
            <a:off x="2803548" y="3387859"/>
            <a:ext cx="869835" cy="511399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5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5573629" y="3383293"/>
            <a:ext cx="870596" cy="514444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5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AutoShape 21"/>
          <p:cNvSpPr>
            <a:spLocks/>
          </p:cNvSpPr>
          <p:nvPr/>
        </p:nvSpPr>
        <p:spPr bwMode="auto">
          <a:xfrm>
            <a:off x="1144060" y="2459507"/>
            <a:ext cx="713275" cy="2566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2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  <a:endParaRPr lang="es-ES" altLang="zh-CN" sz="1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22"/>
          <p:cNvSpPr>
            <a:spLocks/>
          </p:cNvSpPr>
          <p:nvPr/>
        </p:nvSpPr>
        <p:spPr bwMode="auto">
          <a:xfrm>
            <a:off x="7401094" y="2459507"/>
            <a:ext cx="713275" cy="2566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60000"/>
              </a:lnSpc>
            </a:pPr>
            <a:r>
              <a:rPr lang="es-ES" altLang="zh-CN" sz="12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286132" y="1958434"/>
            <a:ext cx="1187281" cy="1371836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780696" y="1958434"/>
            <a:ext cx="1187281" cy="1371836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7"/>
          <p:cNvSpPr>
            <a:spLocks/>
          </p:cNvSpPr>
          <p:nvPr/>
        </p:nvSpPr>
        <p:spPr bwMode="auto">
          <a:xfrm>
            <a:off x="3685807" y="1556792"/>
            <a:ext cx="1882495" cy="2175119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/>
          </p:cNvSpPr>
          <p:nvPr/>
        </p:nvSpPr>
        <p:spPr bwMode="auto">
          <a:xfrm>
            <a:off x="539552" y="3152784"/>
            <a:ext cx="1955799" cy="71950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539553" y="2348880"/>
            <a:ext cx="693212" cy="693211"/>
            <a:chOff x="0" y="0"/>
            <a:chExt cx="1591420" cy="1591420"/>
          </a:xfrm>
        </p:grpSpPr>
        <p:sp>
          <p:nvSpPr>
            <p:cNvPr id="4" name="AutoShape 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AutoShape 8"/>
            <p:cNvSpPr>
              <a:spLocks/>
            </p:cNvSpPr>
            <p:nvPr/>
          </p:nvSpPr>
          <p:spPr bwMode="auto">
            <a:xfrm>
              <a:off x="0" y="547945"/>
              <a:ext cx="1591420" cy="4955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algn="ctr" eaLnBrk="1">
                <a:lnSpc>
                  <a:spcPct val="120000"/>
                </a:lnSpc>
              </a:pPr>
              <a:r>
                <a:rPr lang="es-ES" altLang="zh-CN" sz="1200" b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</a:p>
          </p:txBody>
        </p:sp>
      </p:grpSp>
      <p:sp>
        <p:nvSpPr>
          <p:cNvPr id="6" name="AutoShape 9"/>
          <p:cNvSpPr>
            <a:spLocks/>
          </p:cNvSpPr>
          <p:nvPr/>
        </p:nvSpPr>
        <p:spPr bwMode="auto">
          <a:xfrm>
            <a:off x="801064" y="3487684"/>
            <a:ext cx="1385040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482163" eaLnBrk="1"/>
            <a:r>
              <a:rPr lang="zh-CN" altLang="en-US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10"/>
          <p:cNvSpPr>
            <a:spLocks/>
          </p:cNvSpPr>
          <p:nvPr/>
        </p:nvSpPr>
        <p:spPr bwMode="auto">
          <a:xfrm>
            <a:off x="2633717" y="3313288"/>
            <a:ext cx="1956490" cy="71950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11"/>
          <p:cNvGrpSpPr>
            <a:grpSpLocks/>
          </p:cNvGrpSpPr>
          <p:nvPr/>
        </p:nvGrpSpPr>
        <p:grpSpPr bwMode="auto">
          <a:xfrm>
            <a:off x="2633716" y="4143482"/>
            <a:ext cx="693903" cy="693904"/>
            <a:chOff x="0" y="0"/>
            <a:chExt cx="1591420" cy="1591420"/>
          </a:xfrm>
        </p:grpSpPr>
        <p:sp>
          <p:nvSpPr>
            <p:cNvPr id="9" name="AutoShape 1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AutoShape 1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2013</a:t>
              </a:r>
            </a:p>
          </p:txBody>
        </p:sp>
      </p:grpSp>
      <p:sp>
        <p:nvSpPr>
          <p:cNvPr id="11" name="AutoShape 14"/>
          <p:cNvSpPr>
            <a:spLocks/>
          </p:cNvSpPr>
          <p:nvPr/>
        </p:nvSpPr>
        <p:spPr bwMode="auto">
          <a:xfrm>
            <a:off x="2908373" y="3487684"/>
            <a:ext cx="1385040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482163" eaLnBrk="1"/>
            <a:r>
              <a:rPr lang="zh-CN" altLang="en-US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AutoShape 15"/>
          <p:cNvSpPr>
            <a:spLocks/>
          </p:cNvSpPr>
          <p:nvPr/>
        </p:nvSpPr>
        <p:spPr bwMode="auto">
          <a:xfrm>
            <a:off x="4706434" y="3152784"/>
            <a:ext cx="1955798" cy="719501"/>
          </a:xfrm>
          <a:custGeom>
            <a:avLst/>
            <a:gdLst>
              <a:gd name="T0" fmla="*/ 2243931 w 21600"/>
              <a:gd name="T1" fmla="*/ 825500 h 21600"/>
              <a:gd name="T2" fmla="*/ 2243931 w 21600"/>
              <a:gd name="T3" fmla="*/ 825500 h 21600"/>
              <a:gd name="T4" fmla="*/ 2243931 w 21600"/>
              <a:gd name="T5" fmla="*/ 825500 h 21600"/>
              <a:gd name="T6" fmla="*/ 2243931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 anchor="ctr"/>
          <a:lstStyle/>
          <a:p>
            <a:pPr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13" name="Group 16"/>
          <p:cNvGrpSpPr>
            <a:grpSpLocks/>
          </p:cNvGrpSpPr>
          <p:nvPr/>
        </p:nvGrpSpPr>
        <p:grpSpPr bwMode="auto">
          <a:xfrm>
            <a:off x="4706434" y="2348880"/>
            <a:ext cx="693212" cy="693211"/>
            <a:chOff x="0" y="0"/>
            <a:chExt cx="1591420" cy="1591420"/>
          </a:xfrm>
        </p:grpSpPr>
        <p:sp>
          <p:nvSpPr>
            <p:cNvPr id="14" name="AutoShape 1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AutoShape 18"/>
            <p:cNvSpPr>
              <a:spLocks/>
            </p:cNvSpPr>
            <p:nvPr/>
          </p:nvSpPr>
          <p:spPr bwMode="auto">
            <a:xfrm>
              <a:off x="0" y="554297"/>
              <a:ext cx="1591420" cy="4828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2014</a:t>
              </a:r>
            </a:p>
          </p:txBody>
        </p:sp>
      </p:grpSp>
      <p:sp>
        <p:nvSpPr>
          <p:cNvPr id="16" name="AutoShape 19"/>
          <p:cNvSpPr>
            <a:spLocks/>
          </p:cNvSpPr>
          <p:nvPr/>
        </p:nvSpPr>
        <p:spPr bwMode="auto">
          <a:xfrm>
            <a:off x="5003228" y="3494441"/>
            <a:ext cx="1384349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zh-CN" altLang="en-US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20"/>
          <p:cNvSpPr>
            <a:spLocks/>
          </p:cNvSpPr>
          <p:nvPr/>
        </p:nvSpPr>
        <p:spPr bwMode="auto">
          <a:xfrm>
            <a:off x="6800598" y="3313288"/>
            <a:ext cx="1956490" cy="719501"/>
          </a:xfrm>
          <a:custGeom>
            <a:avLst/>
            <a:gdLst>
              <a:gd name="T0" fmla="*/ 2244725 w 21600"/>
              <a:gd name="T1" fmla="*/ 825500 h 21600"/>
              <a:gd name="T2" fmla="*/ 2244725 w 21600"/>
              <a:gd name="T3" fmla="*/ 825500 h 21600"/>
              <a:gd name="T4" fmla="*/ 2244725 w 21600"/>
              <a:gd name="T5" fmla="*/ 825500 h 21600"/>
              <a:gd name="T6" fmla="*/ 2244725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 anchor="ctr"/>
          <a:lstStyle/>
          <a:p>
            <a:pPr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6800599" y="4143482"/>
            <a:ext cx="693212" cy="693904"/>
            <a:chOff x="0" y="0"/>
            <a:chExt cx="1591420" cy="1591420"/>
          </a:xfrm>
        </p:grpSpPr>
        <p:sp>
          <p:nvSpPr>
            <p:cNvPr id="19" name="AutoShape 2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AutoShape 2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8" tIns="26788" rIns="26788" bIns="26788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12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201N</a:t>
              </a:r>
              <a:endParaRPr lang="es-E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endParaRPr>
            </a:p>
          </p:txBody>
        </p:sp>
      </p:grpSp>
      <p:sp>
        <p:nvSpPr>
          <p:cNvPr id="21" name="AutoShape 24"/>
          <p:cNvSpPr>
            <a:spLocks/>
          </p:cNvSpPr>
          <p:nvPr/>
        </p:nvSpPr>
        <p:spPr bwMode="auto">
          <a:xfrm>
            <a:off x="7097393" y="3487684"/>
            <a:ext cx="1385040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482163" eaLnBrk="1"/>
            <a:r>
              <a:rPr lang="zh-CN" altLang="en-US" sz="14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AutoShape 25"/>
          <p:cNvSpPr>
            <a:spLocks/>
          </p:cNvSpPr>
          <p:nvPr/>
        </p:nvSpPr>
        <p:spPr bwMode="auto">
          <a:xfrm>
            <a:off x="602509" y="4048606"/>
            <a:ext cx="1057805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12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26"/>
          <p:cNvSpPr>
            <a:spLocks/>
          </p:cNvSpPr>
          <p:nvPr/>
        </p:nvSpPr>
        <p:spPr bwMode="auto">
          <a:xfrm>
            <a:off x="615653" y="4270086"/>
            <a:ext cx="1857559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7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AutoShape 27"/>
          <p:cNvSpPr>
            <a:spLocks/>
          </p:cNvSpPr>
          <p:nvPr/>
        </p:nvSpPr>
        <p:spPr bwMode="auto">
          <a:xfrm>
            <a:off x="2685603" y="2557716"/>
            <a:ext cx="10578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12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AutoShape 28"/>
          <p:cNvSpPr>
            <a:spLocks/>
          </p:cNvSpPr>
          <p:nvPr/>
        </p:nvSpPr>
        <p:spPr bwMode="auto">
          <a:xfrm>
            <a:off x="2698749" y="2750832"/>
            <a:ext cx="1858251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7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AutoShape 29"/>
          <p:cNvSpPr>
            <a:spLocks/>
          </p:cNvSpPr>
          <p:nvPr/>
        </p:nvSpPr>
        <p:spPr bwMode="auto">
          <a:xfrm>
            <a:off x="4846875" y="4088041"/>
            <a:ext cx="10578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12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AutoShape 30"/>
          <p:cNvSpPr>
            <a:spLocks/>
          </p:cNvSpPr>
          <p:nvPr/>
        </p:nvSpPr>
        <p:spPr bwMode="auto">
          <a:xfrm>
            <a:off x="4860020" y="4304678"/>
            <a:ext cx="1724728" cy="3877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7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AutoShape 31"/>
          <p:cNvSpPr>
            <a:spLocks/>
          </p:cNvSpPr>
          <p:nvPr/>
        </p:nvSpPr>
        <p:spPr bwMode="auto">
          <a:xfrm>
            <a:off x="6905756" y="2543880"/>
            <a:ext cx="1724728" cy="1846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12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AutoShape 32"/>
          <p:cNvSpPr>
            <a:spLocks/>
          </p:cNvSpPr>
          <p:nvPr/>
        </p:nvSpPr>
        <p:spPr bwMode="auto">
          <a:xfrm>
            <a:off x="6909215" y="2761901"/>
            <a:ext cx="1724728" cy="3877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7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8"/>
          <p:cNvSpPr>
            <a:spLocks/>
          </p:cNvSpPr>
          <p:nvPr/>
        </p:nvSpPr>
        <p:spPr bwMode="auto">
          <a:xfrm>
            <a:off x="553758" y="4336629"/>
            <a:ext cx="2571526" cy="4883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AutoShape 9"/>
          <p:cNvSpPr>
            <a:spLocks/>
          </p:cNvSpPr>
          <p:nvPr/>
        </p:nvSpPr>
        <p:spPr bwMode="auto">
          <a:xfrm>
            <a:off x="3376417" y="4336629"/>
            <a:ext cx="2571526" cy="4883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AutoShape 10"/>
          <p:cNvSpPr>
            <a:spLocks/>
          </p:cNvSpPr>
          <p:nvPr/>
        </p:nvSpPr>
        <p:spPr bwMode="auto">
          <a:xfrm>
            <a:off x="6176938" y="4336629"/>
            <a:ext cx="2571526" cy="4883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8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AutoShape 11"/>
          <p:cNvSpPr>
            <a:spLocks/>
          </p:cNvSpPr>
          <p:nvPr/>
        </p:nvSpPr>
        <p:spPr bwMode="auto">
          <a:xfrm>
            <a:off x="564827" y="3864110"/>
            <a:ext cx="2570834" cy="32100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4108" tIns="24108" rIns="24108" bIns="24108" anchor="ctr"/>
          <a:lstStyle/>
          <a:p>
            <a:pPr algn="ctr"/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12"/>
          <p:cNvSpPr>
            <a:spLocks/>
          </p:cNvSpPr>
          <p:nvPr/>
        </p:nvSpPr>
        <p:spPr bwMode="auto">
          <a:xfrm>
            <a:off x="3367424" y="3864110"/>
            <a:ext cx="2570834" cy="3210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</p:spPr>
        <p:txBody>
          <a:bodyPr lIns="24108" tIns="24108" rIns="24108" bIns="24108" anchor="ctr"/>
          <a:lstStyle/>
          <a:p>
            <a:pPr algn="ctr" defTabSz="482163">
              <a:defRPr/>
            </a:pPr>
            <a:endParaRPr lang="es-E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" name="AutoShape 13"/>
          <p:cNvSpPr>
            <a:spLocks/>
          </p:cNvSpPr>
          <p:nvPr/>
        </p:nvSpPr>
        <p:spPr bwMode="auto">
          <a:xfrm>
            <a:off x="6156183" y="3864110"/>
            <a:ext cx="2570834" cy="3210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5">
              <a:alpha val="79999"/>
            </a:schemeClr>
          </a:solidFill>
          <a:ln>
            <a:noFill/>
          </a:ln>
          <a:effectLst/>
        </p:spPr>
        <p:txBody>
          <a:bodyPr lIns="24108" tIns="24108" rIns="24108" bIns="24108" anchor="ctr"/>
          <a:lstStyle/>
          <a:p>
            <a:pPr algn="ctr" defTabSz="482163">
              <a:defRPr/>
            </a:pPr>
            <a:endParaRPr lang="es-E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9" name="AutoShape 14"/>
          <p:cNvSpPr>
            <a:spLocks/>
          </p:cNvSpPr>
          <p:nvPr/>
        </p:nvSpPr>
        <p:spPr bwMode="auto">
          <a:xfrm>
            <a:off x="755314" y="3939391"/>
            <a:ext cx="2045868" cy="1780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0" name="AutoShape 15"/>
          <p:cNvSpPr>
            <a:spLocks/>
          </p:cNvSpPr>
          <p:nvPr/>
        </p:nvSpPr>
        <p:spPr bwMode="auto">
          <a:xfrm>
            <a:off x="3577973" y="3939391"/>
            <a:ext cx="2045868" cy="1780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1" name="AutoShape 16"/>
          <p:cNvSpPr>
            <a:spLocks/>
          </p:cNvSpPr>
          <p:nvPr/>
        </p:nvSpPr>
        <p:spPr bwMode="auto">
          <a:xfrm>
            <a:off x="6378494" y="3939391"/>
            <a:ext cx="2045868" cy="1780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564827" y="1979915"/>
            <a:ext cx="2567644" cy="188419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26788" tIns="26788" rIns="26788" bIns="26788" numCol="1" rtlCol="0" anchor="ctr" anchorCtr="0" compatLnSpc="1">
            <a:prstTxWarp prst="textNoShape">
              <a:avLst/>
            </a:prstTxWarp>
          </a:bodyPr>
          <a:lstStyle/>
          <a:p>
            <a:pPr marL="120541" algn="ctr" defTabSz="435286" hangingPunct="0">
              <a:lnSpc>
                <a:spcPct val="130000"/>
              </a:lnSpc>
            </a:pPr>
            <a:endParaRPr lang="zh-CN" altLang="en-US" sz="1318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3363964" y="1979915"/>
            <a:ext cx="2574293" cy="188419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26788" tIns="26788" rIns="26788" bIns="26788" numCol="1" rtlCol="0" anchor="ctr" anchorCtr="0" compatLnSpc="1">
            <a:prstTxWarp prst="textNoShape">
              <a:avLst/>
            </a:prstTxWarp>
          </a:bodyPr>
          <a:lstStyle/>
          <a:p>
            <a:pPr marL="120541" algn="ctr" defTabSz="435286" hangingPunct="0">
              <a:lnSpc>
                <a:spcPct val="130000"/>
              </a:lnSpc>
            </a:pPr>
            <a:endParaRPr lang="zh-CN" altLang="en-US" sz="1318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6156183" y="1979915"/>
            <a:ext cx="2570834" cy="188419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26788" tIns="26788" rIns="26788" bIns="26788" numCol="1" rtlCol="0" anchor="ctr" anchorCtr="0" compatLnSpc="1">
            <a:prstTxWarp prst="textNoShape">
              <a:avLst/>
            </a:prstTxWarp>
          </a:bodyPr>
          <a:lstStyle/>
          <a:p>
            <a:pPr marL="120541" algn="ctr" defTabSz="435286" hangingPunct="0">
              <a:lnSpc>
                <a:spcPct val="130000"/>
              </a:lnSpc>
            </a:pPr>
            <a:endParaRPr lang="zh-CN" altLang="en-US" sz="1318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5"/>
          <p:cNvGrpSpPr>
            <a:grpSpLocks noChangeAspect="1"/>
          </p:cNvGrpSpPr>
          <p:nvPr/>
        </p:nvGrpSpPr>
        <p:grpSpPr bwMode="auto">
          <a:xfrm>
            <a:off x="2941021" y="1941415"/>
            <a:ext cx="3268382" cy="3268382"/>
            <a:chOff x="1307" y="587"/>
            <a:chExt cx="3147" cy="3147"/>
          </a:xfrm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3502" y="2039"/>
              <a:ext cx="663" cy="1375"/>
            </a:xfrm>
            <a:custGeom>
              <a:avLst/>
              <a:gdLst>
                <a:gd name="T0" fmla="*/ 0 w 727"/>
                <a:gd name="T1" fmla="*/ 0 h 1508"/>
                <a:gd name="T2" fmla="*/ 0 w 727"/>
                <a:gd name="T3" fmla="*/ 1508 h 1508"/>
                <a:gd name="T4" fmla="*/ 727 w 727"/>
                <a:gd name="T5" fmla="*/ 722 h 1508"/>
                <a:gd name="T6" fmla="*/ 0 w 727"/>
                <a:gd name="T7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7" h="1508">
                  <a:moveTo>
                    <a:pt x="0" y="0"/>
                  </a:moveTo>
                  <a:cubicBezTo>
                    <a:pt x="0" y="1508"/>
                    <a:pt x="0" y="1508"/>
                    <a:pt x="0" y="1508"/>
                  </a:cubicBezTo>
                  <a:cubicBezTo>
                    <a:pt x="0" y="1508"/>
                    <a:pt x="535" y="1358"/>
                    <a:pt x="727" y="7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3233" y="1631"/>
              <a:ext cx="1221" cy="975"/>
            </a:xfrm>
            <a:custGeom>
              <a:avLst/>
              <a:gdLst>
                <a:gd name="T0" fmla="*/ 0 w 1339"/>
                <a:gd name="T1" fmla="*/ 3 h 1069"/>
                <a:gd name="T2" fmla="*/ 1067 w 1339"/>
                <a:gd name="T3" fmla="*/ 1069 h 1069"/>
                <a:gd name="T4" fmla="*/ 1025 w 1339"/>
                <a:gd name="T5" fmla="*/ 0 h 1069"/>
                <a:gd name="T6" fmla="*/ 0 w 1339"/>
                <a:gd name="T7" fmla="*/ 3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9" h="1069">
                  <a:moveTo>
                    <a:pt x="0" y="3"/>
                  </a:moveTo>
                  <a:cubicBezTo>
                    <a:pt x="1067" y="1069"/>
                    <a:pt x="1067" y="1069"/>
                    <a:pt x="1067" y="1069"/>
                  </a:cubicBezTo>
                  <a:cubicBezTo>
                    <a:pt x="1067" y="1069"/>
                    <a:pt x="1339" y="585"/>
                    <a:pt x="1025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2757" y="876"/>
              <a:ext cx="1375" cy="663"/>
            </a:xfrm>
            <a:custGeom>
              <a:avLst/>
              <a:gdLst>
                <a:gd name="T0" fmla="*/ 0 w 1508"/>
                <a:gd name="T1" fmla="*/ 727 h 727"/>
                <a:gd name="T2" fmla="*/ 1508 w 1508"/>
                <a:gd name="T3" fmla="*/ 727 h 727"/>
                <a:gd name="T4" fmla="*/ 722 w 1508"/>
                <a:gd name="T5" fmla="*/ 0 h 727"/>
                <a:gd name="T6" fmla="*/ 0 w 1508"/>
                <a:gd name="T7" fmla="*/ 727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8" h="727">
                  <a:moveTo>
                    <a:pt x="0" y="727"/>
                  </a:moveTo>
                  <a:cubicBezTo>
                    <a:pt x="1508" y="727"/>
                    <a:pt x="1508" y="727"/>
                    <a:pt x="1508" y="727"/>
                  </a:cubicBezTo>
                  <a:cubicBezTo>
                    <a:pt x="1508" y="727"/>
                    <a:pt x="1358" y="192"/>
                    <a:pt x="722" y="0"/>
                  </a:cubicBezTo>
                  <a:lnTo>
                    <a:pt x="0" y="72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351" y="587"/>
              <a:ext cx="975" cy="1220"/>
            </a:xfrm>
            <a:custGeom>
              <a:avLst/>
              <a:gdLst>
                <a:gd name="T0" fmla="*/ 3 w 1070"/>
                <a:gd name="T1" fmla="*/ 1338 h 1338"/>
                <a:gd name="T2" fmla="*/ 1070 w 1070"/>
                <a:gd name="T3" fmla="*/ 272 h 1338"/>
                <a:gd name="T4" fmla="*/ 0 w 1070"/>
                <a:gd name="T5" fmla="*/ 314 h 1338"/>
                <a:gd name="T6" fmla="*/ 3 w 1070"/>
                <a:gd name="T7" fmla="*/ 1338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338">
                  <a:moveTo>
                    <a:pt x="3" y="1338"/>
                  </a:moveTo>
                  <a:cubicBezTo>
                    <a:pt x="1070" y="272"/>
                    <a:pt x="1070" y="272"/>
                    <a:pt x="1070" y="272"/>
                  </a:cubicBezTo>
                  <a:cubicBezTo>
                    <a:pt x="1070" y="272"/>
                    <a:pt x="585" y="0"/>
                    <a:pt x="0" y="314"/>
                  </a:cubicBezTo>
                  <a:lnTo>
                    <a:pt x="3" y="1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1596" y="908"/>
              <a:ext cx="663" cy="1375"/>
            </a:xfrm>
            <a:custGeom>
              <a:avLst/>
              <a:gdLst>
                <a:gd name="T0" fmla="*/ 727 w 727"/>
                <a:gd name="T1" fmla="*/ 1508 h 1508"/>
                <a:gd name="T2" fmla="*/ 727 w 727"/>
                <a:gd name="T3" fmla="*/ 0 h 1508"/>
                <a:gd name="T4" fmla="*/ 0 w 727"/>
                <a:gd name="T5" fmla="*/ 786 h 1508"/>
                <a:gd name="T6" fmla="*/ 727 w 727"/>
                <a:gd name="T7" fmla="*/ 1508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7" h="1508">
                  <a:moveTo>
                    <a:pt x="727" y="1508"/>
                  </a:moveTo>
                  <a:cubicBezTo>
                    <a:pt x="727" y="0"/>
                    <a:pt x="727" y="0"/>
                    <a:pt x="727" y="0"/>
                  </a:cubicBezTo>
                  <a:cubicBezTo>
                    <a:pt x="727" y="0"/>
                    <a:pt x="192" y="150"/>
                    <a:pt x="0" y="786"/>
                  </a:cubicBezTo>
                  <a:lnTo>
                    <a:pt x="727" y="15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1307" y="1714"/>
              <a:ext cx="1220" cy="975"/>
            </a:xfrm>
            <a:custGeom>
              <a:avLst/>
              <a:gdLst>
                <a:gd name="T0" fmla="*/ 1338 w 1338"/>
                <a:gd name="T1" fmla="*/ 1066 h 1069"/>
                <a:gd name="T2" fmla="*/ 272 w 1338"/>
                <a:gd name="T3" fmla="*/ 0 h 1069"/>
                <a:gd name="T4" fmla="*/ 314 w 1338"/>
                <a:gd name="T5" fmla="*/ 1069 h 1069"/>
                <a:gd name="T6" fmla="*/ 1338 w 1338"/>
                <a:gd name="T7" fmla="*/ 1066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8" h="1069">
                  <a:moveTo>
                    <a:pt x="1338" y="1066"/>
                  </a:moveTo>
                  <a:cubicBezTo>
                    <a:pt x="272" y="0"/>
                    <a:pt x="272" y="0"/>
                    <a:pt x="272" y="0"/>
                  </a:cubicBezTo>
                  <a:cubicBezTo>
                    <a:pt x="272" y="0"/>
                    <a:pt x="0" y="484"/>
                    <a:pt x="314" y="1069"/>
                  </a:cubicBezTo>
                  <a:lnTo>
                    <a:pt x="1338" y="10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1627" y="2783"/>
              <a:ext cx="1375" cy="662"/>
            </a:xfrm>
            <a:custGeom>
              <a:avLst/>
              <a:gdLst>
                <a:gd name="T0" fmla="*/ 1508 w 1508"/>
                <a:gd name="T1" fmla="*/ 0 h 727"/>
                <a:gd name="T2" fmla="*/ 0 w 1508"/>
                <a:gd name="T3" fmla="*/ 0 h 727"/>
                <a:gd name="T4" fmla="*/ 786 w 1508"/>
                <a:gd name="T5" fmla="*/ 727 h 727"/>
                <a:gd name="T6" fmla="*/ 1508 w 1508"/>
                <a:gd name="T7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8" h="727">
                  <a:moveTo>
                    <a:pt x="15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50" y="535"/>
                    <a:pt x="786" y="727"/>
                  </a:cubicBezTo>
                  <a:lnTo>
                    <a:pt x="15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2434" y="2515"/>
              <a:ext cx="975" cy="1219"/>
            </a:xfrm>
            <a:custGeom>
              <a:avLst/>
              <a:gdLst>
                <a:gd name="T0" fmla="*/ 1066 w 1070"/>
                <a:gd name="T1" fmla="*/ 0 h 1338"/>
                <a:gd name="T2" fmla="*/ 0 w 1070"/>
                <a:gd name="T3" fmla="*/ 1066 h 1338"/>
                <a:gd name="T4" fmla="*/ 1070 w 1070"/>
                <a:gd name="T5" fmla="*/ 1024 h 1338"/>
                <a:gd name="T6" fmla="*/ 1066 w 1070"/>
                <a:gd name="T7" fmla="*/ 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338">
                  <a:moveTo>
                    <a:pt x="1066" y="0"/>
                  </a:moveTo>
                  <a:cubicBezTo>
                    <a:pt x="0" y="1066"/>
                    <a:pt x="0" y="1066"/>
                    <a:pt x="0" y="1066"/>
                  </a:cubicBezTo>
                  <a:cubicBezTo>
                    <a:pt x="0" y="1066"/>
                    <a:pt x="484" y="1338"/>
                    <a:pt x="1070" y="1024"/>
                  </a:cubicBezTo>
                  <a:lnTo>
                    <a:pt x="106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544608" y="2325907"/>
            <a:ext cx="364319" cy="4700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4" name="Rectangle 54"/>
          <p:cNvSpPr/>
          <p:nvPr/>
        </p:nvSpPr>
        <p:spPr>
          <a:xfrm>
            <a:off x="578191" y="2494821"/>
            <a:ext cx="1898359" cy="268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29527" y="2258445"/>
            <a:ext cx="1142504" cy="2350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44608" y="4308792"/>
            <a:ext cx="364319" cy="4700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7" name="Rectangle 57"/>
          <p:cNvSpPr/>
          <p:nvPr/>
        </p:nvSpPr>
        <p:spPr>
          <a:xfrm>
            <a:off x="578191" y="4477707"/>
            <a:ext cx="1898359" cy="268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329527" y="4241331"/>
            <a:ext cx="1142504" cy="2350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239243" y="2325907"/>
            <a:ext cx="364319" cy="4700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0" name="Rectangle 60"/>
          <p:cNvSpPr/>
          <p:nvPr/>
        </p:nvSpPr>
        <p:spPr>
          <a:xfrm>
            <a:off x="6699842" y="2494821"/>
            <a:ext cx="1851935" cy="2570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695930" y="2258445"/>
            <a:ext cx="1142504" cy="2350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39243" y="4308792"/>
            <a:ext cx="364319" cy="47005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3" name="Rectangle 63"/>
          <p:cNvSpPr/>
          <p:nvPr/>
        </p:nvSpPr>
        <p:spPr>
          <a:xfrm>
            <a:off x="6699842" y="4477707"/>
            <a:ext cx="1851935" cy="268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695930" y="4241331"/>
            <a:ext cx="1142504" cy="2350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2769050" y="1628800"/>
            <a:ext cx="2789309" cy="2773305"/>
          </a:xfrm>
          <a:custGeom>
            <a:avLst/>
            <a:gdLst>
              <a:gd name="T0" fmla="*/ 2100 w 2100"/>
              <a:gd name="T1" fmla="*/ 630 h 2147"/>
              <a:gd name="T2" fmla="*/ 634 w 2100"/>
              <a:gd name="T3" fmla="*/ 510 h 2147"/>
              <a:gd name="T4" fmla="*/ 1574 w 2100"/>
              <a:gd name="T5" fmla="*/ 1621 h 2147"/>
              <a:gd name="T6" fmla="*/ 991 w 2100"/>
              <a:gd name="T7" fmla="*/ 1572 h 2147"/>
              <a:gd name="T8" fmla="*/ 2100 w 2100"/>
              <a:gd name="T9" fmla="*/ 630 h 2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0" h="2147">
                <a:moveTo>
                  <a:pt x="2100" y="630"/>
                </a:moveTo>
                <a:cubicBezTo>
                  <a:pt x="1728" y="193"/>
                  <a:pt x="1072" y="139"/>
                  <a:pt x="634" y="510"/>
                </a:cubicBezTo>
                <a:cubicBezTo>
                  <a:pt x="0" y="1047"/>
                  <a:pt x="953" y="2147"/>
                  <a:pt x="1574" y="1621"/>
                </a:cubicBezTo>
                <a:cubicBezTo>
                  <a:pt x="1400" y="1768"/>
                  <a:pt x="1139" y="1747"/>
                  <a:pt x="991" y="1572"/>
                </a:cubicBezTo>
                <a:cubicBezTo>
                  <a:pt x="466" y="952"/>
                  <a:pt x="1563" y="0"/>
                  <a:pt x="2100" y="6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3448601" y="1692882"/>
            <a:ext cx="2844754" cy="2709223"/>
          </a:xfrm>
          <a:custGeom>
            <a:avLst/>
            <a:gdLst>
              <a:gd name="T0" fmla="*/ 1521 w 2142"/>
              <a:gd name="T1" fmla="*/ 2097 h 2097"/>
              <a:gd name="T2" fmla="*/ 1637 w 2142"/>
              <a:gd name="T3" fmla="*/ 634 h 2097"/>
              <a:gd name="T4" fmla="*/ 526 w 2142"/>
              <a:gd name="T5" fmla="*/ 1574 h 2097"/>
              <a:gd name="T6" fmla="*/ 575 w 2142"/>
              <a:gd name="T7" fmla="*/ 991 h 2097"/>
              <a:gd name="T8" fmla="*/ 1521 w 2142"/>
              <a:gd name="T9" fmla="*/ 2097 h 2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2" h="2097">
                <a:moveTo>
                  <a:pt x="1521" y="2097"/>
                </a:moveTo>
                <a:cubicBezTo>
                  <a:pt x="1954" y="1724"/>
                  <a:pt x="2007" y="1071"/>
                  <a:pt x="1637" y="634"/>
                </a:cubicBezTo>
                <a:cubicBezTo>
                  <a:pt x="1100" y="0"/>
                  <a:pt x="0" y="953"/>
                  <a:pt x="526" y="1574"/>
                </a:cubicBezTo>
                <a:cubicBezTo>
                  <a:pt x="379" y="1400"/>
                  <a:pt x="400" y="1139"/>
                  <a:pt x="575" y="991"/>
                </a:cubicBezTo>
                <a:cubicBezTo>
                  <a:pt x="1194" y="467"/>
                  <a:pt x="2142" y="1558"/>
                  <a:pt x="1521" y="20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Freeform 7"/>
          <p:cNvSpPr>
            <a:spLocks/>
          </p:cNvSpPr>
          <p:nvPr/>
        </p:nvSpPr>
        <p:spPr bwMode="auto">
          <a:xfrm>
            <a:off x="2705122" y="2379547"/>
            <a:ext cx="2853235" cy="2714299"/>
          </a:xfrm>
          <a:custGeom>
            <a:avLst/>
            <a:gdLst>
              <a:gd name="T0" fmla="*/ 633 w 2148"/>
              <a:gd name="T1" fmla="*/ 0 h 2101"/>
              <a:gd name="T2" fmla="*/ 512 w 2148"/>
              <a:gd name="T3" fmla="*/ 1467 h 2101"/>
              <a:gd name="T4" fmla="*/ 1623 w 2148"/>
              <a:gd name="T5" fmla="*/ 527 h 2101"/>
              <a:gd name="T6" fmla="*/ 1574 w 2148"/>
              <a:gd name="T7" fmla="*/ 1110 h 2101"/>
              <a:gd name="T8" fmla="*/ 633 w 2148"/>
              <a:gd name="T9" fmla="*/ 0 h 2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8" h="2101">
                <a:moveTo>
                  <a:pt x="633" y="0"/>
                </a:moveTo>
                <a:cubicBezTo>
                  <a:pt x="195" y="371"/>
                  <a:pt x="140" y="1028"/>
                  <a:pt x="512" y="1467"/>
                </a:cubicBezTo>
                <a:cubicBezTo>
                  <a:pt x="1048" y="2101"/>
                  <a:pt x="2148" y="1148"/>
                  <a:pt x="1623" y="527"/>
                </a:cubicBezTo>
                <a:cubicBezTo>
                  <a:pt x="1770" y="701"/>
                  <a:pt x="1748" y="962"/>
                  <a:pt x="1574" y="1110"/>
                </a:cubicBezTo>
                <a:cubicBezTo>
                  <a:pt x="953" y="1636"/>
                  <a:pt x="0" y="536"/>
                  <a:pt x="6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>
            <a:off x="3440120" y="2364002"/>
            <a:ext cx="2785394" cy="2767595"/>
          </a:xfrm>
          <a:custGeom>
            <a:avLst/>
            <a:gdLst>
              <a:gd name="T0" fmla="*/ 0 w 2097"/>
              <a:gd name="T1" fmla="*/ 1520 h 2142"/>
              <a:gd name="T2" fmla="*/ 1463 w 2097"/>
              <a:gd name="T3" fmla="*/ 1636 h 2142"/>
              <a:gd name="T4" fmla="*/ 523 w 2097"/>
              <a:gd name="T5" fmla="*/ 525 h 2142"/>
              <a:gd name="T6" fmla="*/ 1106 w 2097"/>
              <a:gd name="T7" fmla="*/ 574 h 2142"/>
              <a:gd name="T8" fmla="*/ 0 w 2097"/>
              <a:gd name="T9" fmla="*/ 1520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7" h="2142">
                <a:moveTo>
                  <a:pt x="0" y="1520"/>
                </a:moveTo>
                <a:cubicBezTo>
                  <a:pt x="373" y="1954"/>
                  <a:pt x="1026" y="2006"/>
                  <a:pt x="1463" y="1636"/>
                </a:cubicBezTo>
                <a:cubicBezTo>
                  <a:pt x="2097" y="1100"/>
                  <a:pt x="1144" y="0"/>
                  <a:pt x="523" y="525"/>
                </a:cubicBezTo>
                <a:cubicBezTo>
                  <a:pt x="697" y="378"/>
                  <a:pt x="958" y="400"/>
                  <a:pt x="1106" y="574"/>
                </a:cubicBezTo>
                <a:cubicBezTo>
                  <a:pt x="1630" y="1193"/>
                  <a:pt x="539" y="2142"/>
                  <a:pt x="0" y="152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2411"/>
          <p:cNvSpPr/>
          <p:nvPr/>
        </p:nvSpPr>
        <p:spPr>
          <a:xfrm>
            <a:off x="6318854" y="1917750"/>
            <a:ext cx="160598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2414"/>
          <p:cNvSpPr/>
          <p:nvPr/>
        </p:nvSpPr>
        <p:spPr>
          <a:xfrm>
            <a:off x="6318854" y="2193494"/>
            <a:ext cx="2429610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2411"/>
          <p:cNvSpPr/>
          <p:nvPr/>
        </p:nvSpPr>
        <p:spPr>
          <a:xfrm>
            <a:off x="6318854" y="4333513"/>
            <a:ext cx="160598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2414"/>
          <p:cNvSpPr/>
          <p:nvPr/>
        </p:nvSpPr>
        <p:spPr>
          <a:xfrm>
            <a:off x="6318854" y="4609257"/>
            <a:ext cx="2429610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2411"/>
          <p:cNvSpPr/>
          <p:nvPr/>
        </p:nvSpPr>
        <p:spPr>
          <a:xfrm>
            <a:off x="1163070" y="1917750"/>
            <a:ext cx="160598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2414"/>
          <p:cNvSpPr/>
          <p:nvPr/>
        </p:nvSpPr>
        <p:spPr>
          <a:xfrm>
            <a:off x="353005" y="2193494"/>
            <a:ext cx="2416045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2411"/>
          <p:cNvSpPr/>
          <p:nvPr/>
        </p:nvSpPr>
        <p:spPr>
          <a:xfrm>
            <a:off x="1163070" y="4333513"/>
            <a:ext cx="1605980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2414"/>
          <p:cNvSpPr/>
          <p:nvPr/>
        </p:nvSpPr>
        <p:spPr>
          <a:xfrm>
            <a:off x="353005" y="4609257"/>
            <a:ext cx="2416045" cy="5909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>
            <a:spLocks noChangeArrowheads="1"/>
          </p:cNvSpPr>
          <p:nvPr/>
        </p:nvSpPr>
        <p:spPr bwMode="auto">
          <a:xfrm>
            <a:off x="1247565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矩形 10"/>
          <p:cNvSpPr>
            <a:spLocks noChangeArrowheads="1"/>
          </p:cNvSpPr>
          <p:nvPr/>
        </p:nvSpPr>
        <p:spPr bwMode="auto">
          <a:xfrm>
            <a:off x="1205117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</a:endParaRPr>
          </a:p>
        </p:txBody>
      </p:sp>
      <p:sp>
        <p:nvSpPr>
          <p:cNvPr id="4" name="直接连接符 11"/>
          <p:cNvSpPr>
            <a:spLocks noChangeShapeType="1"/>
          </p:cNvSpPr>
          <p:nvPr/>
        </p:nvSpPr>
        <p:spPr bwMode="auto">
          <a:xfrm>
            <a:off x="-180528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</a:endParaRPr>
          </a:p>
        </p:txBody>
      </p:sp>
      <p:sp>
        <p:nvSpPr>
          <p:cNvPr id="5" name="Text Box 3"/>
          <p:cNvSpPr>
            <a:spLocks noChangeArrowheads="1"/>
          </p:cNvSpPr>
          <p:nvPr/>
        </p:nvSpPr>
        <p:spPr bwMode="auto">
          <a:xfrm>
            <a:off x="5548229" y="1614088"/>
            <a:ext cx="3453189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03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07745" y="1628800"/>
            <a:ext cx="4470798" cy="230653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ea typeface="Roboto" panose="02000000000000000000" pitchFamily="2" charset="0"/>
            </a:endParaRPr>
          </a:p>
        </p:txBody>
      </p:sp>
      <p:sp>
        <p:nvSpPr>
          <p:cNvPr id="3" name="Rectangle 5"/>
          <p:cNvSpPr/>
          <p:nvPr/>
        </p:nvSpPr>
        <p:spPr>
          <a:xfrm>
            <a:off x="107745" y="3985270"/>
            <a:ext cx="4470798" cy="9761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ea typeface="Roboto" panose="02000000000000000000" pitchFamily="2" charset="0"/>
            </a:endParaRPr>
          </a:p>
        </p:txBody>
      </p:sp>
      <p:sp>
        <p:nvSpPr>
          <p:cNvPr id="4" name="Rectangle 6"/>
          <p:cNvSpPr/>
          <p:nvPr/>
        </p:nvSpPr>
        <p:spPr>
          <a:xfrm>
            <a:off x="4637704" y="1628800"/>
            <a:ext cx="4470798" cy="230653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ea typeface="Roboto" panose="02000000000000000000" pitchFamily="2" charset="0"/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4633051" y="3985267"/>
            <a:ext cx="4475453" cy="9795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ea typeface="Roboto" panose="02000000000000000000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8755" y="5101777"/>
            <a:ext cx="8115101" cy="553612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15"/>
          <p:cNvSpPr txBox="1"/>
          <p:nvPr/>
        </p:nvSpPr>
        <p:spPr>
          <a:xfrm>
            <a:off x="494655" y="4313228"/>
            <a:ext cx="3678846" cy="565701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TextBox 16"/>
          <p:cNvSpPr txBox="1"/>
          <p:nvPr/>
        </p:nvSpPr>
        <p:spPr>
          <a:xfrm>
            <a:off x="494655" y="4072258"/>
            <a:ext cx="1585372" cy="284855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5067513" y="4313228"/>
            <a:ext cx="3678846" cy="565701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5067513" y="4072258"/>
            <a:ext cx="1585372" cy="284855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ntagon 14"/>
          <p:cNvSpPr/>
          <p:nvPr/>
        </p:nvSpPr>
        <p:spPr>
          <a:xfrm>
            <a:off x="5918933" y="2391784"/>
            <a:ext cx="2709151" cy="769032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Parallelogram 15"/>
          <p:cNvSpPr/>
          <p:nvPr/>
        </p:nvSpPr>
        <p:spPr>
          <a:xfrm rot="5400000">
            <a:off x="6063274" y="2247303"/>
            <a:ext cx="1153548" cy="1442230"/>
          </a:xfrm>
          <a:prstGeom prst="parallelogram">
            <a:avLst>
              <a:gd name="adj" fmla="val 331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Rectangle 16"/>
          <p:cNvSpPr/>
          <p:nvPr/>
        </p:nvSpPr>
        <p:spPr>
          <a:xfrm>
            <a:off x="4988464" y="2776300"/>
            <a:ext cx="2372700" cy="7690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Parallelogram 10"/>
          <p:cNvSpPr/>
          <p:nvPr/>
        </p:nvSpPr>
        <p:spPr>
          <a:xfrm rot="5400000">
            <a:off x="5132803" y="2631820"/>
            <a:ext cx="1153548" cy="1442230"/>
          </a:xfrm>
          <a:prstGeom prst="parallelogram">
            <a:avLst>
              <a:gd name="adj" fmla="val 331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7"/>
          <p:cNvSpPr/>
          <p:nvPr/>
        </p:nvSpPr>
        <p:spPr>
          <a:xfrm>
            <a:off x="4057993" y="3160980"/>
            <a:ext cx="2372700" cy="7690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Parallelogram 8"/>
          <p:cNvSpPr/>
          <p:nvPr/>
        </p:nvSpPr>
        <p:spPr>
          <a:xfrm rot="5400000">
            <a:off x="4202332" y="3016335"/>
            <a:ext cx="1153548" cy="1442230"/>
          </a:xfrm>
          <a:prstGeom prst="parallelogram">
            <a:avLst>
              <a:gd name="adj" fmla="val 331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3127522" y="3544533"/>
            <a:ext cx="2372700" cy="7690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Parallelogram 5"/>
          <p:cNvSpPr/>
          <p:nvPr/>
        </p:nvSpPr>
        <p:spPr>
          <a:xfrm rot="5400000">
            <a:off x="3271861" y="3400852"/>
            <a:ext cx="1153548" cy="1442230"/>
          </a:xfrm>
          <a:prstGeom prst="parallelogram">
            <a:avLst>
              <a:gd name="adj" fmla="val 331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-36512" y="3945870"/>
            <a:ext cx="4606264" cy="7690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" name="Group 21"/>
          <p:cNvGrpSpPr/>
          <p:nvPr/>
        </p:nvGrpSpPr>
        <p:grpSpPr>
          <a:xfrm>
            <a:off x="4800103" y="3723750"/>
            <a:ext cx="444239" cy="444239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12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31"/>
          <p:cNvSpPr>
            <a:spLocks noEditPoints="1"/>
          </p:cNvSpPr>
          <p:nvPr/>
        </p:nvSpPr>
        <p:spPr bwMode="auto">
          <a:xfrm>
            <a:off x="5829569" y="3352934"/>
            <a:ext cx="444239" cy="416840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32"/>
          <p:cNvGrpSpPr/>
          <p:nvPr/>
        </p:nvGrpSpPr>
        <p:grpSpPr>
          <a:xfrm>
            <a:off x="6723087" y="2968417"/>
            <a:ext cx="444239" cy="416840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20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Freeform 144"/>
          <p:cNvSpPr>
            <a:spLocks noEditPoints="1"/>
          </p:cNvSpPr>
          <p:nvPr/>
        </p:nvSpPr>
        <p:spPr bwMode="auto">
          <a:xfrm>
            <a:off x="3156391" y="4108267"/>
            <a:ext cx="454022" cy="444239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72"/>
          <p:cNvSpPr>
            <a:spLocks noEditPoints="1"/>
          </p:cNvSpPr>
          <p:nvPr/>
        </p:nvSpPr>
        <p:spPr bwMode="auto">
          <a:xfrm>
            <a:off x="7715251" y="2570201"/>
            <a:ext cx="444239" cy="444239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2342424" y="4806231"/>
            <a:ext cx="1754668" cy="63517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5606494" y="4131740"/>
            <a:ext cx="1754668" cy="63517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689566" y="2929644"/>
            <a:ext cx="1754668" cy="63517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3"/>
          <p:cNvSpPr txBox="1">
            <a:spLocks/>
          </p:cNvSpPr>
          <p:nvPr/>
        </p:nvSpPr>
        <p:spPr>
          <a:xfrm>
            <a:off x="3593184" y="2143780"/>
            <a:ext cx="1754668" cy="63517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3"/>
          <p:cNvSpPr txBox="1">
            <a:spLocks/>
          </p:cNvSpPr>
          <p:nvPr/>
        </p:nvSpPr>
        <p:spPr>
          <a:xfrm>
            <a:off x="6158203" y="1772816"/>
            <a:ext cx="1754668" cy="63517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"/>
          <p:cNvGrpSpPr/>
          <p:nvPr/>
        </p:nvGrpSpPr>
        <p:grpSpPr>
          <a:xfrm>
            <a:off x="2179795" y="2094089"/>
            <a:ext cx="3858555" cy="3395009"/>
            <a:chOff x="2187184" y="1723730"/>
            <a:chExt cx="3475701" cy="3058149"/>
          </a:xfrm>
        </p:grpSpPr>
        <p:grpSp>
          <p:nvGrpSpPr>
            <p:cNvPr id="3" name="Group 9"/>
            <p:cNvGrpSpPr/>
            <p:nvPr/>
          </p:nvGrpSpPr>
          <p:grpSpPr>
            <a:xfrm rot="213443">
              <a:off x="2187184" y="3362127"/>
              <a:ext cx="1677010" cy="1419752"/>
              <a:chOff x="2955668" y="2969079"/>
              <a:chExt cx="1677010" cy="1419752"/>
            </a:xfrm>
          </p:grpSpPr>
          <p:sp>
            <p:nvSpPr>
              <p:cNvPr id="7" name="Freeform 3"/>
              <p:cNvSpPr>
                <a:spLocks/>
              </p:cNvSpPr>
              <p:nvPr/>
            </p:nvSpPr>
            <p:spPr bwMode="auto">
              <a:xfrm>
                <a:off x="3195729" y="2969079"/>
                <a:ext cx="1436949" cy="1419752"/>
              </a:xfrm>
              <a:custGeom>
                <a:avLst/>
                <a:gdLst/>
                <a:ahLst/>
                <a:cxnLst>
                  <a:cxn ang="0">
                    <a:pos x="32" y="500"/>
                  </a:cxn>
                  <a:cxn ang="0">
                    <a:pos x="14" y="489"/>
                  </a:cxn>
                  <a:cxn ang="0">
                    <a:pos x="15" y="436"/>
                  </a:cxn>
                  <a:cxn ang="0">
                    <a:pos x="441" y="15"/>
                  </a:cxn>
                  <a:cxn ang="0">
                    <a:pos x="495" y="15"/>
                  </a:cxn>
                  <a:cxn ang="0">
                    <a:pos x="494" y="69"/>
                  </a:cxn>
                  <a:cxn ang="0">
                    <a:pos x="68" y="490"/>
                  </a:cxn>
                  <a:cxn ang="0">
                    <a:pos x="32" y="500"/>
                  </a:cxn>
                </a:cxnLst>
                <a:rect l="0" t="0" r="r" b="b"/>
                <a:pathLst>
                  <a:path w="509" h="503">
                    <a:moveTo>
                      <a:pt x="32" y="500"/>
                    </a:moveTo>
                    <a:cubicBezTo>
                      <a:pt x="26" y="498"/>
                      <a:pt x="19" y="495"/>
                      <a:pt x="14" y="489"/>
                    </a:cubicBezTo>
                    <a:cubicBezTo>
                      <a:pt x="0" y="475"/>
                      <a:pt x="0" y="450"/>
                      <a:pt x="15" y="436"/>
                    </a:cubicBezTo>
                    <a:cubicBezTo>
                      <a:pt x="441" y="15"/>
                      <a:pt x="441" y="15"/>
                      <a:pt x="441" y="15"/>
                    </a:cubicBezTo>
                    <a:cubicBezTo>
                      <a:pt x="456" y="0"/>
                      <a:pt x="480" y="0"/>
                      <a:pt x="495" y="15"/>
                    </a:cubicBezTo>
                    <a:cubicBezTo>
                      <a:pt x="509" y="30"/>
                      <a:pt x="509" y="54"/>
                      <a:pt x="494" y="69"/>
                    </a:cubicBezTo>
                    <a:cubicBezTo>
                      <a:pt x="68" y="490"/>
                      <a:pt x="68" y="490"/>
                      <a:pt x="68" y="490"/>
                    </a:cubicBezTo>
                    <a:cubicBezTo>
                      <a:pt x="58" y="499"/>
                      <a:pt x="44" y="503"/>
                      <a:pt x="32" y="5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Round Same Side Corner Rectangle 4"/>
              <p:cNvSpPr>
                <a:spLocks/>
              </p:cNvSpPr>
              <p:nvPr/>
            </p:nvSpPr>
            <p:spPr bwMode="auto">
              <a:xfrm rot="13500000">
                <a:off x="3568110" y="3071025"/>
                <a:ext cx="343555" cy="1568440"/>
              </a:xfrm>
              <a:prstGeom prst="round2SameRect">
                <a:avLst>
                  <a:gd name="adj1" fmla="val 16667"/>
                  <a:gd name="adj2" fmla="val 22024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10"/>
            <p:cNvGrpSpPr/>
            <p:nvPr/>
          </p:nvGrpSpPr>
          <p:grpSpPr>
            <a:xfrm>
              <a:off x="3488641" y="1723730"/>
              <a:ext cx="2174244" cy="2174244"/>
              <a:chOff x="4220769" y="1605276"/>
              <a:chExt cx="1739904" cy="1739904"/>
            </a:xfrm>
          </p:grpSpPr>
          <p:sp>
            <p:nvSpPr>
              <p:cNvPr id="5" name="Donut 8"/>
              <p:cNvSpPr/>
              <p:nvPr/>
            </p:nvSpPr>
            <p:spPr>
              <a:xfrm>
                <a:off x="4338879" y="1723386"/>
                <a:ext cx="1503684" cy="1503684"/>
              </a:xfrm>
              <a:prstGeom prst="donut">
                <a:avLst>
                  <a:gd name="adj" fmla="val 7174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7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Donut 7"/>
              <p:cNvSpPr/>
              <p:nvPr/>
            </p:nvSpPr>
            <p:spPr>
              <a:xfrm>
                <a:off x="4220769" y="1605276"/>
                <a:ext cx="1739904" cy="1739904"/>
              </a:xfrm>
              <a:prstGeom prst="donut">
                <a:avLst>
                  <a:gd name="adj" fmla="val 9286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7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39"/>
          <p:cNvGrpSpPr/>
          <p:nvPr/>
        </p:nvGrpSpPr>
        <p:grpSpPr>
          <a:xfrm>
            <a:off x="4110648" y="4348667"/>
            <a:ext cx="808348" cy="808346"/>
            <a:chOff x="3926454" y="3754605"/>
            <a:chExt cx="728142" cy="728140"/>
          </a:xfrm>
        </p:grpSpPr>
        <p:sp>
          <p:nvSpPr>
            <p:cNvPr id="10" name="Oval 14"/>
            <p:cNvSpPr/>
            <p:nvPr/>
          </p:nvSpPr>
          <p:spPr>
            <a:xfrm rot="20300499">
              <a:off x="3926454" y="3754605"/>
              <a:ext cx="728142" cy="7281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0"/>
            <p:cNvSpPr>
              <a:spLocks noEditPoints="1"/>
            </p:cNvSpPr>
            <p:nvPr/>
          </p:nvSpPr>
          <p:spPr bwMode="auto">
            <a:xfrm>
              <a:off x="4134391" y="3986705"/>
              <a:ext cx="312266" cy="263940"/>
            </a:xfrm>
            <a:custGeom>
              <a:avLst/>
              <a:gdLst/>
              <a:ahLst/>
              <a:cxnLst>
                <a:cxn ang="0">
                  <a:pos x="244" y="216"/>
                </a:cxn>
                <a:cxn ang="0">
                  <a:pos x="12" y="216"/>
                </a:cxn>
                <a:cxn ang="0">
                  <a:pos x="0" y="204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24" y="12"/>
                </a:cxn>
                <a:cxn ang="0">
                  <a:pos x="24" y="164"/>
                </a:cxn>
                <a:cxn ang="0">
                  <a:pos x="24" y="192"/>
                </a:cxn>
                <a:cxn ang="0">
                  <a:pos x="244" y="192"/>
                </a:cxn>
                <a:cxn ang="0">
                  <a:pos x="256" y="204"/>
                </a:cxn>
                <a:cxn ang="0">
                  <a:pos x="244" y="216"/>
                </a:cxn>
                <a:cxn ang="0">
                  <a:pos x="216" y="180"/>
                </a:cxn>
                <a:cxn ang="0">
                  <a:pos x="192" y="180"/>
                </a:cxn>
                <a:cxn ang="0">
                  <a:pos x="180" y="168"/>
                </a:cxn>
                <a:cxn ang="0">
                  <a:pos x="180" y="84"/>
                </a:cxn>
                <a:cxn ang="0">
                  <a:pos x="192" y="72"/>
                </a:cxn>
                <a:cxn ang="0">
                  <a:pos x="216" y="72"/>
                </a:cxn>
                <a:cxn ang="0">
                  <a:pos x="228" y="84"/>
                </a:cxn>
                <a:cxn ang="0">
                  <a:pos x="228" y="168"/>
                </a:cxn>
                <a:cxn ang="0">
                  <a:pos x="216" y="180"/>
                </a:cxn>
                <a:cxn ang="0">
                  <a:pos x="148" y="180"/>
                </a:cxn>
                <a:cxn ang="0">
                  <a:pos x="124" y="180"/>
                </a:cxn>
                <a:cxn ang="0">
                  <a:pos x="112" y="168"/>
                </a:cxn>
                <a:cxn ang="0">
                  <a:pos x="112" y="36"/>
                </a:cxn>
                <a:cxn ang="0">
                  <a:pos x="124" y="24"/>
                </a:cxn>
                <a:cxn ang="0">
                  <a:pos x="148" y="24"/>
                </a:cxn>
                <a:cxn ang="0">
                  <a:pos x="160" y="36"/>
                </a:cxn>
                <a:cxn ang="0">
                  <a:pos x="160" y="168"/>
                </a:cxn>
                <a:cxn ang="0">
                  <a:pos x="148" y="180"/>
                </a:cxn>
                <a:cxn ang="0">
                  <a:pos x="80" y="180"/>
                </a:cxn>
                <a:cxn ang="0">
                  <a:pos x="56" y="180"/>
                </a:cxn>
                <a:cxn ang="0">
                  <a:pos x="44" y="168"/>
                </a:cxn>
                <a:cxn ang="0">
                  <a:pos x="44" y="144"/>
                </a:cxn>
                <a:cxn ang="0">
                  <a:pos x="56" y="132"/>
                </a:cxn>
                <a:cxn ang="0">
                  <a:pos x="80" y="132"/>
                </a:cxn>
                <a:cxn ang="0">
                  <a:pos x="92" y="144"/>
                </a:cxn>
                <a:cxn ang="0">
                  <a:pos x="92" y="168"/>
                </a:cxn>
                <a:cxn ang="0">
                  <a:pos x="80" y="180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6"/>
          <p:cNvGrpSpPr/>
          <p:nvPr/>
        </p:nvGrpSpPr>
        <p:grpSpPr>
          <a:xfrm>
            <a:off x="5607258" y="1985071"/>
            <a:ext cx="808348" cy="808346"/>
            <a:chOff x="5274567" y="1625529"/>
            <a:chExt cx="728142" cy="728140"/>
          </a:xfrm>
        </p:grpSpPr>
        <p:sp>
          <p:nvSpPr>
            <p:cNvPr id="13" name="Oval 12"/>
            <p:cNvSpPr/>
            <p:nvPr/>
          </p:nvSpPr>
          <p:spPr>
            <a:xfrm rot="20300499">
              <a:off x="5274567" y="1625529"/>
              <a:ext cx="728142" cy="7281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73"/>
            <p:cNvSpPr>
              <a:spLocks noEditPoints="1"/>
            </p:cNvSpPr>
            <p:nvPr/>
          </p:nvSpPr>
          <p:spPr bwMode="auto">
            <a:xfrm>
              <a:off x="5482504" y="1832846"/>
              <a:ext cx="312266" cy="31350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24" y="128"/>
                </a:cxn>
                <a:cxn ang="0">
                  <a:pos x="128" y="128"/>
                </a:cxn>
                <a:cxn ang="0">
                  <a:pos x="128" y="24"/>
                </a:cxn>
                <a:cxn ang="0">
                  <a:pos x="24" y="128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24" y="128"/>
                  </a:moveTo>
                  <a:cubicBezTo>
                    <a:pt x="128" y="128"/>
                    <a:pt x="128" y="128"/>
                    <a:pt x="128" y="128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7"/>
          <p:cNvGrpSpPr/>
          <p:nvPr/>
        </p:nvGrpSpPr>
        <p:grpSpPr>
          <a:xfrm>
            <a:off x="5717580" y="3710545"/>
            <a:ext cx="808348" cy="808346"/>
            <a:chOff x="5373943" y="3179798"/>
            <a:chExt cx="728142" cy="728140"/>
          </a:xfrm>
        </p:grpSpPr>
        <p:sp>
          <p:nvSpPr>
            <p:cNvPr id="16" name="Oval 13"/>
            <p:cNvSpPr/>
            <p:nvPr/>
          </p:nvSpPr>
          <p:spPr>
            <a:xfrm rot="20300499">
              <a:off x="5373943" y="3179798"/>
              <a:ext cx="728142" cy="7281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82"/>
            <p:cNvSpPr>
              <a:spLocks noEditPoints="1"/>
            </p:cNvSpPr>
            <p:nvPr/>
          </p:nvSpPr>
          <p:spPr bwMode="auto">
            <a:xfrm>
              <a:off x="5581880" y="3387734"/>
              <a:ext cx="312266" cy="31226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0" y="140"/>
                </a:cxn>
                <a:cxn ang="0">
                  <a:pos x="156" y="140"/>
                </a:cxn>
                <a:cxn ang="0">
                  <a:pos x="140" y="140"/>
                </a:cxn>
                <a:cxn ang="0">
                  <a:pos x="128" y="140"/>
                </a:cxn>
                <a:cxn ang="0">
                  <a:pos x="116" y="128"/>
                </a:cxn>
                <a:cxn ang="0">
                  <a:pos x="116" y="56"/>
                </a:cxn>
                <a:cxn ang="0">
                  <a:pos x="128" y="44"/>
                </a:cxn>
                <a:cxn ang="0">
                  <a:pos x="140" y="56"/>
                </a:cxn>
                <a:cxn ang="0">
                  <a:pos x="140" y="116"/>
                </a:cxn>
                <a:cxn ang="0">
                  <a:pos x="156" y="116"/>
                </a:cxn>
                <a:cxn ang="0">
                  <a:pos x="180" y="116"/>
                </a:cxn>
                <a:cxn ang="0">
                  <a:pos x="192" y="128"/>
                </a:cxn>
                <a:cxn ang="0">
                  <a:pos x="180" y="140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56" y="140"/>
                    <a:pt x="156" y="140"/>
                    <a:pt x="156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1" y="140"/>
                    <a:pt x="116" y="135"/>
                    <a:pt x="116" y="128"/>
                  </a:cubicBezTo>
                  <a:cubicBezTo>
                    <a:pt x="116" y="56"/>
                    <a:pt x="116" y="56"/>
                    <a:pt x="116" y="56"/>
                  </a:cubicBezTo>
                  <a:cubicBezTo>
                    <a:pt x="116" y="49"/>
                    <a:pt x="121" y="44"/>
                    <a:pt x="128" y="44"/>
                  </a:cubicBezTo>
                  <a:cubicBezTo>
                    <a:pt x="135" y="44"/>
                    <a:pt x="140" y="49"/>
                    <a:pt x="140" y="5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3932144" y="1556792"/>
            <a:ext cx="808348" cy="808346"/>
            <a:chOff x="3765661" y="1239745"/>
            <a:chExt cx="728142" cy="728140"/>
          </a:xfrm>
        </p:grpSpPr>
        <p:sp>
          <p:nvSpPr>
            <p:cNvPr id="19" name="Oval 11"/>
            <p:cNvSpPr/>
            <p:nvPr/>
          </p:nvSpPr>
          <p:spPr>
            <a:xfrm rot="20300499">
              <a:off x="3765661" y="1239745"/>
              <a:ext cx="728142" cy="7281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1"/>
            <p:cNvSpPr>
              <a:spLocks noEditPoints="1"/>
            </p:cNvSpPr>
            <p:nvPr/>
          </p:nvSpPr>
          <p:spPr bwMode="auto">
            <a:xfrm>
              <a:off x="4012631" y="1447681"/>
              <a:ext cx="234200" cy="312266"/>
            </a:xfrm>
            <a:custGeom>
              <a:avLst/>
              <a:gdLst/>
              <a:ahLst/>
              <a:cxnLst>
                <a:cxn ang="0">
                  <a:pos x="96" y="256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96" y="256"/>
                </a:cxn>
                <a:cxn ang="0">
                  <a:pos x="96" y="32"/>
                </a:cxn>
                <a:cxn ang="0">
                  <a:pos x="32" y="96"/>
                </a:cxn>
                <a:cxn ang="0">
                  <a:pos x="96" y="160"/>
                </a:cxn>
                <a:cxn ang="0">
                  <a:pos x="160" y="96"/>
                </a:cxn>
                <a:cxn ang="0">
                  <a:pos x="96" y="32"/>
                </a:cxn>
                <a:cxn ang="0">
                  <a:pos x="96" y="128"/>
                </a:cxn>
                <a:cxn ang="0">
                  <a:pos x="64" y="96"/>
                </a:cxn>
                <a:cxn ang="0">
                  <a:pos x="96" y="64"/>
                </a:cxn>
                <a:cxn ang="0">
                  <a:pos x="128" y="96"/>
                </a:cxn>
                <a:cxn ang="0">
                  <a:pos x="96" y="128"/>
                </a:cxn>
              </a:cxnLst>
              <a:rect l="0" t="0" r="r" b="b"/>
              <a:pathLst>
                <a:path w="192" h="256">
                  <a:moveTo>
                    <a:pt x="96" y="256"/>
                  </a:moveTo>
                  <a:cubicBezTo>
                    <a:pt x="96" y="256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49"/>
                    <a:pt x="96" y="256"/>
                    <a:pt x="96" y="256"/>
                  </a:cubicBezTo>
                  <a:moveTo>
                    <a:pt x="96" y="32"/>
                  </a:moveTo>
                  <a:cubicBezTo>
                    <a:pt x="61" y="32"/>
                    <a:pt x="32" y="61"/>
                    <a:pt x="32" y="96"/>
                  </a:cubicBezTo>
                  <a:cubicBezTo>
                    <a:pt x="32" y="131"/>
                    <a:pt x="61" y="160"/>
                    <a:pt x="96" y="160"/>
                  </a:cubicBezTo>
                  <a:cubicBezTo>
                    <a:pt x="131" y="160"/>
                    <a:pt x="160" y="131"/>
                    <a:pt x="160" y="96"/>
                  </a:cubicBezTo>
                  <a:cubicBezTo>
                    <a:pt x="160" y="61"/>
                    <a:pt x="131" y="32"/>
                    <a:pt x="96" y="32"/>
                  </a:cubicBezTo>
                  <a:moveTo>
                    <a:pt x="96" y="128"/>
                  </a:move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34"/>
          <p:cNvGrpSpPr/>
          <p:nvPr/>
        </p:nvGrpSpPr>
        <p:grpSpPr>
          <a:xfrm>
            <a:off x="3007187" y="3017575"/>
            <a:ext cx="808348" cy="808346"/>
            <a:chOff x="2932481" y="2555586"/>
            <a:chExt cx="728142" cy="728140"/>
          </a:xfrm>
        </p:grpSpPr>
        <p:sp>
          <p:nvSpPr>
            <p:cNvPr id="22" name="Oval 15"/>
            <p:cNvSpPr/>
            <p:nvPr/>
          </p:nvSpPr>
          <p:spPr>
            <a:xfrm rot="20300499">
              <a:off x="2932481" y="2555586"/>
              <a:ext cx="728142" cy="7281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6"/>
            <p:cNvSpPr>
              <a:spLocks noEditPoints="1"/>
            </p:cNvSpPr>
            <p:nvPr/>
          </p:nvSpPr>
          <p:spPr bwMode="auto">
            <a:xfrm>
              <a:off x="3136701" y="2819903"/>
              <a:ext cx="319702" cy="199504"/>
            </a:xfrm>
            <a:custGeom>
              <a:avLst/>
              <a:gdLst/>
              <a:ahLst/>
              <a:cxnLst>
                <a:cxn ang="0">
                  <a:pos x="244" y="160"/>
                </a:cxn>
                <a:cxn ang="0">
                  <a:pos x="232" y="160"/>
                </a:cxn>
                <a:cxn ang="0">
                  <a:pos x="24" y="160"/>
                </a:cxn>
                <a:cxn ang="0">
                  <a:pos x="12" y="160"/>
                </a:cxn>
                <a:cxn ang="0">
                  <a:pos x="0" y="148"/>
                </a:cxn>
                <a:cxn ang="0">
                  <a:pos x="0" y="128"/>
                </a:cxn>
                <a:cxn ang="0">
                  <a:pos x="24" y="128"/>
                </a:cxn>
                <a:cxn ang="0">
                  <a:pos x="24" y="12"/>
                </a:cxn>
                <a:cxn ang="0">
                  <a:pos x="36" y="0"/>
                </a:cxn>
                <a:cxn ang="0">
                  <a:pos x="220" y="0"/>
                </a:cxn>
                <a:cxn ang="0">
                  <a:pos x="232" y="12"/>
                </a:cxn>
                <a:cxn ang="0">
                  <a:pos x="232" y="128"/>
                </a:cxn>
                <a:cxn ang="0">
                  <a:pos x="256" y="128"/>
                </a:cxn>
                <a:cxn ang="0">
                  <a:pos x="256" y="148"/>
                </a:cxn>
                <a:cxn ang="0">
                  <a:pos x="244" y="160"/>
                </a:cxn>
                <a:cxn ang="0">
                  <a:pos x="100" y="148"/>
                </a:cxn>
                <a:cxn ang="0">
                  <a:pos x="156" y="148"/>
                </a:cxn>
                <a:cxn ang="0">
                  <a:pos x="156" y="140"/>
                </a:cxn>
                <a:cxn ang="0">
                  <a:pos x="100" y="140"/>
                </a:cxn>
                <a:cxn ang="0">
                  <a:pos x="100" y="148"/>
                </a:cxn>
                <a:cxn ang="0">
                  <a:pos x="216" y="16"/>
                </a:cxn>
                <a:cxn ang="0">
                  <a:pos x="40" y="16"/>
                </a:cxn>
                <a:cxn ang="0">
                  <a:pos x="40" y="120"/>
                </a:cxn>
                <a:cxn ang="0">
                  <a:pos x="216" y="120"/>
                </a:cxn>
                <a:cxn ang="0">
                  <a:pos x="216" y="16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2" y="160"/>
                    <a:pt x="232" y="160"/>
                    <a:pt x="232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5" y="160"/>
                    <a:pt x="0" y="155"/>
                    <a:pt x="0" y="14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100" y="148"/>
                  </a:moveTo>
                  <a:cubicBezTo>
                    <a:pt x="156" y="148"/>
                    <a:pt x="156" y="148"/>
                    <a:pt x="156" y="14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48"/>
                  </a:lnTo>
                  <a:close/>
                  <a:moveTo>
                    <a:pt x="216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216" y="120"/>
                    <a:pt x="216" y="120"/>
                    <a:pt x="216" y="120"/>
                  </a:cubicBezTo>
                  <a:lnTo>
                    <a:pt x="216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Footer Text"/>
          <p:cNvSpPr txBox="1"/>
          <p:nvPr/>
        </p:nvSpPr>
        <p:spPr>
          <a:xfrm flipH="1">
            <a:off x="529622" y="3145785"/>
            <a:ext cx="2182764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 flipH="1">
            <a:off x="4206210" y="2873199"/>
            <a:ext cx="1228465" cy="7644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ooter Text"/>
          <p:cNvSpPr txBox="1"/>
          <p:nvPr/>
        </p:nvSpPr>
        <p:spPr>
          <a:xfrm flipH="1">
            <a:off x="1488749" y="1678855"/>
            <a:ext cx="2182764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ooter Text"/>
          <p:cNvSpPr txBox="1"/>
          <p:nvPr/>
        </p:nvSpPr>
        <p:spPr>
          <a:xfrm flipH="1">
            <a:off x="6630175" y="2071360"/>
            <a:ext cx="2125500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ooter Text"/>
          <p:cNvSpPr txBox="1"/>
          <p:nvPr/>
        </p:nvSpPr>
        <p:spPr>
          <a:xfrm flipH="1">
            <a:off x="6694972" y="3873254"/>
            <a:ext cx="2125500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ooter Text"/>
          <p:cNvSpPr txBox="1"/>
          <p:nvPr/>
        </p:nvSpPr>
        <p:spPr>
          <a:xfrm flipH="1">
            <a:off x="5115297" y="4628300"/>
            <a:ext cx="2125500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>
            <a:spLocks noChangeArrowheads="1"/>
          </p:cNvSpPr>
          <p:nvPr/>
        </p:nvSpPr>
        <p:spPr bwMode="auto">
          <a:xfrm>
            <a:off x="1391581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375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kumimoji="0" lang="zh-CN" altLang="en-US" sz="3375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kumimoji="0" lang="en-US" sz="3375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593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内容介绍</a:t>
            </a:r>
            <a:endParaRPr kumimoji="0" lang="zh-CN" altLang="en-US" sz="7593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349133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2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kumimoji="0" lang="en-US" sz="2002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kumimoji="0" lang="en-US" sz="2002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kumimoji="0" lang="zh-CN" altLang="en-US" sz="2002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12" name="直接连接符 11"/>
          <p:cNvSpPr>
            <a:spLocks noChangeShapeType="1"/>
          </p:cNvSpPr>
          <p:nvPr/>
        </p:nvSpPr>
        <p:spPr bwMode="auto">
          <a:xfrm>
            <a:off x="-36512" y="2943331"/>
            <a:ext cx="5504850" cy="1675"/>
          </a:xfrm>
          <a:prstGeom prst="line">
            <a:avLst/>
          </a:prstGeom>
          <a:noFill/>
          <a:ln w="6350" cap="flat" cmpd="sng">
            <a:solidFill>
              <a:srgbClr val="0070C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2" b="0" i="0" u="none" strike="noStrike" kern="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13" name="Text Box 3"/>
          <p:cNvSpPr>
            <a:spLocks noChangeArrowheads="1"/>
          </p:cNvSpPr>
          <p:nvPr/>
        </p:nvSpPr>
        <p:spPr bwMode="auto">
          <a:xfrm>
            <a:off x="5692245" y="1614088"/>
            <a:ext cx="2994730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00" b="0" i="0" u="none" strike="noStrike" kern="0" cap="none" spc="0" normalizeH="0" baseline="0" noProof="0" dirty="0" smtClean="0">
                <a:ln>
                  <a:noFill/>
                </a:ln>
                <a:solidFill>
                  <a:srgbClr val="A5A5A5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01</a:t>
            </a:r>
            <a:endParaRPr kumimoji="0" lang="zh-CN" altLang="en-US" sz="23900" b="1" i="0" u="none" strike="noStrike" kern="0" cap="none" spc="0" normalizeH="0" baseline="0" noProof="0" dirty="0">
              <a:ln>
                <a:noFill/>
              </a:ln>
              <a:solidFill>
                <a:srgbClr val="A5A5A5"/>
              </a:solidFill>
              <a:effectLst/>
              <a:uLnTx/>
              <a:uFillTx/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/>
          </p:cNvSpPr>
          <p:nvPr/>
        </p:nvSpPr>
        <p:spPr bwMode="auto">
          <a:xfrm>
            <a:off x="693945" y="2132856"/>
            <a:ext cx="517488" cy="517488"/>
          </a:xfrm>
          <a:prstGeom prst="roundRect">
            <a:avLst>
              <a:gd name="adj" fmla="val 20315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en-US" sz="1400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AutoShape 6"/>
          <p:cNvSpPr>
            <a:spLocks/>
          </p:cNvSpPr>
          <p:nvPr/>
        </p:nvSpPr>
        <p:spPr bwMode="auto">
          <a:xfrm>
            <a:off x="814323" y="2152907"/>
            <a:ext cx="289184" cy="364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8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AutoShape 7"/>
          <p:cNvSpPr>
            <a:spLocks/>
          </p:cNvSpPr>
          <p:nvPr/>
        </p:nvSpPr>
        <p:spPr bwMode="auto">
          <a:xfrm>
            <a:off x="1330427" y="2295470"/>
            <a:ext cx="1549695" cy="2031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1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AutoShape 9"/>
          <p:cNvSpPr>
            <a:spLocks/>
          </p:cNvSpPr>
          <p:nvPr/>
        </p:nvSpPr>
        <p:spPr bwMode="auto">
          <a:xfrm>
            <a:off x="683568" y="2754811"/>
            <a:ext cx="1937119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AutoShape 10"/>
          <p:cNvSpPr>
            <a:spLocks/>
          </p:cNvSpPr>
          <p:nvPr/>
        </p:nvSpPr>
        <p:spPr bwMode="auto">
          <a:xfrm>
            <a:off x="3711008" y="2132856"/>
            <a:ext cx="518179" cy="517488"/>
          </a:xfrm>
          <a:prstGeom prst="roundRect">
            <a:avLst>
              <a:gd name="adj" fmla="val 20315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en-US" sz="1400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11"/>
          <p:cNvSpPr>
            <a:spLocks/>
          </p:cNvSpPr>
          <p:nvPr/>
        </p:nvSpPr>
        <p:spPr bwMode="auto">
          <a:xfrm>
            <a:off x="3843147" y="2152905"/>
            <a:ext cx="257360" cy="364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8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12"/>
          <p:cNvSpPr>
            <a:spLocks/>
          </p:cNvSpPr>
          <p:nvPr/>
        </p:nvSpPr>
        <p:spPr bwMode="auto">
          <a:xfrm>
            <a:off x="4348874" y="2292011"/>
            <a:ext cx="1549695" cy="2031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1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AutoShape 14"/>
          <p:cNvSpPr>
            <a:spLocks/>
          </p:cNvSpPr>
          <p:nvPr/>
        </p:nvSpPr>
        <p:spPr bwMode="auto">
          <a:xfrm>
            <a:off x="3701322" y="2754811"/>
            <a:ext cx="1937119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AutoShape 15"/>
          <p:cNvSpPr>
            <a:spLocks/>
          </p:cNvSpPr>
          <p:nvPr/>
        </p:nvSpPr>
        <p:spPr bwMode="auto">
          <a:xfrm>
            <a:off x="6718386" y="2132856"/>
            <a:ext cx="518179" cy="517488"/>
          </a:xfrm>
          <a:prstGeom prst="roundRect">
            <a:avLst>
              <a:gd name="adj" fmla="val 20315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400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16"/>
          <p:cNvSpPr>
            <a:spLocks/>
          </p:cNvSpPr>
          <p:nvPr/>
        </p:nvSpPr>
        <p:spPr bwMode="auto">
          <a:xfrm>
            <a:off x="6844298" y="2152905"/>
            <a:ext cx="273964" cy="364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8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AutoShape 17"/>
          <p:cNvSpPr>
            <a:spLocks/>
          </p:cNvSpPr>
          <p:nvPr/>
        </p:nvSpPr>
        <p:spPr bwMode="auto">
          <a:xfrm>
            <a:off x="7355560" y="2295470"/>
            <a:ext cx="1549695" cy="2031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1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AutoShape 19"/>
          <p:cNvSpPr>
            <a:spLocks/>
          </p:cNvSpPr>
          <p:nvPr/>
        </p:nvSpPr>
        <p:spPr bwMode="auto">
          <a:xfrm>
            <a:off x="6708700" y="2754811"/>
            <a:ext cx="1937119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AutoShape 20"/>
          <p:cNvSpPr>
            <a:spLocks/>
          </p:cNvSpPr>
          <p:nvPr/>
        </p:nvSpPr>
        <p:spPr bwMode="auto">
          <a:xfrm>
            <a:off x="693945" y="3749659"/>
            <a:ext cx="517488" cy="517488"/>
          </a:xfrm>
          <a:prstGeom prst="roundRect">
            <a:avLst>
              <a:gd name="adj" fmla="val 20315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400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AutoShape 21"/>
          <p:cNvSpPr>
            <a:spLocks/>
          </p:cNvSpPr>
          <p:nvPr/>
        </p:nvSpPr>
        <p:spPr bwMode="auto">
          <a:xfrm>
            <a:off x="824700" y="3769709"/>
            <a:ext cx="257360" cy="364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8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22"/>
          <p:cNvSpPr>
            <a:spLocks/>
          </p:cNvSpPr>
          <p:nvPr/>
        </p:nvSpPr>
        <p:spPr bwMode="auto">
          <a:xfrm>
            <a:off x="1330427" y="3912273"/>
            <a:ext cx="1549695" cy="2031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1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24"/>
          <p:cNvSpPr>
            <a:spLocks/>
          </p:cNvSpPr>
          <p:nvPr/>
        </p:nvSpPr>
        <p:spPr bwMode="auto">
          <a:xfrm>
            <a:off x="683568" y="4372305"/>
            <a:ext cx="1937119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25"/>
          <p:cNvSpPr>
            <a:spLocks/>
          </p:cNvSpPr>
          <p:nvPr/>
        </p:nvSpPr>
        <p:spPr bwMode="auto">
          <a:xfrm>
            <a:off x="3711008" y="3749659"/>
            <a:ext cx="518179" cy="517488"/>
          </a:xfrm>
          <a:prstGeom prst="roundRect">
            <a:avLst>
              <a:gd name="adj" fmla="val 20315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400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26"/>
          <p:cNvSpPr>
            <a:spLocks/>
          </p:cNvSpPr>
          <p:nvPr/>
        </p:nvSpPr>
        <p:spPr bwMode="auto">
          <a:xfrm>
            <a:off x="3771197" y="3869346"/>
            <a:ext cx="393650" cy="2836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es-ES" altLang="zh-CN" sz="18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AutoShape 27"/>
          <p:cNvSpPr>
            <a:spLocks/>
          </p:cNvSpPr>
          <p:nvPr/>
        </p:nvSpPr>
        <p:spPr bwMode="auto">
          <a:xfrm>
            <a:off x="4348182" y="3912273"/>
            <a:ext cx="1549695" cy="2031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1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29"/>
          <p:cNvSpPr>
            <a:spLocks/>
          </p:cNvSpPr>
          <p:nvPr/>
        </p:nvSpPr>
        <p:spPr bwMode="auto">
          <a:xfrm>
            <a:off x="3701322" y="4372305"/>
            <a:ext cx="1937119" cy="4431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6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AutoShape 30"/>
          <p:cNvSpPr>
            <a:spLocks/>
          </p:cNvSpPr>
          <p:nvPr/>
        </p:nvSpPr>
        <p:spPr bwMode="auto">
          <a:xfrm>
            <a:off x="6718386" y="3749659"/>
            <a:ext cx="518179" cy="517488"/>
          </a:xfrm>
          <a:prstGeom prst="roundRect">
            <a:avLst>
              <a:gd name="adj" fmla="val 20315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400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31"/>
          <p:cNvSpPr>
            <a:spLocks/>
          </p:cNvSpPr>
          <p:nvPr/>
        </p:nvSpPr>
        <p:spPr bwMode="auto">
          <a:xfrm>
            <a:off x="6838763" y="3769712"/>
            <a:ext cx="289184" cy="364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8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AutoShape 32"/>
          <p:cNvSpPr>
            <a:spLocks/>
          </p:cNvSpPr>
          <p:nvPr/>
        </p:nvSpPr>
        <p:spPr bwMode="auto">
          <a:xfrm>
            <a:off x="7355560" y="3912273"/>
            <a:ext cx="1549695" cy="2031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11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AutoShape 34"/>
          <p:cNvSpPr>
            <a:spLocks/>
          </p:cNvSpPr>
          <p:nvPr/>
        </p:nvSpPr>
        <p:spPr bwMode="auto">
          <a:xfrm>
            <a:off x="6708700" y="4372305"/>
            <a:ext cx="1937119" cy="21204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6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0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0"/>
          <p:cNvSpPr>
            <a:spLocks noChangeShapeType="1"/>
          </p:cNvSpPr>
          <p:nvPr/>
        </p:nvSpPr>
        <p:spPr bwMode="auto">
          <a:xfrm flipV="1">
            <a:off x="1318919" y="4020798"/>
            <a:ext cx="0" cy="361135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5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Line 11"/>
          <p:cNvSpPr>
            <a:spLocks noChangeShapeType="1"/>
          </p:cNvSpPr>
          <p:nvPr/>
        </p:nvSpPr>
        <p:spPr bwMode="auto">
          <a:xfrm flipV="1">
            <a:off x="8019968" y="4020798"/>
            <a:ext cx="0" cy="361135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5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AutoShape 12"/>
          <p:cNvSpPr>
            <a:spLocks/>
          </p:cNvSpPr>
          <p:nvPr/>
        </p:nvSpPr>
        <p:spPr bwMode="auto">
          <a:xfrm>
            <a:off x="5668444" y="4546587"/>
            <a:ext cx="1911522" cy="5059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AutoShape 13"/>
          <p:cNvSpPr>
            <a:spLocks/>
          </p:cNvSpPr>
          <p:nvPr/>
        </p:nvSpPr>
        <p:spPr bwMode="auto">
          <a:xfrm>
            <a:off x="1013131" y="4481556"/>
            <a:ext cx="584595" cy="583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6" name="AutoShape 14"/>
          <p:cNvSpPr>
            <a:spLocks/>
          </p:cNvSpPr>
          <p:nvPr/>
        </p:nvSpPr>
        <p:spPr bwMode="auto">
          <a:xfrm>
            <a:off x="7714180" y="4481556"/>
            <a:ext cx="583903" cy="583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7" name="AutoShape 15"/>
          <p:cNvSpPr>
            <a:spLocks/>
          </p:cNvSpPr>
          <p:nvPr/>
        </p:nvSpPr>
        <p:spPr bwMode="auto">
          <a:xfrm>
            <a:off x="4387870" y="4481556"/>
            <a:ext cx="583903" cy="5839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/>
            </a:pPr>
            <a:endParaRPr lang="es-ES" sz="28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 flipV="1">
            <a:off x="4663909" y="4020798"/>
            <a:ext cx="0" cy="361135"/>
          </a:xfrm>
          <a:prstGeom prst="line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50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AutoShape 17"/>
          <p:cNvSpPr>
            <a:spLocks/>
          </p:cNvSpPr>
          <p:nvPr/>
        </p:nvSpPr>
        <p:spPr bwMode="auto">
          <a:xfrm>
            <a:off x="7817954" y="4652404"/>
            <a:ext cx="387424" cy="2428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2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AutoShape 18"/>
          <p:cNvSpPr>
            <a:spLocks/>
          </p:cNvSpPr>
          <p:nvPr/>
        </p:nvSpPr>
        <p:spPr bwMode="auto">
          <a:xfrm>
            <a:off x="4497178" y="4652751"/>
            <a:ext cx="387424" cy="2428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2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19"/>
          <p:cNvSpPr>
            <a:spLocks/>
          </p:cNvSpPr>
          <p:nvPr/>
        </p:nvSpPr>
        <p:spPr bwMode="auto">
          <a:xfrm>
            <a:off x="1131433" y="4652751"/>
            <a:ext cx="387424" cy="2428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2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AutoShape 20"/>
          <p:cNvSpPr>
            <a:spLocks/>
          </p:cNvSpPr>
          <p:nvPr/>
        </p:nvSpPr>
        <p:spPr bwMode="auto">
          <a:xfrm>
            <a:off x="1779677" y="4546587"/>
            <a:ext cx="1910830" cy="50590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zh-CN" altLang="en-US" sz="7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7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7"/>
          <p:cNvSpPr>
            <a:spLocks/>
          </p:cNvSpPr>
          <p:nvPr/>
        </p:nvSpPr>
        <p:spPr bwMode="auto">
          <a:xfrm>
            <a:off x="571053" y="2060848"/>
            <a:ext cx="1480512" cy="1710650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2245277" y="2060848"/>
            <a:ext cx="1480512" cy="1710650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7"/>
          <p:cNvSpPr>
            <a:spLocks/>
          </p:cNvSpPr>
          <p:nvPr/>
        </p:nvSpPr>
        <p:spPr bwMode="auto">
          <a:xfrm>
            <a:off x="3919502" y="2060848"/>
            <a:ext cx="1480512" cy="1710650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7"/>
          <p:cNvSpPr>
            <a:spLocks/>
          </p:cNvSpPr>
          <p:nvPr/>
        </p:nvSpPr>
        <p:spPr bwMode="auto">
          <a:xfrm>
            <a:off x="5593727" y="2060848"/>
            <a:ext cx="1480512" cy="1710650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solidFill>
            <a:srgbClr val="D63C62"/>
          </a:solid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7267952" y="2060848"/>
            <a:ext cx="1480512" cy="1710650"/>
          </a:xfrm>
          <a:custGeom>
            <a:avLst/>
            <a:gdLst>
              <a:gd name="T0" fmla="*/ 602 w 1203"/>
              <a:gd name="T1" fmla="*/ 0 h 1390"/>
              <a:gd name="T2" fmla="*/ 1203 w 1203"/>
              <a:gd name="T3" fmla="*/ 348 h 1390"/>
              <a:gd name="T4" fmla="*/ 1203 w 1203"/>
              <a:gd name="T5" fmla="*/ 1041 h 1390"/>
              <a:gd name="T6" fmla="*/ 602 w 1203"/>
              <a:gd name="T7" fmla="*/ 1390 h 1390"/>
              <a:gd name="T8" fmla="*/ 0 w 1203"/>
              <a:gd name="T9" fmla="*/ 1041 h 1390"/>
              <a:gd name="T10" fmla="*/ 0 w 1203"/>
              <a:gd name="T11" fmla="*/ 348 h 1390"/>
              <a:gd name="T12" fmla="*/ 602 w 1203"/>
              <a:gd name="T13" fmla="*/ 0 h 1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03" h="1390">
                <a:moveTo>
                  <a:pt x="602" y="0"/>
                </a:moveTo>
                <a:lnTo>
                  <a:pt x="1203" y="348"/>
                </a:lnTo>
                <a:lnTo>
                  <a:pt x="1203" y="1041"/>
                </a:lnTo>
                <a:lnTo>
                  <a:pt x="602" y="1390"/>
                </a:lnTo>
                <a:lnTo>
                  <a:pt x="0" y="1041"/>
                </a:lnTo>
                <a:lnTo>
                  <a:pt x="0" y="348"/>
                </a:lnTo>
                <a:lnTo>
                  <a:pt x="602" y="0"/>
                </a:lnTo>
                <a:close/>
              </a:path>
            </a:pathLst>
          </a:cu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  <a:effectLst/>
        </p:spPr>
        <p:txBody>
          <a:bodyPr vert="horz" wrap="square" lIns="48218" tIns="24109" rIns="48218" bIns="24109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>
          <a:xfrm>
            <a:off x="2289351" y="4224556"/>
            <a:ext cx="796986" cy="628869"/>
          </a:xfrm>
          <a:custGeom>
            <a:avLst/>
            <a:gdLst>
              <a:gd name="connsiteX0" fmla="*/ 914400 w 914400"/>
              <a:gd name="connsiteY0" fmla="*/ 0 h 721516"/>
              <a:gd name="connsiteX1" fmla="*/ 914400 w 914400"/>
              <a:gd name="connsiteY1" fmla="*/ 721516 h 721516"/>
              <a:gd name="connsiteX2" fmla="*/ 0 w 914400"/>
              <a:gd name="connsiteY2" fmla="*/ 721516 h 721516"/>
              <a:gd name="connsiteX3" fmla="*/ 806637 w 914400"/>
              <a:gd name="connsiteY3" fmla="*/ 115049 h 72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721516">
                <a:moveTo>
                  <a:pt x="914400" y="0"/>
                </a:moveTo>
                <a:lnTo>
                  <a:pt x="914400" y="721516"/>
                </a:lnTo>
                <a:lnTo>
                  <a:pt x="0" y="721516"/>
                </a:lnTo>
                <a:cubicBezTo>
                  <a:pt x="319035" y="544894"/>
                  <a:pt x="582726" y="336725"/>
                  <a:pt x="806637" y="1150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Freeform 5"/>
          <p:cNvSpPr/>
          <p:nvPr/>
        </p:nvSpPr>
        <p:spPr>
          <a:xfrm>
            <a:off x="3086338" y="3107060"/>
            <a:ext cx="796986" cy="1746365"/>
          </a:xfrm>
          <a:custGeom>
            <a:avLst/>
            <a:gdLst>
              <a:gd name="connsiteX0" fmla="*/ 914400 w 914400"/>
              <a:gd name="connsiteY0" fmla="*/ 0 h 2003644"/>
              <a:gd name="connsiteX1" fmla="*/ 914400 w 914400"/>
              <a:gd name="connsiteY1" fmla="*/ 2003644 h 2003644"/>
              <a:gd name="connsiteX2" fmla="*/ 0 w 914400"/>
              <a:gd name="connsiteY2" fmla="*/ 2003644 h 2003644"/>
              <a:gd name="connsiteX3" fmla="*/ 0 w 914400"/>
              <a:gd name="connsiteY3" fmla="*/ 1282128 h 2003644"/>
              <a:gd name="connsiteX4" fmla="*/ 103466 w 914400"/>
              <a:gd name="connsiteY4" fmla="*/ 1171666 h 2003644"/>
              <a:gd name="connsiteX5" fmla="*/ 882888 w 914400"/>
              <a:gd name="connsiteY5" fmla="*/ 49346 h 200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003644">
                <a:moveTo>
                  <a:pt x="914400" y="0"/>
                </a:moveTo>
                <a:lnTo>
                  <a:pt x="914400" y="2003644"/>
                </a:lnTo>
                <a:lnTo>
                  <a:pt x="0" y="2003644"/>
                </a:lnTo>
                <a:lnTo>
                  <a:pt x="0" y="1282128"/>
                </a:lnTo>
                <a:lnTo>
                  <a:pt x="103466" y="1171666"/>
                </a:lnTo>
                <a:cubicBezTo>
                  <a:pt x="435336" y="790538"/>
                  <a:pt x="671123" y="388593"/>
                  <a:pt x="882888" y="493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Freeform 6"/>
          <p:cNvSpPr/>
          <p:nvPr/>
        </p:nvSpPr>
        <p:spPr>
          <a:xfrm>
            <a:off x="3883324" y="2429259"/>
            <a:ext cx="796986" cy="2424166"/>
          </a:xfrm>
          <a:custGeom>
            <a:avLst/>
            <a:gdLst>
              <a:gd name="connsiteX0" fmla="*/ 914400 w 914400"/>
              <a:gd name="connsiteY0" fmla="*/ 0 h 2781300"/>
              <a:gd name="connsiteX1" fmla="*/ 914400 w 914400"/>
              <a:gd name="connsiteY1" fmla="*/ 2781300 h 2781300"/>
              <a:gd name="connsiteX2" fmla="*/ 0 w 914400"/>
              <a:gd name="connsiteY2" fmla="*/ 2781300 h 2781300"/>
              <a:gd name="connsiteX3" fmla="*/ 0 w 914400"/>
              <a:gd name="connsiteY3" fmla="*/ 777656 h 2781300"/>
              <a:gd name="connsiteX4" fmla="*/ 93241 w 914400"/>
              <a:gd name="connsiteY4" fmla="*/ 631646 h 2781300"/>
              <a:gd name="connsiteX5" fmla="*/ 914400 w 914400"/>
              <a:gd name="connsiteY5" fmla="*/ 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781300">
                <a:moveTo>
                  <a:pt x="914400" y="0"/>
                </a:moveTo>
                <a:lnTo>
                  <a:pt x="914400" y="2781300"/>
                </a:lnTo>
                <a:lnTo>
                  <a:pt x="0" y="2781300"/>
                </a:lnTo>
                <a:lnTo>
                  <a:pt x="0" y="777656"/>
                </a:lnTo>
                <a:lnTo>
                  <a:pt x="93241" y="631646"/>
                </a:lnTo>
                <a:cubicBezTo>
                  <a:pt x="339289" y="258654"/>
                  <a:pt x="571500" y="0"/>
                  <a:pt x="91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4680309" y="2429259"/>
            <a:ext cx="796986" cy="2424166"/>
          </a:xfrm>
          <a:custGeom>
            <a:avLst/>
            <a:gdLst>
              <a:gd name="connsiteX0" fmla="*/ 0 w 914400"/>
              <a:gd name="connsiteY0" fmla="*/ 0 h 2781300"/>
              <a:gd name="connsiteX1" fmla="*/ 821159 w 914400"/>
              <a:gd name="connsiteY1" fmla="*/ 631646 h 2781300"/>
              <a:gd name="connsiteX2" fmla="*/ 914400 w 914400"/>
              <a:gd name="connsiteY2" fmla="*/ 777656 h 2781300"/>
              <a:gd name="connsiteX3" fmla="*/ 914400 w 914400"/>
              <a:gd name="connsiteY3" fmla="*/ 2781300 h 2781300"/>
              <a:gd name="connsiteX4" fmla="*/ 0 w 9144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2781300">
                <a:moveTo>
                  <a:pt x="0" y="0"/>
                </a:moveTo>
                <a:cubicBezTo>
                  <a:pt x="342900" y="0"/>
                  <a:pt x="575112" y="258654"/>
                  <a:pt x="821159" y="631646"/>
                </a:cubicBezTo>
                <a:lnTo>
                  <a:pt x="914400" y="777656"/>
                </a:lnTo>
                <a:lnTo>
                  <a:pt x="9144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8"/>
          <p:cNvSpPr/>
          <p:nvPr/>
        </p:nvSpPr>
        <p:spPr>
          <a:xfrm>
            <a:off x="5477296" y="3107060"/>
            <a:ext cx="796986" cy="1746365"/>
          </a:xfrm>
          <a:custGeom>
            <a:avLst/>
            <a:gdLst>
              <a:gd name="connsiteX0" fmla="*/ 0 w 914400"/>
              <a:gd name="connsiteY0" fmla="*/ 0 h 2003644"/>
              <a:gd name="connsiteX1" fmla="*/ 31512 w 914400"/>
              <a:gd name="connsiteY1" fmla="*/ 49346 h 2003644"/>
              <a:gd name="connsiteX2" fmla="*/ 810934 w 914400"/>
              <a:gd name="connsiteY2" fmla="*/ 1171666 h 2003644"/>
              <a:gd name="connsiteX3" fmla="*/ 914400 w 914400"/>
              <a:gd name="connsiteY3" fmla="*/ 1282128 h 2003644"/>
              <a:gd name="connsiteX4" fmla="*/ 914400 w 914400"/>
              <a:gd name="connsiteY4" fmla="*/ 2003644 h 2003644"/>
              <a:gd name="connsiteX5" fmla="*/ 0 w 914400"/>
              <a:gd name="connsiteY5" fmla="*/ 2003644 h 200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003644">
                <a:moveTo>
                  <a:pt x="0" y="0"/>
                </a:moveTo>
                <a:lnTo>
                  <a:pt x="31512" y="49346"/>
                </a:lnTo>
                <a:cubicBezTo>
                  <a:pt x="243278" y="388593"/>
                  <a:pt x="479064" y="790538"/>
                  <a:pt x="810934" y="1171666"/>
                </a:cubicBezTo>
                <a:lnTo>
                  <a:pt x="914400" y="1282128"/>
                </a:lnTo>
                <a:lnTo>
                  <a:pt x="914400" y="2003644"/>
                </a:lnTo>
                <a:lnTo>
                  <a:pt x="0" y="200364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11"/>
          <p:cNvSpPr/>
          <p:nvPr/>
        </p:nvSpPr>
        <p:spPr>
          <a:xfrm>
            <a:off x="6274282" y="4224556"/>
            <a:ext cx="796986" cy="628869"/>
          </a:xfrm>
          <a:custGeom>
            <a:avLst/>
            <a:gdLst>
              <a:gd name="connsiteX0" fmla="*/ 0 w 914400"/>
              <a:gd name="connsiteY0" fmla="*/ 0 h 721516"/>
              <a:gd name="connsiteX1" fmla="*/ 107763 w 914400"/>
              <a:gd name="connsiteY1" fmla="*/ 115049 h 721516"/>
              <a:gd name="connsiteX2" fmla="*/ 914400 w 914400"/>
              <a:gd name="connsiteY2" fmla="*/ 721516 h 721516"/>
              <a:gd name="connsiteX3" fmla="*/ 0 w 914400"/>
              <a:gd name="connsiteY3" fmla="*/ 721516 h 72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721516">
                <a:moveTo>
                  <a:pt x="0" y="0"/>
                </a:moveTo>
                <a:lnTo>
                  <a:pt x="107763" y="115049"/>
                </a:lnTo>
                <a:cubicBezTo>
                  <a:pt x="331675" y="336725"/>
                  <a:pt x="595365" y="544894"/>
                  <a:pt x="914400" y="721516"/>
                </a:cubicBezTo>
                <a:lnTo>
                  <a:pt x="0" y="72151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14782" y="4902460"/>
            <a:ext cx="746125" cy="254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08357" y="4902831"/>
            <a:ext cx="746125" cy="254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04151" y="4902460"/>
            <a:ext cx="746125" cy="254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1932" y="4902460"/>
            <a:ext cx="746125" cy="254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99714" y="4902460"/>
            <a:ext cx="746125" cy="254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9"/>
          <p:cNvSpPr/>
          <p:nvPr/>
        </p:nvSpPr>
        <p:spPr>
          <a:xfrm>
            <a:off x="6606359" y="4153989"/>
            <a:ext cx="141133" cy="141133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20"/>
          <p:cNvSpPr/>
          <p:nvPr/>
        </p:nvSpPr>
        <p:spPr>
          <a:xfrm>
            <a:off x="2621428" y="4153989"/>
            <a:ext cx="141133" cy="14113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21"/>
          <p:cNvSpPr/>
          <p:nvPr/>
        </p:nvSpPr>
        <p:spPr>
          <a:xfrm>
            <a:off x="3414265" y="3127376"/>
            <a:ext cx="141133" cy="141133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22"/>
          <p:cNvSpPr/>
          <p:nvPr/>
        </p:nvSpPr>
        <p:spPr>
          <a:xfrm>
            <a:off x="4211250" y="2221271"/>
            <a:ext cx="141133" cy="141133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23"/>
          <p:cNvSpPr/>
          <p:nvPr/>
        </p:nvSpPr>
        <p:spPr>
          <a:xfrm>
            <a:off x="5008236" y="2221271"/>
            <a:ext cx="141133" cy="141133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24"/>
          <p:cNvSpPr/>
          <p:nvPr/>
        </p:nvSpPr>
        <p:spPr>
          <a:xfrm>
            <a:off x="5805223" y="3127376"/>
            <a:ext cx="141133" cy="141133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078801" y="1981394"/>
            <a:ext cx="1195480" cy="184303"/>
            <a:chOff x="6911550" y="2426336"/>
            <a:chExt cx="1446531" cy="223007"/>
          </a:xfrm>
        </p:grpSpPr>
        <p:cxnSp>
          <p:nvCxnSpPr>
            <p:cNvPr id="20" name="Straight Connector 25"/>
            <p:cNvCxnSpPr/>
            <p:nvPr/>
          </p:nvCxnSpPr>
          <p:spPr>
            <a:xfrm>
              <a:off x="6911551" y="2456472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7"/>
            <p:cNvCxnSpPr/>
            <p:nvPr/>
          </p:nvCxnSpPr>
          <p:spPr>
            <a:xfrm>
              <a:off x="6911550" y="2426336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3078033" y="1981394"/>
            <a:ext cx="1195480" cy="184303"/>
            <a:chOff x="4490620" y="2426336"/>
            <a:chExt cx="1446531" cy="223007"/>
          </a:xfrm>
        </p:grpSpPr>
        <p:cxnSp>
          <p:nvCxnSpPr>
            <p:cNvPr id="23" name="Straight Connector 26"/>
            <p:cNvCxnSpPr/>
            <p:nvPr/>
          </p:nvCxnSpPr>
          <p:spPr>
            <a:xfrm>
              <a:off x="5937151" y="2456472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8"/>
            <p:cNvCxnSpPr/>
            <p:nvPr/>
          </p:nvCxnSpPr>
          <p:spPr>
            <a:xfrm>
              <a:off x="4490620" y="2426336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5867486" y="2890456"/>
            <a:ext cx="1203783" cy="171851"/>
            <a:chOff x="7865858" y="3526301"/>
            <a:chExt cx="1456578" cy="207940"/>
          </a:xfrm>
        </p:grpSpPr>
        <p:cxnSp>
          <p:nvCxnSpPr>
            <p:cNvPr id="26" name="Straight Connector 29"/>
            <p:cNvCxnSpPr/>
            <p:nvPr/>
          </p:nvCxnSpPr>
          <p:spPr>
            <a:xfrm>
              <a:off x="7865858" y="3541370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31"/>
            <p:cNvCxnSpPr/>
            <p:nvPr/>
          </p:nvCxnSpPr>
          <p:spPr>
            <a:xfrm>
              <a:off x="7875905" y="3526301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组合 27"/>
          <p:cNvGrpSpPr/>
          <p:nvPr/>
        </p:nvGrpSpPr>
        <p:grpSpPr>
          <a:xfrm>
            <a:off x="2281048" y="2890456"/>
            <a:ext cx="1195480" cy="171851"/>
            <a:chOff x="3526269" y="3526301"/>
            <a:chExt cx="1446531" cy="207940"/>
          </a:xfrm>
        </p:grpSpPr>
        <p:cxnSp>
          <p:nvCxnSpPr>
            <p:cNvPr id="29" name="Straight Connector 30"/>
            <p:cNvCxnSpPr/>
            <p:nvPr/>
          </p:nvCxnSpPr>
          <p:spPr>
            <a:xfrm>
              <a:off x="4972798" y="3541370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32"/>
            <p:cNvCxnSpPr/>
            <p:nvPr/>
          </p:nvCxnSpPr>
          <p:spPr>
            <a:xfrm>
              <a:off x="3526269" y="3526301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组合 30"/>
          <p:cNvGrpSpPr/>
          <p:nvPr/>
        </p:nvGrpSpPr>
        <p:grpSpPr>
          <a:xfrm>
            <a:off x="6672775" y="3925319"/>
            <a:ext cx="796987" cy="172811"/>
            <a:chOff x="8840258" y="4778486"/>
            <a:chExt cx="964354" cy="209101"/>
          </a:xfrm>
        </p:grpSpPr>
        <p:cxnSp>
          <p:nvCxnSpPr>
            <p:cNvPr id="32" name="Straight Connector 33"/>
            <p:cNvCxnSpPr/>
            <p:nvPr/>
          </p:nvCxnSpPr>
          <p:spPr>
            <a:xfrm>
              <a:off x="8840258" y="4794716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5"/>
            <p:cNvCxnSpPr/>
            <p:nvPr/>
          </p:nvCxnSpPr>
          <p:spPr>
            <a:xfrm>
              <a:off x="8840259" y="4778486"/>
              <a:ext cx="964353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1882555" y="3925319"/>
            <a:ext cx="805289" cy="172811"/>
            <a:chOff x="3044092" y="4778486"/>
            <a:chExt cx="974400" cy="209101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4018492" y="4794716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6"/>
            <p:cNvCxnSpPr/>
            <p:nvPr/>
          </p:nvCxnSpPr>
          <p:spPr>
            <a:xfrm>
              <a:off x="3044092" y="4778486"/>
              <a:ext cx="964353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36"/>
          <p:cNvSpPr txBox="1"/>
          <p:nvPr/>
        </p:nvSpPr>
        <p:spPr>
          <a:xfrm>
            <a:off x="6360661" y="1880433"/>
            <a:ext cx="1339652" cy="442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49345" y="2790899"/>
            <a:ext cx="1339652" cy="442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81045" y="3845494"/>
            <a:ext cx="1384038" cy="442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19516" y="1879541"/>
            <a:ext cx="1373768" cy="442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29205" y="2785648"/>
            <a:ext cx="1373768" cy="442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95536" y="3845494"/>
            <a:ext cx="1392338" cy="442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3"/>
          <p:cNvSpPr/>
          <p:nvPr/>
        </p:nvSpPr>
        <p:spPr>
          <a:xfrm>
            <a:off x="2529400" y="4612518"/>
            <a:ext cx="316891" cy="2543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4"/>
          <p:cNvSpPr/>
          <p:nvPr/>
        </p:nvSpPr>
        <p:spPr>
          <a:xfrm>
            <a:off x="3326386" y="4612518"/>
            <a:ext cx="316891" cy="2543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45"/>
          <p:cNvSpPr/>
          <p:nvPr/>
        </p:nvSpPr>
        <p:spPr>
          <a:xfrm>
            <a:off x="4123372" y="4612518"/>
            <a:ext cx="316891" cy="2543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6"/>
          <p:cNvSpPr/>
          <p:nvPr/>
        </p:nvSpPr>
        <p:spPr>
          <a:xfrm>
            <a:off x="4920358" y="4612518"/>
            <a:ext cx="316891" cy="2543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ctangle 47"/>
          <p:cNvSpPr/>
          <p:nvPr/>
        </p:nvSpPr>
        <p:spPr>
          <a:xfrm>
            <a:off x="5717344" y="4612518"/>
            <a:ext cx="316891" cy="2543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48"/>
          <p:cNvSpPr/>
          <p:nvPr/>
        </p:nvSpPr>
        <p:spPr>
          <a:xfrm>
            <a:off x="6514332" y="4612518"/>
            <a:ext cx="316891" cy="2543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/>
          <p:nvPr/>
        </p:nvSpPr>
        <p:spPr>
          <a:xfrm>
            <a:off x="3112563" y="4902460"/>
            <a:ext cx="746125" cy="2543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>
            <a:spLocks noChangeArrowheads="1"/>
          </p:cNvSpPr>
          <p:nvPr/>
        </p:nvSpPr>
        <p:spPr bwMode="auto">
          <a:xfrm>
            <a:off x="1377220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矩形 10"/>
          <p:cNvSpPr>
            <a:spLocks noChangeArrowheads="1"/>
          </p:cNvSpPr>
          <p:nvPr/>
        </p:nvSpPr>
        <p:spPr bwMode="auto">
          <a:xfrm>
            <a:off x="1334772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</a:endParaRPr>
          </a:p>
        </p:txBody>
      </p:sp>
      <p:sp>
        <p:nvSpPr>
          <p:cNvPr id="4" name="直接连接符 11"/>
          <p:cNvSpPr>
            <a:spLocks noChangeShapeType="1"/>
          </p:cNvSpPr>
          <p:nvPr/>
        </p:nvSpPr>
        <p:spPr bwMode="auto">
          <a:xfrm>
            <a:off x="-50873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</a:endParaRPr>
          </a:p>
        </p:txBody>
      </p:sp>
      <p:sp>
        <p:nvSpPr>
          <p:cNvPr id="5" name="Text Box 3"/>
          <p:cNvSpPr>
            <a:spLocks noChangeArrowheads="1"/>
          </p:cNvSpPr>
          <p:nvPr/>
        </p:nvSpPr>
        <p:spPr bwMode="auto">
          <a:xfrm>
            <a:off x="5677884" y="1614088"/>
            <a:ext cx="3358612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04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6149410" y="2341389"/>
            <a:ext cx="2735295" cy="1109336"/>
            <a:chOff x="2872440" y="555224"/>
            <a:chExt cx="2846543" cy="1155200"/>
          </a:xfrm>
        </p:grpSpPr>
        <p:sp>
          <p:nvSpPr>
            <p:cNvPr id="3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33652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513390" cy="360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5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492623" cy="24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900" dirty="0" smtClean="0">
                  <a:solidFill>
                    <a:schemeClr val="bg1">
                      <a:lumMod val="65000"/>
                    </a:schemeClr>
                  </a:solidFill>
                  <a:latin typeface="+mn-lt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lang="zh-CN" altLang="en-US" sz="900" dirty="0">
                <a:solidFill>
                  <a:schemeClr val="bg1">
                    <a:lumMod val="65000"/>
                  </a:schemeClr>
                </a:solidFill>
                <a:latin typeface="+mn-lt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 sz="1200">
                <a:solidFill>
                  <a:schemeClr val="bg1"/>
                </a:solidFill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5859719" y="800881"/>
            <a:ext cx="3320776" cy="103526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200"/>
          </a:p>
        </p:txBody>
      </p:sp>
      <p:sp>
        <p:nvSpPr>
          <p:cNvPr id="8" name="矩形 7"/>
          <p:cNvSpPr/>
          <p:nvPr/>
        </p:nvSpPr>
        <p:spPr>
          <a:xfrm>
            <a:off x="5859719" y="4697990"/>
            <a:ext cx="3320776" cy="103526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200"/>
          </a:p>
        </p:txBody>
      </p:sp>
      <p:sp>
        <p:nvSpPr>
          <p:cNvPr id="9" name="任意多边形 8"/>
          <p:cNvSpPr/>
          <p:nvPr/>
        </p:nvSpPr>
        <p:spPr>
          <a:xfrm>
            <a:off x="5859719" y="1921529"/>
            <a:ext cx="3320776" cy="2684980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200"/>
          </a:p>
        </p:txBody>
      </p:sp>
      <p:grpSp>
        <p:nvGrpSpPr>
          <p:cNvPr id="10" name="组合 55"/>
          <p:cNvGrpSpPr>
            <a:grpSpLocks/>
          </p:cNvGrpSpPr>
          <p:nvPr/>
        </p:nvGrpSpPr>
        <p:grpSpPr bwMode="auto">
          <a:xfrm>
            <a:off x="780976" y="2077782"/>
            <a:ext cx="4752459" cy="808351"/>
            <a:chOff x="5125834" y="3831657"/>
            <a:chExt cx="4948441" cy="841499"/>
          </a:xfrm>
        </p:grpSpPr>
        <p:sp>
          <p:nvSpPr>
            <p:cNvPr id="11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5656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5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5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0" cy="432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3" name="十字形 12"/>
          <p:cNvSpPr/>
          <p:nvPr/>
        </p:nvSpPr>
        <p:spPr>
          <a:xfrm>
            <a:off x="6268336" y="4086590"/>
            <a:ext cx="265296" cy="265296"/>
          </a:xfrm>
          <a:prstGeom prst="plus">
            <a:avLst>
              <a:gd name="adj" fmla="val 4138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sz="1200"/>
          </a:p>
        </p:txBody>
      </p:sp>
      <p:grpSp>
        <p:nvGrpSpPr>
          <p:cNvPr id="14" name="组合 2"/>
          <p:cNvGrpSpPr>
            <a:grpSpLocks/>
          </p:cNvGrpSpPr>
          <p:nvPr/>
        </p:nvGrpSpPr>
        <p:grpSpPr bwMode="auto">
          <a:xfrm>
            <a:off x="922771" y="3581918"/>
            <a:ext cx="3997738" cy="664765"/>
            <a:chOff x="546100" y="2895600"/>
            <a:chExt cx="4162425" cy="692704"/>
          </a:xfrm>
        </p:grpSpPr>
        <p:grpSp>
          <p:nvGrpSpPr>
            <p:cNvPr id="15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19" name="矩形 18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 sz="1200"/>
              </a:p>
            </p:txBody>
          </p:sp>
          <p:grpSp>
            <p:nvGrpSpPr>
              <p:cNvPr id="20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chemeClr val="bg1"/>
              </a:solidFill>
            </p:grpSpPr>
            <p:sp>
              <p:nvSpPr>
                <p:cNvPr id="21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0">
                    <a:latin typeface="+mn-lt"/>
                    <a:ea typeface="+mn-ea"/>
                  </a:endParaRPr>
                </a:p>
              </p:txBody>
            </p:sp>
            <p:sp>
              <p:nvSpPr>
                <p:cNvPr id="22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0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16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614475"/>
              <a:chOff x="5125835" y="3227734"/>
              <a:chExt cx="3291090" cy="614475"/>
            </a:xfrm>
          </p:grpSpPr>
          <p:sp>
            <p:nvSpPr>
              <p:cNvPr id="17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3674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5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18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514151" cy="360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23" name="组合 3"/>
          <p:cNvGrpSpPr>
            <a:grpSpLocks/>
          </p:cNvGrpSpPr>
          <p:nvPr/>
        </p:nvGrpSpPr>
        <p:grpSpPr bwMode="auto">
          <a:xfrm>
            <a:off x="922771" y="4447943"/>
            <a:ext cx="3997738" cy="664765"/>
            <a:chOff x="546100" y="3797300"/>
            <a:chExt cx="4162425" cy="692704"/>
          </a:xfrm>
        </p:grpSpPr>
        <p:grpSp>
          <p:nvGrpSpPr>
            <p:cNvPr id="24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 sz="1200"/>
              </a:p>
            </p:txBody>
          </p:sp>
          <p:grpSp>
            <p:nvGrpSpPr>
              <p:cNvPr id="29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chemeClr val="bg1"/>
              </a:solidFill>
            </p:grpSpPr>
            <p:sp>
              <p:nvSpPr>
                <p:cNvPr id="30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0">
                    <a:latin typeface="+mn-lt"/>
                    <a:ea typeface="+mn-ea"/>
                  </a:endParaRPr>
                </a:p>
              </p:txBody>
            </p:sp>
            <p:sp>
              <p:nvSpPr>
                <p:cNvPr id="31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0">
                    <a:latin typeface="+mn-lt"/>
                    <a:ea typeface="+mn-ea"/>
                  </a:endParaRPr>
                </a:p>
              </p:txBody>
            </p:sp>
            <p:sp>
              <p:nvSpPr>
                <p:cNvPr id="32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0">
                    <a:latin typeface="+mn-lt"/>
                    <a:ea typeface="+mn-ea"/>
                  </a:endParaRPr>
                </a:p>
              </p:txBody>
            </p:sp>
            <p:sp>
              <p:nvSpPr>
                <p:cNvPr id="33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400">
                    <a:latin typeface="+mn-lt"/>
                    <a:ea typeface="+mn-ea"/>
                  </a:endParaRPr>
                </a:p>
              </p:txBody>
            </p:sp>
          </p:grpSp>
        </p:grpSp>
        <p:grpSp>
          <p:nvGrpSpPr>
            <p:cNvPr id="25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614475"/>
              <a:chOff x="5125835" y="3227734"/>
              <a:chExt cx="3291090" cy="614475"/>
            </a:xfrm>
          </p:grpSpPr>
          <p:sp>
            <p:nvSpPr>
              <p:cNvPr id="26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3674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5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27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514151" cy="360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1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190445" y="2478226"/>
            <a:ext cx="4805580" cy="2199633"/>
            <a:chOff x="3212076" y="2449974"/>
            <a:chExt cx="5771680" cy="2641840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" name="Rounded Rectangle 123"/>
          <p:cNvSpPr/>
          <p:nvPr/>
        </p:nvSpPr>
        <p:spPr>
          <a:xfrm rot="5400000">
            <a:off x="1669257" y="3336594"/>
            <a:ext cx="1526341" cy="49034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124"/>
          <p:cNvSpPr/>
          <p:nvPr/>
        </p:nvSpPr>
        <p:spPr>
          <a:xfrm rot="5400000">
            <a:off x="2140453" y="3336596"/>
            <a:ext cx="2304937" cy="49034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ounded Rectangle 125"/>
          <p:cNvSpPr/>
          <p:nvPr/>
        </p:nvSpPr>
        <p:spPr>
          <a:xfrm rot="5400000">
            <a:off x="3204545" y="3336596"/>
            <a:ext cx="1915639" cy="490345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26"/>
          <p:cNvSpPr/>
          <p:nvPr/>
        </p:nvSpPr>
        <p:spPr>
          <a:xfrm rot="5400000">
            <a:off x="3671048" y="3336597"/>
            <a:ext cx="2696360" cy="490345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27"/>
          <p:cNvSpPr/>
          <p:nvPr/>
        </p:nvSpPr>
        <p:spPr>
          <a:xfrm rot="5400000">
            <a:off x="4741582" y="3336597"/>
            <a:ext cx="2304939" cy="490345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8"/>
          <p:cNvSpPr/>
          <p:nvPr/>
        </p:nvSpPr>
        <p:spPr>
          <a:xfrm rot="5400000">
            <a:off x="6118009" y="3336596"/>
            <a:ext cx="1264685" cy="490345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 Placeholder 32"/>
          <p:cNvSpPr txBox="1">
            <a:spLocks/>
          </p:cNvSpPr>
          <p:nvPr/>
        </p:nvSpPr>
        <p:spPr>
          <a:xfrm>
            <a:off x="7178409" y="1766136"/>
            <a:ext cx="1537325" cy="376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31"/>
          <p:cNvSpPr/>
          <p:nvPr/>
        </p:nvSpPr>
        <p:spPr>
          <a:xfrm>
            <a:off x="6500363" y="1700808"/>
            <a:ext cx="503477" cy="503477"/>
          </a:xfrm>
          <a:prstGeom prst="roundRect">
            <a:avLst>
              <a:gd name="adj" fmla="val 16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32"/>
          <p:cNvSpPr txBox="1">
            <a:spLocks/>
          </p:cNvSpPr>
          <p:nvPr/>
        </p:nvSpPr>
        <p:spPr>
          <a:xfrm>
            <a:off x="7201747" y="4937915"/>
            <a:ext cx="1537325" cy="376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33"/>
          <p:cNvSpPr/>
          <p:nvPr/>
        </p:nvSpPr>
        <p:spPr>
          <a:xfrm>
            <a:off x="6523702" y="4872587"/>
            <a:ext cx="503477" cy="503477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Arc 134"/>
          <p:cNvSpPr/>
          <p:nvPr/>
        </p:nvSpPr>
        <p:spPr>
          <a:xfrm rot="14978043" flipH="1">
            <a:off x="5134838" y="3850006"/>
            <a:ext cx="1481382" cy="1481382"/>
          </a:xfrm>
          <a:prstGeom prst="arc">
            <a:avLst>
              <a:gd name="adj1" fmla="val 17014246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Arc 135"/>
          <p:cNvSpPr/>
          <p:nvPr/>
        </p:nvSpPr>
        <p:spPr>
          <a:xfrm rot="6621957" flipH="1" flipV="1">
            <a:off x="5764988" y="1886878"/>
            <a:ext cx="1481382" cy="1481382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2"/>
          <p:cNvSpPr txBox="1">
            <a:spLocks/>
          </p:cNvSpPr>
          <p:nvPr/>
        </p:nvSpPr>
        <p:spPr>
          <a:xfrm flipH="1">
            <a:off x="490883" y="1766137"/>
            <a:ext cx="1446879" cy="376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ounded Rectangle 137"/>
          <p:cNvSpPr/>
          <p:nvPr/>
        </p:nvSpPr>
        <p:spPr>
          <a:xfrm flipH="1">
            <a:off x="2112335" y="1700808"/>
            <a:ext cx="503477" cy="503477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2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2"/>
          <p:cNvSpPr txBox="1">
            <a:spLocks/>
          </p:cNvSpPr>
          <p:nvPr/>
        </p:nvSpPr>
        <p:spPr>
          <a:xfrm flipH="1">
            <a:off x="467544" y="4937916"/>
            <a:ext cx="1446879" cy="3766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ounded Rectangle 139"/>
          <p:cNvSpPr/>
          <p:nvPr/>
        </p:nvSpPr>
        <p:spPr>
          <a:xfrm flipH="1">
            <a:off x="2088996" y="4872587"/>
            <a:ext cx="503477" cy="503477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Arc 140"/>
          <p:cNvSpPr/>
          <p:nvPr/>
        </p:nvSpPr>
        <p:spPr>
          <a:xfrm rot="6621957">
            <a:off x="2456377" y="3591921"/>
            <a:ext cx="1693678" cy="1693678"/>
          </a:xfrm>
          <a:prstGeom prst="arc">
            <a:avLst>
              <a:gd name="adj1" fmla="val 16087243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Arc 141"/>
          <p:cNvSpPr/>
          <p:nvPr/>
        </p:nvSpPr>
        <p:spPr>
          <a:xfrm rot="14978043" flipV="1">
            <a:off x="1869803" y="1886878"/>
            <a:ext cx="1481382" cy="1481382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AutoShape 5"/>
          <p:cNvSpPr>
            <a:spLocks/>
          </p:cNvSpPr>
          <p:nvPr/>
        </p:nvSpPr>
        <p:spPr bwMode="auto">
          <a:xfrm>
            <a:off x="4636164" y="2011761"/>
            <a:ext cx="1668445" cy="170299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899"/>
                </a:cubicBezTo>
                <a:cubicBezTo>
                  <a:pt x="21600" y="18899"/>
                  <a:pt x="21600" y="18899"/>
                  <a:pt x="21600" y="18899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899"/>
                  <a:pt x="11144" y="18899"/>
                  <a:pt x="11144" y="18899"/>
                </a:cubicBezTo>
                <a:cubicBezTo>
                  <a:pt x="13327" y="18899"/>
                  <a:pt x="13327" y="18899"/>
                  <a:pt x="13327" y="18899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0936" tIns="20936" rIns="20936" bIns="20936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6"/>
          <p:cNvSpPr>
            <a:spLocks/>
          </p:cNvSpPr>
          <p:nvPr/>
        </p:nvSpPr>
        <p:spPr bwMode="auto">
          <a:xfrm>
            <a:off x="3142625" y="1830377"/>
            <a:ext cx="1707314" cy="167708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599"/>
                </a:cubicBezTo>
                <a:cubicBezTo>
                  <a:pt x="5890" y="21599"/>
                  <a:pt x="5890" y="21599"/>
                  <a:pt x="5890" y="21599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0936" tIns="20936" rIns="20936" bIns="20936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7"/>
          <p:cNvSpPr>
            <a:spLocks/>
          </p:cNvSpPr>
          <p:nvPr/>
        </p:nvSpPr>
        <p:spPr bwMode="auto">
          <a:xfrm>
            <a:off x="2964839" y="3298006"/>
            <a:ext cx="1671326" cy="17001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599" y="21599"/>
                </a:cubicBezTo>
                <a:cubicBezTo>
                  <a:pt x="21599" y="15509"/>
                  <a:pt x="21599" y="15509"/>
                  <a:pt x="21599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20936" tIns="20936" rIns="20936" bIns="20936"/>
          <a:lstStyle/>
          <a:p>
            <a:pPr defTabSz="418738">
              <a:lnSpc>
                <a:spcPct val="120000"/>
              </a:lnSpc>
              <a:defRPr/>
            </a:pPr>
            <a:endParaRPr lang="es-ES" sz="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AutoShape 8"/>
          <p:cNvSpPr>
            <a:spLocks/>
          </p:cNvSpPr>
          <p:nvPr/>
        </p:nvSpPr>
        <p:spPr bwMode="auto">
          <a:xfrm>
            <a:off x="4423111" y="3585917"/>
            <a:ext cx="1703715" cy="15712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00" y="19403"/>
                </a:moveTo>
                <a:cubicBezTo>
                  <a:pt x="12768" y="19403"/>
                  <a:pt x="21037" y="10861"/>
                  <a:pt x="21599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4" y="7200"/>
                  <a:pt x="9562" y="12813"/>
                  <a:pt x="2812" y="12813"/>
                </a:cubicBezTo>
                <a:cubicBezTo>
                  <a:pt x="2756" y="12813"/>
                  <a:pt x="2756" y="12813"/>
                  <a:pt x="2700" y="12813"/>
                </a:cubicBezTo>
                <a:cubicBezTo>
                  <a:pt x="2700" y="10494"/>
                  <a:pt x="2700" y="10494"/>
                  <a:pt x="2700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700" y="21600"/>
                  <a:pt x="2700" y="21600"/>
                  <a:pt x="2700" y="21600"/>
                </a:cubicBezTo>
                <a:lnTo>
                  <a:pt x="2700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20936" tIns="20936" rIns="20936" bIns="20936"/>
          <a:lstStyle/>
          <a:p>
            <a:pPr defTabSz="418738">
              <a:lnSpc>
                <a:spcPct val="120000"/>
              </a:lnSpc>
              <a:defRPr/>
            </a:pPr>
            <a:endParaRPr lang="es-ES" sz="8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AutoShape 9"/>
          <p:cNvSpPr>
            <a:spLocks/>
          </p:cNvSpPr>
          <p:nvPr/>
        </p:nvSpPr>
        <p:spPr bwMode="auto">
          <a:xfrm>
            <a:off x="6260703" y="2108212"/>
            <a:ext cx="718339" cy="82918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s-ES" altLang="zh-CN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10"/>
          <p:cNvSpPr>
            <a:spLocks/>
          </p:cNvSpPr>
          <p:nvPr/>
        </p:nvSpPr>
        <p:spPr bwMode="auto">
          <a:xfrm>
            <a:off x="6441367" y="2356605"/>
            <a:ext cx="357010" cy="3323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11"/>
          <p:cNvSpPr>
            <a:spLocks/>
          </p:cNvSpPr>
          <p:nvPr/>
        </p:nvSpPr>
        <p:spPr bwMode="auto">
          <a:xfrm>
            <a:off x="2285369" y="2108212"/>
            <a:ext cx="718339" cy="82918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s-ES" altLang="zh-CN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12"/>
          <p:cNvSpPr>
            <a:spLocks/>
          </p:cNvSpPr>
          <p:nvPr/>
        </p:nvSpPr>
        <p:spPr bwMode="auto">
          <a:xfrm>
            <a:off x="2476832" y="2356604"/>
            <a:ext cx="335416" cy="3323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AutoShape 13"/>
          <p:cNvSpPr>
            <a:spLocks/>
          </p:cNvSpPr>
          <p:nvPr/>
        </p:nvSpPr>
        <p:spPr bwMode="auto">
          <a:xfrm>
            <a:off x="6260703" y="4154901"/>
            <a:ext cx="718339" cy="8299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49" name="AutoShape 14"/>
          <p:cNvSpPr>
            <a:spLocks/>
          </p:cNvSpPr>
          <p:nvPr/>
        </p:nvSpPr>
        <p:spPr bwMode="auto">
          <a:xfrm>
            <a:off x="6347941" y="4403654"/>
            <a:ext cx="543861" cy="3323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AutoShape 15"/>
          <p:cNvSpPr>
            <a:spLocks/>
          </p:cNvSpPr>
          <p:nvPr/>
        </p:nvSpPr>
        <p:spPr bwMode="auto">
          <a:xfrm>
            <a:off x="2285369" y="4154901"/>
            <a:ext cx="718339" cy="8299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80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s-ES" altLang="zh-CN" sz="1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AutoShape 16"/>
          <p:cNvSpPr>
            <a:spLocks/>
          </p:cNvSpPr>
          <p:nvPr/>
        </p:nvSpPr>
        <p:spPr bwMode="auto">
          <a:xfrm>
            <a:off x="2476832" y="4418913"/>
            <a:ext cx="335416" cy="30187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8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AutoShape 17"/>
          <p:cNvSpPr>
            <a:spLocks/>
          </p:cNvSpPr>
          <p:nvPr/>
        </p:nvSpPr>
        <p:spPr bwMode="auto">
          <a:xfrm>
            <a:off x="7112202" y="2209060"/>
            <a:ext cx="1636262" cy="6351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7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AutoShape 18"/>
          <p:cNvSpPr>
            <a:spLocks/>
          </p:cNvSpPr>
          <p:nvPr/>
        </p:nvSpPr>
        <p:spPr bwMode="auto">
          <a:xfrm>
            <a:off x="7112202" y="4256111"/>
            <a:ext cx="1636262" cy="6351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7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AutoShape 19"/>
          <p:cNvSpPr>
            <a:spLocks/>
          </p:cNvSpPr>
          <p:nvPr/>
        </p:nvSpPr>
        <p:spPr bwMode="auto">
          <a:xfrm>
            <a:off x="535589" y="2190698"/>
            <a:ext cx="1611583" cy="6351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7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AutoShape 20"/>
          <p:cNvSpPr>
            <a:spLocks/>
          </p:cNvSpPr>
          <p:nvPr/>
        </p:nvSpPr>
        <p:spPr bwMode="auto">
          <a:xfrm>
            <a:off x="535589" y="4318693"/>
            <a:ext cx="1611583" cy="63517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687"/>
              </a:spcBef>
            </a:pPr>
            <a:r>
              <a:rPr lang="zh-CN" altLang="en-US" sz="7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6" name="Group 21"/>
          <p:cNvGrpSpPr>
            <a:grpSpLocks/>
          </p:cNvGrpSpPr>
          <p:nvPr/>
        </p:nvGrpSpPr>
        <p:grpSpPr bwMode="auto">
          <a:xfrm>
            <a:off x="4017875" y="2910765"/>
            <a:ext cx="1222184" cy="1219304"/>
            <a:chOff x="0" y="0"/>
            <a:chExt cx="2694538" cy="2689032"/>
          </a:xfrm>
        </p:grpSpPr>
        <p:sp>
          <p:nvSpPr>
            <p:cNvPr id="57" name="AutoShape 22"/>
            <p:cNvSpPr>
              <a:spLocks/>
            </p:cNvSpPr>
            <p:nvPr/>
          </p:nvSpPr>
          <p:spPr bwMode="auto">
            <a:xfrm>
              <a:off x="0" y="0"/>
              <a:ext cx="2689777" cy="2689032"/>
            </a:xfrm>
            <a:custGeom>
              <a:avLst/>
              <a:gdLst>
                <a:gd name="T0" fmla="*/ 1344820 w 19679"/>
                <a:gd name="T1" fmla="*/ 1475763 h 19679"/>
                <a:gd name="T2" fmla="*/ 1344820 w 19679"/>
                <a:gd name="T3" fmla="*/ 1475763 h 19679"/>
                <a:gd name="T4" fmla="*/ 1344820 w 19679"/>
                <a:gd name="T5" fmla="*/ 1475763 h 19679"/>
                <a:gd name="T6" fmla="*/ 1344820 w 19679"/>
                <a:gd name="T7" fmla="*/ 147576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AutoShape 23"/>
            <p:cNvSpPr>
              <a:spLocks/>
            </p:cNvSpPr>
            <p:nvPr/>
          </p:nvSpPr>
          <p:spPr bwMode="auto">
            <a:xfrm>
              <a:off x="238033" y="231758"/>
              <a:ext cx="2456505" cy="2320758"/>
            </a:xfrm>
            <a:custGeom>
              <a:avLst/>
              <a:gdLst>
                <a:gd name="T0" fmla="*/ 1228253 w 21506"/>
                <a:gd name="T1" fmla="*/ 1160379 h 21600"/>
                <a:gd name="T2" fmla="*/ 1228253 w 21506"/>
                <a:gd name="T3" fmla="*/ 1160379 h 21600"/>
                <a:gd name="T4" fmla="*/ 1228253 w 21506"/>
                <a:gd name="T5" fmla="*/ 1160379 h 21600"/>
                <a:gd name="T6" fmla="*/ 1228253 w 21506"/>
                <a:gd name="T7" fmla="*/ 11603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06" h="21600">
                  <a:moveTo>
                    <a:pt x="15358" y="0"/>
                  </a:moveTo>
                  <a:lnTo>
                    <a:pt x="15183" y="107"/>
                  </a:lnTo>
                  <a:lnTo>
                    <a:pt x="14457" y="1"/>
                  </a:lnTo>
                  <a:lnTo>
                    <a:pt x="13420" y="32"/>
                  </a:lnTo>
                  <a:lnTo>
                    <a:pt x="13421" y="345"/>
                  </a:lnTo>
                  <a:lnTo>
                    <a:pt x="12914" y="387"/>
                  </a:lnTo>
                  <a:lnTo>
                    <a:pt x="12059" y="302"/>
                  </a:lnTo>
                  <a:lnTo>
                    <a:pt x="11793" y="519"/>
                  </a:lnTo>
                  <a:cubicBezTo>
                    <a:pt x="11707" y="564"/>
                    <a:pt x="11616" y="598"/>
                    <a:pt x="11522" y="621"/>
                  </a:cubicBezTo>
                  <a:cubicBezTo>
                    <a:pt x="11378" y="657"/>
                    <a:pt x="11230" y="667"/>
                    <a:pt x="11083" y="650"/>
                  </a:cubicBezTo>
                  <a:lnTo>
                    <a:pt x="10773" y="700"/>
                  </a:lnTo>
                  <a:cubicBezTo>
                    <a:pt x="10738" y="761"/>
                    <a:pt x="10737" y="838"/>
                    <a:pt x="10772" y="900"/>
                  </a:cubicBezTo>
                  <a:cubicBezTo>
                    <a:pt x="10799" y="948"/>
                    <a:pt x="10843" y="980"/>
                    <a:pt x="10894" y="990"/>
                  </a:cubicBezTo>
                  <a:lnTo>
                    <a:pt x="11151" y="905"/>
                  </a:lnTo>
                  <a:lnTo>
                    <a:pt x="11678" y="944"/>
                  </a:lnTo>
                  <a:lnTo>
                    <a:pt x="11968" y="1062"/>
                  </a:lnTo>
                  <a:lnTo>
                    <a:pt x="11809" y="1450"/>
                  </a:lnTo>
                  <a:lnTo>
                    <a:pt x="11642" y="1571"/>
                  </a:lnTo>
                  <a:lnTo>
                    <a:pt x="12127" y="1645"/>
                  </a:lnTo>
                  <a:lnTo>
                    <a:pt x="11988" y="2022"/>
                  </a:lnTo>
                  <a:lnTo>
                    <a:pt x="11506" y="2182"/>
                  </a:lnTo>
                  <a:lnTo>
                    <a:pt x="11695" y="3059"/>
                  </a:lnTo>
                  <a:lnTo>
                    <a:pt x="12105" y="3098"/>
                  </a:lnTo>
                  <a:cubicBezTo>
                    <a:pt x="12162" y="2946"/>
                    <a:pt x="12246" y="2807"/>
                    <a:pt x="12352" y="2689"/>
                  </a:cubicBezTo>
                  <a:cubicBezTo>
                    <a:pt x="12475" y="2554"/>
                    <a:pt x="12623" y="2449"/>
                    <a:pt x="12788" y="2383"/>
                  </a:cubicBezTo>
                  <a:lnTo>
                    <a:pt x="12978" y="2047"/>
                  </a:lnTo>
                  <a:lnTo>
                    <a:pt x="13185" y="2047"/>
                  </a:lnTo>
                  <a:lnTo>
                    <a:pt x="13372" y="2110"/>
                  </a:lnTo>
                  <a:lnTo>
                    <a:pt x="13510" y="1785"/>
                  </a:lnTo>
                  <a:cubicBezTo>
                    <a:pt x="13629" y="1811"/>
                    <a:pt x="13748" y="1830"/>
                    <a:pt x="13869" y="1840"/>
                  </a:cubicBezTo>
                  <a:cubicBezTo>
                    <a:pt x="14010" y="1853"/>
                    <a:pt x="14152" y="1854"/>
                    <a:pt x="14293" y="1844"/>
                  </a:cubicBezTo>
                  <a:lnTo>
                    <a:pt x="14439" y="1530"/>
                  </a:lnTo>
                  <a:lnTo>
                    <a:pt x="14688" y="1459"/>
                  </a:lnTo>
                  <a:cubicBezTo>
                    <a:pt x="14751" y="1390"/>
                    <a:pt x="14817" y="1323"/>
                    <a:pt x="14885" y="1260"/>
                  </a:cubicBezTo>
                  <a:cubicBezTo>
                    <a:pt x="14959" y="1191"/>
                    <a:pt x="15037" y="1127"/>
                    <a:pt x="15117" y="1066"/>
                  </a:cubicBezTo>
                  <a:lnTo>
                    <a:pt x="15126" y="690"/>
                  </a:lnTo>
                  <a:lnTo>
                    <a:pt x="15329" y="346"/>
                  </a:lnTo>
                  <a:lnTo>
                    <a:pt x="15575" y="336"/>
                  </a:lnTo>
                  <a:lnTo>
                    <a:pt x="15625" y="156"/>
                  </a:lnTo>
                  <a:lnTo>
                    <a:pt x="15358" y="0"/>
                  </a:lnTo>
                  <a:close/>
                  <a:moveTo>
                    <a:pt x="11114" y="73"/>
                  </a:moveTo>
                  <a:lnTo>
                    <a:pt x="10739" y="206"/>
                  </a:lnTo>
                  <a:lnTo>
                    <a:pt x="10084" y="302"/>
                  </a:lnTo>
                  <a:lnTo>
                    <a:pt x="9835" y="143"/>
                  </a:lnTo>
                  <a:lnTo>
                    <a:pt x="9241" y="102"/>
                  </a:lnTo>
                  <a:lnTo>
                    <a:pt x="9093" y="316"/>
                  </a:lnTo>
                  <a:lnTo>
                    <a:pt x="8825" y="329"/>
                  </a:lnTo>
                  <a:lnTo>
                    <a:pt x="8795" y="634"/>
                  </a:lnTo>
                  <a:lnTo>
                    <a:pt x="9296" y="673"/>
                  </a:lnTo>
                  <a:lnTo>
                    <a:pt x="9520" y="600"/>
                  </a:lnTo>
                  <a:lnTo>
                    <a:pt x="9550" y="914"/>
                  </a:lnTo>
                  <a:lnTo>
                    <a:pt x="9839" y="1006"/>
                  </a:lnTo>
                  <a:lnTo>
                    <a:pt x="9989" y="671"/>
                  </a:lnTo>
                  <a:lnTo>
                    <a:pt x="10409" y="428"/>
                  </a:lnTo>
                  <a:lnTo>
                    <a:pt x="10749" y="408"/>
                  </a:lnTo>
                  <a:lnTo>
                    <a:pt x="11236" y="338"/>
                  </a:lnTo>
                  <a:lnTo>
                    <a:pt x="11598" y="230"/>
                  </a:lnTo>
                  <a:lnTo>
                    <a:pt x="11114" y="73"/>
                  </a:lnTo>
                  <a:close/>
                  <a:moveTo>
                    <a:pt x="8399" y="529"/>
                  </a:moveTo>
                  <a:lnTo>
                    <a:pt x="8051" y="558"/>
                  </a:lnTo>
                  <a:lnTo>
                    <a:pt x="7628" y="557"/>
                  </a:lnTo>
                  <a:lnTo>
                    <a:pt x="7493" y="821"/>
                  </a:lnTo>
                  <a:lnTo>
                    <a:pt x="7714" y="913"/>
                  </a:lnTo>
                  <a:lnTo>
                    <a:pt x="8098" y="707"/>
                  </a:lnTo>
                  <a:lnTo>
                    <a:pt x="8504" y="634"/>
                  </a:lnTo>
                  <a:lnTo>
                    <a:pt x="8399" y="529"/>
                  </a:lnTo>
                  <a:close/>
                  <a:moveTo>
                    <a:pt x="8332" y="917"/>
                  </a:moveTo>
                  <a:lnTo>
                    <a:pt x="7952" y="958"/>
                  </a:lnTo>
                  <a:lnTo>
                    <a:pt x="8112" y="1199"/>
                  </a:lnTo>
                  <a:lnTo>
                    <a:pt x="8272" y="1179"/>
                  </a:lnTo>
                  <a:lnTo>
                    <a:pt x="8332" y="917"/>
                  </a:lnTo>
                  <a:close/>
                  <a:moveTo>
                    <a:pt x="7232" y="1018"/>
                  </a:moveTo>
                  <a:lnTo>
                    <a:pt x="7005" y="1199"/>
                  </a:lnTo>
                  <a:lnTo>
                    <a:pt x="6350" y="1360"/>
                  </a:lnTo>
                  <a:lnTo>
                    <a:pt x="5911" y="1062"/>
                  </a:lnTo>
                  <a:lnTo>
                    <a:pt x="5433" y="1120"/>
                  </a:lnTo>
                  <a:lnTo>
                    <a:pt x="5006" y="1325"/>
                  </a:lnTo>
                  <a:lnTo>
                    <a:pt x="5337" y="1488"/>
                  </a:lnTo>
                  <a:lnTo>
                    <a:pt x="5768" y="1425"/>
                  </a:lnTo>
                  <a:lnTo>
                    <a:pt x="5846" y="1778"/>
                  </a:lnTo>
                  <a:cubicBezTo>
                    <a:pt x="5889" y="1839"/>
                    <a:pt x="5955" y="1876"/>
                    <a:pt x="6026" y="1879"/>
                  </a:cubicBezTo>
                  <a:cubicBezTo>
                    <a:pt x="6195" y="1888"/>
                    <a:pt x="6328" y="1727"/>
                    <a:pt x="6298" y="1550"/>
                  </a:cubicBezTo>
                  <a:lnTo>
                    <a:pt x="6573" y="1540"/>
                  </a:lnTo>
                  <a:lnTo>
                    <a:pt x="6802" y="1725"/>
                  </a:lnTo>
                  <a:lnTo>
                    <a:pt x="7121" y="1521"/>
                  </a:lnTo>
                  <a:lnTo>
                    <a:pt x="7232" y="1018"/>
                  </a:lnTo>
                  <a:close/>
                  <a:moveTo>
                    <a:pt x="9455" y="1106"/>
                  </a:moveTo>
                  <a:lnTo>
                    <a:pt x="9235" y="1380"/>
                  </a:lnTo>
                  <a:lnTo>
                    <a:pt x="9068" y="1460"/>
                  </a:lnTo>
                  <a:lnTo>
                    <a:pt x="8705" y="1190"/>
                  </a:lnTo>
                  <a:lnTo>
                    <a:pt x="8414" y="1291"/>
                  </a:lnTo>
                  <a:lnTo>
                    <a:pt x="8426" y="1739"/>
                  </a:lnTo>
                  <a:lnTo>
                    <a:pt x="8605" y="1860"/>
                  </a:lnTo>
                  <a:lnTo>
                    <a:pt x="8447" y="2175"/>
                  </a:lnTo>
                  <a:lnTo>
                    <a:pt x="8813" y="2299"/>
                  </a:lnTo>
                  <a:lnTo>
                    <a:pt x="8814" y="1698"/>
                  </a:lnTo>
                  <a:lnTo>
                    <a:pt x="9150" y="1603"/>
                  </a:lnTo>
                  <a:lnTo>
                    <a:pt x="9416" y="1854"/>
                  </a:lnTo>
                  <a:lnTo>
                    <a:pt x="9708" y="2306"/>
                  </a:lnTo>
                  <a:lnTo>
                    <a:pt x="10285" y="2225"/>
                  </a:lnTo>
                  <a:lnTo>
                    <a:pt x="10492" y="2288"/>
                  </a:lnTo>
                  <a:lnTo>
                    <a:pt x="10334" y="1805"/>
                  </a:lnTo>
                  <a:lnTo>
                    <a:pt x="9861" y="1664"/>
                  </a:lnTo>
                  <a:lnTo>
                    <a:pt x="9732" y="1190"/>
                  </a:lnTo>
                  <a:lnTo>
                    <a:pt x="9455" y="1106"/>
                  </a:lnTo>
                  <a:close/>
                  <a:moveTo>
                    <a:pt x="7756" y="1294"/>
                  </a:moveTo>
                  <a:lnTo>
                    <a:pt x="7657" y="1867"/>
                  </a:lnTo>
                  <a:lnTo>
                    <a:pt x="7333" y="2120"/>
                  </a:lnTo>
                  <a:lnTo>
                    <a:pt x="6862" y="2313"/>
                  </a:lnTo>
                  <a:lnTo>
                    <a:pt x="6397" y="2166"/>
                  </a:lnTo>
                  <a:lnTo>
                    <a:pt x="6160" y="1966"/>
                  </a:lnTo>
                  <a:lnTo>
                    <a:pt x="5992" y="2553"/>
                  </a:lnTo>
                  <a:lnTo>
                    <a:pt x="5686" y="2311"/>
                  </a:lnTo>
                  <a:lnTo>
                    <a:pt x="5636" y="1965"/>
                  </a:lnTo>
                  <a:lnTo>
                    <a:pt x="5312" y="2033"/>
                  </a:lnTo>
                  <a:lnTo>
                    <a:pt x="4729" y="1844"/>
                  </a:lnTo>
                  <a:lnTo>
                    <a:pt x="4226" y="1706"/>
                  </a:lnTo>
                  <a:lnTo>
                    <a:pt x="3987" y="1931"/>
                  </a:lnTo>
                  <a:lnTo>
                    <a:pt x="3650" y="2099"/>
                  </a:lnTo>
                  <a:lnTo>
                    <a:pt x="3054" y="1881"/>
                  </a:lnTo>
                  <a:lnTo>
                    <a:pt x="2117" y="1719"/>
                  </a:lnTo>
                  <a:lnTo>
                    <a:pt x="1181" y="1758"/>
                  </a:lnTo>
                  <a:lnTo>
                    <a:pt x="832" y="1973"/>
                  </a:lnTo>
                  <a:cubicBezTo>
                    <a:pt x="682" y="2152"/>
                    <a:pt x="537" y="2335"/>
                    <a:pt x="399" y="2522"/>
                  </a:cubicBezTo>
                  <a:cubicBezTo>
                    <a:pt x="260" y="2708"/>
                    <a:pt x="127" y="2898"/>
                    <a:pt x="0" y="3090"/>
                  </a:cubicBezTo>
                  <a:lnTo>
                    <a:pt x="110" y="3089"/>
                  </a:lnTo>
                  <a:lnTo>
                    <a:pt x="726" y="3365"/>
                  </a:lnTo>
                  <a:lnTo>
                    <a:pt x="1624" y="3256"/>
                  </a:lnTo>
                  <a:lnTo>
                    <a:pt x="2276" y="3097"/>
                  </a:lnTo>
                  <a:lnTo>
                    <a:pt x="2233" y="4100"/>
                  </a:lnTo>
                  <a:lnTo>
                    <a:pt x="2163" y="5066"/>
                  </a:lnTo>
                  <a:lnTo>
                    <a:pt x="1591" y="5667"/>
                  </a:lnTo>
                  <a:lnTo>
                    <a:pt x="1291" y="6154"/>
                  </a:lnTo>
                  <a:lnTo>
                    <a:pt x="1299" y="6807"/>
                  </a:lnTo>
                  <a:lnTo>
                    <a:pt x="1408" y="7158"/>
                  </a:lnTo>
                  <a:lnTo>
                    <a:pt x="1417" y="7787"/>
                  </a:lnTo>
                  <a:lnTo>
                    <a:pt x="1688" y="8623"/>
                  </a:lnTo>
                  <a:lnTo>
                    <a:pt x="1937" y="8746"/>
                  </a:lnTo>
                  <a:lnTo>
                    <a:pt x="1909" y="8466"/>
                  </a:lnTo>
                  <a:lnTo>
                    <a:pt x="1658" y="7886"/>
                  </a:lnTo>
                  <a:lnTo>
                    <a:pt x="1755" y="7618"/>
                  </a:lnTo>
                  <a:lnTo>
                    <a:pt x="2010" y="7912"/>
                  </a:lnTo>
                  <a:lnTo>
                    <a:pt x="2291" y="8570"/>
                  </a:lnTo>
                  <a:lnTo>
                    <a:pt x="2624" y="8986"/>
                  </a:lnTo>
                  <a:lnTo>
                    <a:pt x="2604" y="9523"/>
                  </a:lnTo>
                  <a:lnTo>
                    <a:pt x="2949" y="9942"/>
                  </a:lnTo>
                  <a:lnTo>
                    <a:pt x="3298" y="10092"/>
                  </a:lnTo>
                  <a:lnTo>
                    <a:pt x="3472" y="10266"/>
                  </a:lnTo>
                  <a:lnTo>
                    <a:pt x="4045" y="10245"/>
                  </a:lnTo>
                  <a:lnTo>
                    <a:pt x="4163" y="10433"/>
                  </a:lnTo>
                  <a:lnTo>
                    <a:pt x="4323" y="10555"/>
                  </a:lnTo>
                  <a:lnTo>
                    <a:pt x="4697" y="10545"/>
                  </a:lnTo>
                  <a:lnTo>
                    <a:pt x="4861" y="10684"/>
                  </a:lnTo>
                  <a:lnTo>
                    <a:pt x="4950" y="10926"/>
                  </a:lnTo>
                  <a:lnTo>
                    <a:pt x="5077" y="11170"/>
                  </a:lnTo>
                  <a:lnTo>
                    <a:pt x="5191" y="11440"/>
                  </a:lnTo>
                  <a:lnTo>
                    <a:pt x="5465" y="11573"/>
                  </a:lnTo>
                  <a:lnTo>
                    <a:pt x="5666" y="11433"/>
                  </a:lnTo>
                  <a:lnTo>
                    <a:pt x="5886" y="11402"/>
                  </a:lnTo>
                  <a:lnTo>
                    <a:pt x="6041" y="11703"/>
                  </a:lnTo>
                  <a:lnTo>
                    <a:pt x="6199" y="12089"/>
                  </a:lnTo>
                  <a:lnTo>
                    <a:pt x="6071" y="12511"/>
                  </a:lnTo>
                  <a:lnTo>
                    <a:pt x="5810" y="12763"/>
                  </a:lnTo>
                  <a:lnTo>
                    <a:pt x="5709" y="13050"/>
                  </a:lnTo>
                  <a:lnTo>
                    <a:pt x="5709" y="13383"/>
                  </a:lnTo>
                  <a:lnTo>
                    <a:pt x="5643" y="13672"/>
                  </a:lnTo>
                  <a:cubicBezTo>
                    <a:pt x="5657" y="13765"/>
                    <a:pt x="5686" y="13856"/>
                    <a:pt x="5730" y="13938"/>
                  </a:cubicBezTo>
                  <a:cubicBezTo>
                    <a:pt x="5793" y="14054"/>
                    <a:pt x="5884" y="14152"/>
                    <a:pt x="5994" y="14219"/>
                  </a:cubicBezTo>
                  <a:lnTo>
                    <a:pt x="5978" y="14557"/>
                  </a:lnTo>
                  <a:lnTo>
                    <a:pt x="6103" y="14855"/>
                  </a:lnTo>
                  <a:cubicBezTo>
                    <a:pt x="6223" y="14861"/>
                    <a:pt x="6328" y="14946"/>
                    <a:pt x="6365" y="15067"/>
                  </a:cubicBezTo>
                  <a:cubicBezTo>
                    <a:pt x="6408" y="15204"/>
                    <a:pt x="6354" y="15366"/>
                    <a:pt x="6435" y="15486"/>
                  </a:cubicBezTo>
                  <a:cubicBezTo>
                    <a:pt x="6530" y="15624"/>
                    <a:pt x="6727" y="15618"/>
                    <a:pt x="6813" y="15473"/>
                  </a:cubicBezTo>
                  <a:lnTo>
                    <a:pt x="7140" y="15643"/>
                  </a:lnTo>
                  <a:lnTo>
                    <a:pt x="7353" y="15953"/>
                  </a:lnTo>
                  <a:lnTo>
                    <a:pt x="7286" y="16240"/>
                  </a:lnTo>
                  <a:lnTo>
                    <a:pt x="7325" y="17102"/>
                  </a:lnTo>
                  <a:lnTo>
                    <a:pt x="7572" y="17364"/>
                  </a:lnTo>
                  <a:lnTo>
                    <a:pt x="7331" y="17778"/>
                  </a:lnTo>
                  <a:lnTo>
                    <a:pt x="7474" y="18168"/>
                  </a:lnTo>
                  <a:lnTo>
                    <a:pt x="7356" y="18525"/>
                  </a:lnTo>
                  <a:lnTo>
                    <a:pt x="7572" y="18819"/>
                  </a:lnTo>
                  <a:lnTo>
                    <a:pt x="7533" y="19178"/>
                  </a:lnTo>
                  <a:lnTo>
                    <a:pt x="7682" y="19389"/>
                  </a:lnTo>
                  <a:lnTo>
                    <a:pt x="7763" y="19855"/>
                  </a:lnTo>
                  <a:lnTo>
                    <a:pt x="7803" y="20281"/>
                  </a:lnTo>
                  <a:lnTo>
                    <a:pt x="7911" y="20480"/>
                  </a:lnTo>
                  <a:lnTo>
                    <a:pt x="7784" y="20965"/>
                  </a:lnTo>
                  <a:lnTo>
                    <a:pt x="8040" y="21007"/>
                  </a:lnTo>
                  <a:lnTo>
                    <a:pt x="8137" y="21405"/>
                  </a:lnTo>
                  <a:lnTo>
                    <a:pt x="8393" y="21598"/>
                  </a:lnTo>
                  <a:lnTo>
                    <a:pt x="8667" y="21600"/>
                  </a:lnTo>
                  <a:lnTo>
                    <a:pt x="8765" y="21253"/>
                  </a:lnTo>
                  <a:lnTo>
                    <a:pt x="8848" y="20896"/>
                  </a:lnTo>
                  <a:lnTo>
                    <a:pt x="8969" y="20628"/>
                  </a:lnTo>
                  <a:lnTo>
                    <a:pt x="8624" y="20449"/>
                  </a:lnTo>
                  <a:lnTo>
                    <a:pt x="8614" y="20050"/>
                  </a:lnTo>
                  <a:lnTo>
                    <a:pt x="8752" y="19915"/>
                  </a:lnTo>
                  <a:lnTo>
                    <a:pt x="8630" y="19795"/>
                  </a:lnTo>
                  <a:lnTo>
                    <a:pt x="8620" y="19596"/>
                  </a:lnTo>
                  <a:lnTo>
                    <a:pt x="8830" y="19536"/>
                  </a:lnTo>
                  <a:lnTo>
                    <a:pt x="8849" y="19115"/>
                  </a:lnTo>
                  <a:lnTo>
                    <a:pt x="9166" y="19137"/>
                  </a:lnTo>
                  <a:lnTo>
                    <a:pt x="9413" y="18989"/>
                  </a:lnTo>
                  <a:lnTo>
                    <a:pt x="9365" y="18733"/>
                  </a:lnTo>
                  <a:lnTo>
                    <a:pt x="9187" y="18512"/>
                  </a:lnTo>
                  <a:lnTo>
                    <a:pt x="9286" y="18345"/>
                  </a:lnTo>
                  <a:lnTo>
                    <a:pt x="9543" y="18461"/>
                  </a:lnTo>
                  <a:lnTo>
                    <a:pt x="9934" y="18236"/>
                  </a:lnTo>
                  <a:lnTo>
                    <a:pt x="9858" y="17793"/>
                  </a:lnTo>
                  <a:lnTo>
                    <a:pt x="9947" y="17595"/>
                  </a:lnTo>
                  <a:lnTo>
                    <a:pt x="10270" y="17506"/>
                  </a:lnTo>
                  <a:lnTo>
                    <a:pt x="10109" y="16892"/>
                  </a:lnTo>
                  <a:lnTo>
                    <a:pt x="10353" y="16634"/>
                  </a:lnTo>
                  <a:lnTo>
                    <a:pt x="10767" y="16508"/>
                  </a:lnTo>
                  <a:lnTo>
                    <a:pt x="11052" y="16529"/>
                  </a:lnTo>
                  <a:lnTo>
                    <a:pt x="11185" y="16164"/>
                  </a:lnTo>
                  <a:lnTo>
                    <a:pt x="11313" y="15654"/>
                  </a:lnTo>
                  <a:lnTo>
                    <a:pt x="11215" y="15120"/>
                  </a:lnTo>
                  <a:lnTo>
                    <a:pt x="11356" y="14743"/>
                  </a:lnTo>
                  <a:lnTo>
                    <a:pt x="11619" y="14487"/>
                  </a:lnTo>
                  <a:lnTo>
                    <a:pt x="11856" y="14172"/>
                  </a:lnTo>
                  <a:lnTo>
                    <a:pt x="11780" y="13871"/>
                  </a:lnTo>
                  <a:lnTo>
                    <a:pt x="11412" y="13626"/>
                  </a:lnTo>
                  <a:lnTo>
                    <a:pt x="11185" y="13262"/>
                  </a:lnTo>
                  <a:lnTo>
                    <a:pt x="10603" y="13262"/>
                  </a:lnTo>
                  <a:lnTo>
                    <a:pt x="10331" y="13018"/>
                  </a:lnTo>
                  <a:lnTo>
                    <a:pt x="10016" y="12850"/>
                  </a:lnTo>
                  <a:lnTo>
                    <a:pt x="9660" y="12965"/>
                  </a:lnTo>
                  <a:lnTo>
                    <a:pt x="9645" y="12508"/>
                  </a:lnTo>
                  <a:lnTo>
                    <a:pt x="9507" y="12059"/>
                  </a:lnTo>
                  <a:lnTo>
                    <a:pt x="9235" y="11866"/>
                  </a:lnTo>
                  <a:lnTo>
                    <a:pt x="8724" y="11856"/>
                  </a:lnTo>
                  <a:lnTo>
                    <a:pt x="8614" y="11553"/>
                  </a:lnTo>
                  <a:lnTo>
                    <a:pt x="8293" y="11396"/>
                  </a:lnTo>
                  <a:lnTo>
                    <a:pt x="8114" y="11112"/>
                  </a:lnTo>
                  <a:lnTo>
                    <a:pt x="7445" y="11133"/>
                  </a:lnTo>
                  <a:lnTo>
                    <a:pt x="7276" y="10955"/>
                  </a:lnTo>
                  <a:lnTo>
                    <a:pt x="6932" y="10924"/>
                  </a:lnTo>
                  <a:lnTo>
                    <a:pt x="6719" y="10965"/>
                  </a:lnTo>
                  <a:lnTo>
                    <a:pt x="6408" y="11344"/>
                  </a:lnTo>
                  <a:lnTo>
                    <a:pt x="6248" y="11579"/>
                  </a:lnTo>
                  <a:lnTo>
                    <a:pt x="6019" y="11204"/>
                  </a:lnTo>
                  <a:lnTo>
                    <a:pt x="5675" y="11225"/>
                  </a:lnTo>
                  <a:lnTo>
                    <a:pt x="5497" y="11340"/>
                  </a:lnTo>
                  <a:lnTo>
                    <a:pt x="5370" y="11205"/>
                  </a:lnTo>
                  <a:lnTo>
                    <a:pt x="5273" y="10861"/>
                  </a:lnTo>
                  <a:lnTo>
                    <a:pt x="5279" y="10555"/>
                  </a:lnTo>
                  <a:lnTo>
                    <a:pt x="5376" y="10399"/>
                  </a:lnTo>
                  <a:lnTo>
                    <a:pt x="5259" y="10192"/>
                  </a:lnTo>
                  <a:lnTo>
                    <a:pt x="5047" y="10284"/>
                  </a:lnTo>
                  <a:lnTo>
                    <a:pt x="4749" y="10316"/>
                  </a:lnTo>
                  <a:lnTo>
                    <a:pt x="4613" y="10163"/>
                  </a:lnTo>
                  <a:lnTo>
                    <a:pt x="4674" y="9879"/>
                  </a:lnTo>
                  <a:lnTo>
                    <a:pt x="4714" y="9786"/>
                  </a:lnTo>
                  <a:lnTo>
                    <a:pt x="4896" y="9694"/>
                  </a:lnTo>
                  <a:lnTo>
                    <a:pt x="4869" y="9517"/>
                  </a:lnTo>
                  <a:lnTo>
                    <a:pt x="5003" y="9395"/>
                  </a:lnTo>
                  <a:lnTo>
                    <a:pt x="4844" y="9205"/>
                  </a:lnTo>
                  <a:lnTo>
                    <a:pt x="4538" y="9269"/>
                  </a:lnTo>
                  <a:lnTo>
                    <a:pt x="4432" y="9555"/>
                  </a:lnTo>
                  <a:lnTo>
                    <a:pt x="4347" y="9830"/>
                  </a:lnTo>
                  <a:lnTo>
                    <a:pt x="3999" y="9861"/>
                  </a:lnTo>
                  <a:lnTo>
                    <a:pt x="3834" y="9595"/>
                  </a:lnTo>
                  <a:lnTo>
                    <a:pt x="3616" y="9480"/>
                  </a:lnTo>
                  <a:lnTo>
                    <a:pt x="3534" y="9065"/>
                  </a:lnTo>
                  <a:lnTo>
                    <a:pt x="3629" y="8464"/>
                  </a:lnTo>
                  <a:lnTo>
                    <a:pt x="3784" y="8081"/>
                  </a:lnTo>
                  <a:lnTo>
                    <a:pt x="4175" y="7858"/>
                  </a:lnTo>
                  <a:lnTo>
                    <a:pt x="4480" y="7742"/>
                  </a:lnTo>
                  <a:lnTo>
                    <a:pt x="4588" y="7973"/>
                  </a:lnTo>
                  <a:lnTo>
                    <a:pt x="4824" y="7920"/>
                  </a:lnTo>
                  <a:lnTo>
                    <a:pt x="4902" y="7743"/>
                  </a:lnTo>
                  <a:lnTo>
                    <a:pt x="5259" y="7743"/>
                  </a:lnTo>
                  <a:lnTo>
                    <a:pt x="5586" y="7743"/>
                  </a:lnTo>
                  <a:lnTo>
                    <a:pt x="5734" y="7984"/>
                  </a:lnTo>
                  <a:lnTo>
                    <a:pt x="5808" y="8460"/>
                  </a:lnTo>
                  <a:lnTo>
                    <a:pt x="5963" y="8658"/>
                  </a:lnTo>
                  <a:lnTo>
                    <a:pt x="6115" y="8495"/>
                  </a:lnTo>
                  <a:lnTo>
                    <a:pt x="6064" y="8016"/>
                  </a:lnTo>
                  <a:lnTo>
                    <a:pt x="5997" y="7520"/>
                  </a:lnTo>
                  <a:cubicBezTo>
                    <a:pt x="6081" y="7446"/>
                    <a:pt x="6172" y="7381"/>
                    <a:pt x="6267" y="7324"/>
                  </a:cubicBezTo>
                  <a:cubicBezTo>
                    <a:pt x="6425" y="7231"/>
                    <a:pt x="6597" y="7165"/>
                    <a:pt x="6775" y="7128"/>
                  </a:cubicBezTo>
                  <a:lnTo>
                    <a:pt x="6933" y="6868"/>
                  </a:lnTo>
                  <a:lnTo>
                    <a:pt x="6913" y="6374"/>
                  </a:lnTo>
                  <a:lnTo>
                    <a:pt x="7205" y="6301"/>
                  </a:lnTo>
                  <a:lnTo>
                    <a:pt x="7401" y="6026"/>
                  </a:lnTo>
                  <a:lnTo>
                    <a:pt x="7707" y="5995"/>
                  </a:lnTo>
                  <a:lnTo>
                    <a:pt x="8100" y="5596"/>
                  </a:lnTo>
                  <a:lnTo>
                    <a:pt x="8473" y="5301"/>
                  </a:lnTo>
                  <a:cubicBezTo>
                    <a:pt x="8587" y="5251"/>
                    <a:pt x="8719" y="5289"/>
                    <a:pt x="8794" y="5393"/>
                  </a:cubicBezTo>
                  <a:cubicBezTo>
                    <a:pt x="8854" y="5477"/>
                    <a:pt x="8864" y="5594"/>
                    <a:pt x="8936" y="5668"/>
                  </a:cubicBezTo>
                  <a:cubicBezTo>
                    <a:pt x="9045" y="5780"/>
                    <a:pt x="9224" y="5755"/>
                    <a:pt x="9301" y="5616"/>
                  </a:cubicBezTo>
                  <a:lnTo>
                    <a:pt x="9351" y="5376"/>
                  </a:lnTo>
                  <a:lnTo>
                    <a:pt x="9143" y="5250"/>
                  </a:lnTo>
                  <a:lnTo>
                    <a:pt x="8891" y="5114"/>
                  </a:lnTo>
                  <a:lnTo>
                    <a:pt x="8720" y="4567"/>
                  </a:lnTo>
                  <a:lnTo>
                    <a:pt x="8998" y="4409"/>
                  </a:lnTo>
                  <a:lnTo>
                    <a:pt x="9481" y="4472"/>
                  </a:lnTo>
                  <a:lnTo>
                    <a:pt x="9541" y="4723"/>
                  </a:lnTo>
                  <a:lnTo>
                    <a:pt x="9975" y="4450"/>
                  </a:lnTo>
                  <a:lnTo>
                    <a:pt x="9926" y="4230"/>
                  </a:lnTo>
                  <a:lnTo>
                    <a:pt x="10103" y="4146"/>
                  </a:lnTo>
                  <a:lnTo>
                    <a:pt x="10222" y="3958"/>
                  </a:lnTo>
                  <a:lnTo>
                    <a:pt x="10005" y="3854"/>
                  </a:lnTo>
                  <a:lnTo>
                    <a:pt x="9868" y="3560"/>
                  </a:lnTo>
                  <a:lnTo>
                    <a:pt x="9888" y="3152"/>
                  </a:lnTo>
                  <a:lnTo>
                    <a:pt x="9745" y="3108"/>
                  </a:lnTo>
                  <a:lnTo>
                    <a:pt x="9579" y="3381"/>
                  </a:lnTo>
                  <a:lnTo>
                    <a:pt x="9222" y="3535"/>
                  </a:lnTo>
                  <a:lnTo>
                    <a:pt x="9144" y="3305"/>
                  </a:lnTo>
                  <a:lnTo>
                    <a:pt x="9194" y="3075"/>
                  </a:lnTo>
                  <a:lnTo>
                    <a:pt x="8986" y="2949"/>
                  </a:lnTo>
                  <a:lnTo>
                    <a:pt x="8750" y="2771"/>
                  </a:lnTo>
                  <a:lnTo>
                    <a:pt x="8537" y="3003"/>
                  </a:lnTo>
                  <a:lnTo>
                    <a:pt x="8073" y="3244"/>
                  </a:lnTo>
                  <a:lnTo>
                    <a:pt x="8390" y="3570"/>
                  </a:lnTo>
                  <a:lnTo>
                    <a:pt x="8390" y="3884"/>
                  </a:lnTo>
                  <a:lnTo>
                    <a:pt x="8024" y="3894"/>
                  </a:lnTo>
                  <a:lnTo>
                    <a:pt x="7807" y="3811"/>
                  </a:lnTo>
                  <a:lnTo>
                    <a:pt x="7765" y="4223"/>
                  </a:lnTo>
                  <a:lnTo>
                    <a:pt x="7695" y="4453"/>
                  </a:lnTo>
                  <a:lnTo>
                    <a:pt x="7489" y="4538"/>
                  </a:lnTo>
                  <a:lnTo>
                    <a:pt x="7252" y="4538"/>
                  </a:lnTo>
                  <a:lnTo>
                    <a:pt x="7124" y="4275"/>
                  </a:lnTo>
                  <a:lnTo>
                    <a:pt x="7390" y="4000"/>
                  </a:lnTo>
                  <a:lnTo>
                    <a:pt x="7134" y="3928"/>
                  </a:lnTo>
                  <a:lnTo>
                    <a:pt x="7037" y="3658"/>
                  </a:lnTo>
                  <a:lnTo>
                    <a:pt x="6741" y="3741"/>
                  </a:lnTo>
                  <a:lnTo>
                    <a:pt x="6505" y="3648"/>
                  </a:lnTo>
                  <a:lnTo>
                    <a:pt x="6450" y="3257"/>
                  </a:lnTo>
                  <a:lnTo>
                    <a:pt x="6450" y="3099"/>
                  </a:lnTo>
                  <a:lnTo>
                    <a:pt x="7028" y="2730"/>
                  </a:lnTo>
                  <a:lnTo>
                    <a:pt x="7710" y="2530"/>
                  </a:lnTo>
                  <a:lnTo>
                    <a:pt x="7759" y="2331"/>
                  </a:lnTo>
                  <a:lnTo>
                    <a:pt x="7992" y="2239"/>
                  </a:lnTo>
                  <a:lnTo>
                    <a:pt x="8091" y="2060"/>
                  </a:lnTo>
                  <a:lnTo>
                    <a:pt x="7962" y="1883"/>
                  </a:lnTo>
                  <a:lnTo>
                    <a:pt x="7756" y="1294"/>
                  </a:lnTo>
                  <a:close/>
                  <a:moveTo>
                    <a:pt x="18465" y="1899"/>
                  </a:moveTo>
                  <a:lnTo>
                    <a:pt x="18204" y="2274"/>
                  </a:lnTo>
                  <a:lnTo>
                    <a:pt x="17927" y="2495"/>
                  </a:lnTo>
                  <a:lnTo>
                    <a:pt x="17689" y="2786"/>
                  </a:lnTo>
                  <a:lnTo>
                    <a:pt x="17319" y="2755"/>
                  </a:lnTo>
                  <a:cubicBezTo>
                    <a:pt x="17230" y="2896"/>
                    <a:pt x="17229" y="3079"/>
                    <a:pt x="17318" y="3220"/>
                  </a:cubicBezTo>
                  <a:cubicBezTo>
                    <a:pt x="17375" y="3310"/>
                    <a:pt x="17463" y="3373"/>
                    <a:pt x="17563" y="3393"/>
                  </a:cubicBezTo>
                  <a:lnTo>
                    <a:pt x="18009" y="3130"/>
                  </a:lnTo>
                  <a:cubicBezTo>
                    <a:pt x="18083" y="3141"/>
                    <a:pt x="18149" y="3187"/>
                    <a:pt x="18187" y="3256"/>
                  </a:cubicBezTo>
                  <a:cubicBezTo>
                    <a:pt x="18252" y="3372"/>
                    <a:pt x="18228" y="3521"/>
                    <a:pt x="18130" y="3608"/>
                  </a:cubicBezTo>
                  <a:lnTo>
                    <a:pt x="17607" y="3628"/>
                  </a:lnTo>
                  <a:cubicBezTo>
                    <a:pt x="17568" y="3678"/>
                    <a:pt x="17549" y="3743"/>
                    <a:pt x="17557" y="3807"/>
                  </a:cubicBezTo>
                  <a:cubicBezTo>
                    <a:pt x="17570" y="3918"/>
                    <a:pt x="17654" y="4006"/>
                    <a:pt x="17759" y="4019"/>
                  </a:cubicBezTo>
                  <a:cubicBezTo>
                    <a:pt x="17857" y="3975"/>
                    <a:pt x="17957" y="3931"/>
                    <a:pt x="18056" y="3888"/>
                  </a:cubicBezTo>
                  <a:cubicBezTo>
                    <a:pt x="18191" y="3829"/>
                    <a:pt x="18326" y="3770"/>
                    <a:pt x="18462" y="3712"/>
                  </a:cubicBezTo>
                  <a:lnTo>
                    <a:pt x="18528" y="3405"/>
                  </a:lnTo>
                  <a:lnTo>
                    <a:pt x="18727" y="2933"/>
                  </a:lnTo>
                  <a:lnTo>
                    <a:pt x="18895" y="2755"/>
                  </a:lnTo>
                  <a:lnTo>
                    <a:pt x="19038" y="2631"/>
                  </a:lnTo>
                  <a:cubicBezTo>
                    <a:pt x="19021" y="2609"/>
                    <a:pt x="19005" y="2586"/>
                    <a:pt x="18989" y="2564"/>
                  </a:cubicBezTo>
                  <a:cubicBezTo>
                    <a:pt x="18972" y="2542"/>
                    <a:pt x="18956" y="2520"/>
                    <a:pt x="18939" y="2497"/>
                  </a:cubicBezTo>
                  <a:lnTo>
                    <a:pt x="18630" y="2173"/>
                  </a:lnTo>
                  <a:lnTo>
                    <a:pt x="18540" y="1993"/>
                  </a:lnTo>
                  <a:cubicBezTo>
                    <a:pt x="18527" y="1978"/>
                    <a:pt x="18515" y="1962"/>
                    <a:pt x="18503" y="1946"/>
                  </a:cubicBezTo>
                  <a:cubicBezTo>
                    <a:pt x="18491" y="1930"/>
                    <a:pt x="18478" y="1915"/>
                    <a:pt x="18465" y="1899"/>
                  </a:cubicBezTo>
                  <a:close/>
                  <a:moveTo>
                    <a:pt x="14708" y="2137"/>
                  </a:moveTo>
                  <a:lnTo>
                    <a:pt x="14407" y="2191"/>
                  </a:lnTo>
                  <a:lnTo>
                    <a:pt x="14334" y="2438"/>
                  </a:lnTo>
                  <a:lnTo>
                    <a:pt x="14866" y="2756"/>
                  </a:lnTo>
                  <a:lnTo>
                    <a:pt x="15344" y="2878"/>
                  </a:lnTo>
                  <a:lnTo>
                    <a:pt x="15536" y="2544"/>
                  </a:lnTo>
                  <a:lnTo>
                    <a:pt x="15474" y="2138"/>
                  </a:lnTo>
                  <a:lnTo>
                    <a:pt x="15044" y="2186"/>
                  </a:lnTo>
                  <a:lnTo>
                    <a:pt x="14904" y="2299"/>
                  </a:lnTo>
                  <a:lnTo>
                    <a:pt x="14708" y="2137"/>
                  </a:lnTo>
                  <a:close/>
                  <a:moveTo>
                    <a:pt x="19460" y="3248"/>
                  </a:moveTo>
                  <a:lnTo>
                    <a:pt x="19288" y="3441"/>
                  </a:lnTo>
                  <a:lnTo>
                    <a:pt x="19087" y="3942"/>
                  </a:lnTo>
                  <a:lnTo>
                    <a:pt x="18592" y="4100"/>
                  </a:lnTo>
                  <a:lnTo>
                    <a:pt x="18103" y="4382"/>
                  </a:lnTo>
                  <a:lnTo>
                    <a:pt x="17557" y="4300"/>
                  </a:lnTo>
                  <a:lnTo>
                    <a:pt x="17279" y="4419"/>
                  </a:lnTo>
                  <a:lnTo>
                    <a:pt x="16810" y="4724"/>
                  </a:lnTo>
                  <a:lnTo>
                    <a:pt x="16334" y="4886"/>
                  </a:lnTo>
                  <a:lnTo>
                    <a:pt x="16478" y="5148"/>
                  </a:lnTo>
                  <a:cubicBezTo>
                    <a:pt x="16609" y="5194"/>
                    <a:pt x="16696" y="5328"/>
                    <a:pt x="16689" y="5475"/>
                  </a:cubicBezTo>
                  <a:cubicBezTo>
                    <a:pt x="16682" y="5626"/>
                    <a:pt x="16578" y="5753"/>
                    <a:pt x="16438" y="5781"/>
                  </a:cubicBezTo>
                  <a:lnTo>
                    <a:pt x="15854" y="5654"/>
                  </a:lnTo>
                  <a:lnTo>
                    <a:pt x="15452" y="5628"/>
                  </a:lnTo>
                  <a:lnTo>
                    <a:pt x="15406" y="6014"/>
                  </a:lnTo>
                  <a:lnTo>
                    <a:pt x="15782" y="6681"/>
                  </a:lnTo>
                  <a:lnTo>
                    <a:pt x="15754" y="6807"/>
                  </a:lnTo>
                  <a:lnTo>
                    <a:pt x="16279" y="6649"/>
                  </a:lnTo>
                  <a:lnTo>
                    <a:pt x="16664" y="6576"/>
                  </a:lnTo>
                  <a:lnTo>
                    <a:pt x="16703" y="6115"/>
                  </a:lnTo>
                  <a:lnTo>
                    <a:pt x="16969" y="6000"/>
                  </a:lnTo>
                  <a:lnTo>
                    <a:pt x="17049" y="5578"/>
                  </a:lnTo>
                  <a:lnTo>
                    <a:pt x="17374" y="5537"/>
                  </a:lnTo>
                  <a:lnTo>
                    <a:pt x="17670" y="5537"/>
                  </a:lnTo>
                  <a:lnTo>
                    <a:pt x="17847" y="5819"/>
                  </a:lnTo>
                  <a:lnTo>
                    <a:pt x="18181" y="5819"/>
                  </a:lnTo>
                  <a:lnTo>
                    <a:pt x="18267" y="6103"/>
                  </a:lnTo>
                  <a:lnTo>
                    <a:pt x="18569" y="6144"/>
                  </a:lnTo>
                  <a:lnTo>
                    <a:pt x="18658" y="6531"/>
                  </a:lnTo>
                  <a:lnTo>
                    <a:pt x="18386" y="6715"/>
                  </a:lnTo>
                  <a:lnTo>
                    <a:pt x="18814" y="6755"/>
                  </a:lnTo>
                  <a:lnTo>
                    <a:pt x="18920" y="6417"/>
                  </a:lnTo>
                  <a:lnTo>
                    <a:pt x="18919" y="6123"/>
                  </a:lnTo>
                  <a:lnTo>
                    <a:pt x="18608" y="5974"/>
                  </a:lnTo>
                  <a:lnTo>
                    <a:pt x="18529" y="5744"/>
                  </a:lnTo>
                  <a:lnTo>
                    <a:pt x="18735" y="5754"/>
                  </a:lnTo>
                  <a:lnTo>
                    <a:pt x="18962" y="5869"/>
                  </a:lnTo>
                  <a:lnTo>
                    <a:pt x="19155" y="6347"/>
                  </a:lnTo>
                  <a:lnTo>
                    <a:pt x="19300" y="6718"/>
                  </a:lnTo>
                  <a:lnTo>
                    <a:pt x="19497" y="6745"/>
                  </a:lnTo>
                  <a:lnTo>
                    <a:pt x="19576" y="6276"/>
                  </a:lnTo>
                  <a:lnTo>
                    <a:pt x="19844" y="6210"/>
                  </a:lnTo>
                  <a:lnTo>
                    <a:pt x="19952" y="6484"/>
                  </a:lnTo>
                  <a:lnTo>
                    <a:pt x="20049" y="6629"/>
                  </a:lnTo>
                  <a:lnTo>
                    <a:pt x="20318" y="6773"/>
                  </a:lnTo>
                  <a:lnTo>
                    <a:pt x="20605" y="6752"/>
                  </a:lnTo>
                  <a:lnTo>
                    <a:pt x="20891" y="6742"/>
                  </a:lnTo>
                  <a:lnTo>
                    <a:pt x="21046" y="6830"/>
                  </a:lnTo>
                  <a:cubicBezTo>
                    <a:pt x="20876" y="6202"/>
                    <a:pt x="20658" y="5585"/>
                    <a:pt x="20394" y="4986"/>
                  </a:cubicBezTo>
                  <a:cubicBezTo>
                    <a:pt x="20129" y="4387"/>
                    <a:pt x="19818" y="3806"/>
                    <a:pt x="19460" y="3248"/>
                  </a:cubicBezTo>
                  <a:close/>
                  <a:moveTo>
                    <a:pt x="16371" y="3400"/>
                  </a:moveTo>
                  <a:lnTo>
                    <a:pt x="16187" y="3408"/>
                  </a:lnTo>
                  <a:lnTo>
                    <a:pt x="16204" y="3599"/>
                  </a:lnTo>
                  <a:lnTo>
                    <a:pt x="16371" y="3791"/>
                  </a:lnTo>
                  <a:lnTo>
                    <a:pt x="16447" y="4096"/>
                  </a:lnTo>
                  <a:lnTo>
                    <a:pt x="16225" y="4321"/>
                  </a:lnTo>
                  <a:lnTo>
                    <a:pt x="16196" y="4575"/>
                  </a:lnTo>
                  <a:lnTo>
                    <a:pt x="16562" y="4535"/>
                  </a:lnTo>
                  <a:lnTo>
                    <a:pt x="16871" y="4246"/>
                  </a:lnTo>
                  <a:lnTo>
                    <a:pt x="16825" y="3981"/>
                  </a:lnTo>
                  <a:lnTo>
                    <a:pt x="16624" y="3768"/>
                  </a:lnTo>
                  <a:lnTo>
                    <a:pt x="16525" y="3575"/>
                  </a:lnTo>
                  <a:lnTo>
                    <a:pt x="16371" y="3400"/>
                  </a:lnTo>
                  <a:close/>
                  <a:moveTo>
                    <a:pt x="16005" y="3821"/>
                  </a:moveTo>
                  <a:lnTo>
                    <a:pt x="15507" y="3965"/>
                  </a:lnTo>
                  <a:lnTo>
                    <a:pt x="15422" y="4269"/>
                  </a:lnTo>
                  <a:lnTo>
                    <a:pt x="15605" y="4447"/>
                  </a:lnTo>
                  <a:lnTo>
                    <a:pt x="15865" y="4300"/>
                  </a:lnTo>
                  <a:lnTo>
                    <a:pt x="15995" y="4016"/>
                  </a:lnTo>
                  <a:lnTo>
                    <a:pt x="16005" y="3821"/>
                  </a:lnTo>
                  <a:close/>
                  <a:moveTo>
                    <a:pt x="17601" y="6690"/>
                  </a:moveTo>
                  <a:lnTo>
                    <a:pt x="17018" y="6830"/>
                  </a:lnTo>
                  <a:lnTo>
                    <a:pt x="16472" y="7251"/>
                  </a:lnTo>
                  <a:lnTo>
                    <a:pt x="15883" y="7177"/>
                  </a:lnTo>
                  <a:lnTo>
                    <a:pt x="15371" y="7386"/>
                  </a:lnTo>
                  <a:lnTo>
                    <a:pt x="15351" y="7723"/>
                  </a:lnTo>
                  <a:lnTo>
                    <a:pt x="15344" y="8176"/>
                  </a:lnTo>
                  <a:lnTo>
                    <a:pt x="14791" y="8427"/>
                  </a:lnTo>
                  <a:lnTo>
                    <a:pt x="14470" y="8966"/>
                  </a:lnTo>
                  <a:lnTo>
                    <a:pt x="14427" y="9238"/>
                  </a:lnTo>
                  <a:lnTo>
                    <a:pt x="14485" y="9506"/>
                  </a:lnTo>
                  <a:lnTo>
                    <a:pt x="14559" y="10077"/>
                  </a:lnTo>
                  <a:lnTo>
                    <a:pt x="14291" y="10340"/>
                  </a:lnTo>
                  <a:lnTo>
                    <a:pt x="14489" y="10907"/>
                  </a:lnTo>
                  <a:lnTo>
                    <a:pt x="14705" y="11107"/>
                  </a:lnTo>
                  <a:lnTo>
                    <a:pt x="14863" y="11452"/>
                  </a:lnTo>
                  <a:lnTo>
                    <a:pt x="15224" y="11657"/>
                  </a:lnTo>
                  <a:lnTo>
                    <a:pt x="15440" y="12110"/>
                  </a:lnTo>
                  <a:lnTo>
                    <a:pt x="15915" y="12121"/>
                  </a:lnTo>
                  <a:lnTo>
                    <a:pt x="16507" y="12021"/>
                  </a:lnTo>
                  <a:lnTo>
                    <a:pt x="16615" y="11666"/>
                  </a:lnTo>
                  <a:lnTo>
                    <a:pt x="17043" y="11634"/>
                  </a:lnTo>
                  <a:lnTo>
                    <a:pt x="17329" y="11727"/>
                  </a:lnTo>
                  <a:lnTo>
                    <a:pt x="17368" y="12053"/>
                  </a:lnTo>
                  <a:lnTo>
                    <a:pt x="17970" y="11885"/>
                  </a:lnTo>
                  <a:lnTo>
                    <a:pt x="18070" y="12216"/>
                  </a:lnTo>
                  <a:lnTo>
                    <a:pt x="17958" y="12878"/>
                  </a:lnTo>
                  <a:lnTo>
                    <a:pt x="18010" y="13214"/>
                  </a:lnTo>
                  <a:lnTo>
                    <a:pt x="18223" y="13273"/>
                  </a:lnTo>
                  <a:lnTo>
                    <a:pt x="18469" y="13089"/>
                  </a:lnTo>
                  <a:lnTo>
                    <a:pt x="18775" y="13162"/>
                  </a:lnTo>
                  <a:lnTo>
                    <a:pt x="18804" y="13438"/>
                  </a:lnTo>
                  <a:lnTo>
                    <a:pt x="18775" y="13578"/>
                  </a:lnTo>
                  <a:lnTo>
                    <a:pt x="18481" y="13526"/>
                  </a:lnTo>
                  <a:lnTo>
                    <a:pt x="18342" y="13818"/>
                  </a:lnTo>
                  <a:lnTo>
                    <a:pt x="18401" y="14088"/>
                  </a:lnTo>
                  <a:lnTo>
                    <a:pt x="18437" y="14999"/>
                  </a:lnTo>
                  <a:lnTo>
                    <a:pt x="18180" y="15238"/>
                  </a:lnTo>
                  <a:lnTo>
                    <a:pt x="18111" y="15537"/>
                  </a:lnTo>
                  <a:lnTo>
                    <a:pt x="18151" y="15966"/>
                  </a:lnTo>
                  <a:lnTo>
                    <a:pt x="18521" y="16113"/>
                  </a:lnTo>
                  <a:lnTo>
                    <a:pt x="18628" y="16506"/>
                  </a:lnTo>
                  <a:lnTo>
                    <a:pt x="18521" y="17195"/>
                  </a:lnTo>
                  <a:lnTo>
                    <a:pt x="18964" y="17391"/>
                  </a:lnTo>
                  <a:lnTo>
                    <a:pt x="19026" y="18018"/>
                  </a:lnTo>
                  <a:cubicBezTo>
                    <a:pt x="20122" y="16520"/>
                    <a:pt x="20854" y="14820"/>
                    <a:pt x="21224" y="13051"/>
                  </a:cubicBezTo>
                  <a:cubicBezTo>
                    <a:pt x="21593" y="11282"/>
                    <a:pt x="21599" y="9445"/>
                    <a:pt x="21243" y="7674"/>
                  </a:cubicBezTo>
                  <a:lnTo>
                    <a:pt x="20932" y="7722"/>
                  </a:lnTo>
                  <a:lnTo>
                    <a:pt x="20649" y="7533"/>
                  </a:lnTo>
                  <a:lnTo>
                    <a:pt x="20471" y="7795"/>
                  </a:lnTo>
                  <a:lnTo>
                    <a:pt x="20145" y="7878"/>
                  </a:lnTo>
                  <a:lnTo>
                    <a:pt x="19996" y="7617"/>
                  </a:lnTo>
                  <a:lnTo>
                    <a:pt x="19679" y="7685"/>
                  </a:lnTo>
                  <a:lnTo>
                    <a:pt x="19314" y="7377"/>
                  </a:lnTo>
                  <a:lnTo>
                    <a:pt x="19275" y="7900"/>
                  </a:lnTo>
                  <a:cubicBezTo>
                    <a:pt x="19190" y="7958"/>
                    <a:pt x="19090" y="7989"/>
                    <a:pt x="18989" y="7988"/>
                  </a:cubicBezTo>
                  <a:cubicBezTo>
                    <a:pt x="18859" y="7987"/>
                    <a:pt x="18735" y="7936"/>
                    <a:pt x="18639" y="7843"/>
                  </a:cubicBezTo>
                  <a:lnTo>
                    <a:pt x="18584" y="7632"/>
                  </a:lnTo>
                  <a:lnTo>
                    <a:pt x="18170" y="7718"/>
                  </a:lnTo>
                  <a:lnTo>
                    <a:pt x="17933" y="7603"/>
                  </a:lnTo>
                  <a:lnTo>
                    <a:pt x="18021" y="6795"/>
                  </a:lnTo>
                  <a:lnTo>
                    <a:pt x="17601" y="669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/>
          <p:cNvSpPr>
            <a:spLocks/>
          </p:cNvSpPr>
          <p:nvPr/>
        </p:nvSpPr>
        <p:spPr bwMode="auto">
          <a:xfrm>
            <a:off x="5013719" y="5208814"/>
            <a:ext cx="1443696" cy="40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AutoShape 5"/>
          <p:cNvSpPr>
            <a:spLocks/>
          </p:cNvSpPr>
          <p:nvPr/>
        </p:nvSpPr>
        <p:spPr bwMode="auto">
          <a:xfrm>
            <a:off x="6680334" y="4080234"/>
            <a:ext cx="1443696" cy="40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AutoShape 6"/>
          <p:cNvSpPr>
            <a:spLocks/>
          </p:cNvSpPr>
          <p:nvPr/>
        </p:nvSpPr>
        <p:spPr bwMode="auto">
          <a:xfrm>
            <a:off x="2748190" y="5208815"/>
            <a:ext cx="1568444" cy="4524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AutoShape 7"/>
          <p:cNvSpPr>
            <a:spLocks/>
          </p:cNvSpPr>
          <p:nvPr/>
        </p:nvSpPr>
        <p:spPr bwMode="auto">
          <a:xfrm>
            <a:off x="862403" y="3969128"/>
            <a:ext cx="1568444" cy="4524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AutoShape 8"/>
          <p:cNvSpPr>
            <a:spLocks/>
          </p:cNvSpPr>
          <p:nvPr/>
        </p:nvSpPr>
        <p:spPr bwMode="auto">
          <a:xfrm>
            <a:off x="7377420" y="2723352"/>
            <a:ext cx="1443052" cy="4066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AutoShape 9"/>
          <p:cNvSpPr>
            <a:spLocks/>
          </p:cNvSpPr>
          <p:nvPr/>
        </p:nvSpPr>
        <p:spPr bwMode="auto">
          <a:xfrm>
            <a:off x="413347" y="2644208"/>
            <a:ext cx="1567744" cy="45243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91"/>
              </a:spcBef>
            </a:pPr>
            <a:r>
              <a:rPr lang="zh-CN" altLang="en-US" sz="8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11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AutoShape 10"/>
          <p:cNvSpPr>
            <a:spLocks/>
          </p:cNvSpPr>
          <p:nvPr/>
        </p:nvSpPr>
        <p:spPr bwMode="auto">
          <a:xfrm>
            <a:off x="3380590" y="1363425"/>
            <a:ext cx="635444" cy="2219108"/>
          </a:xfrm>
          <a:custGeom>
            <a:avLst/>
            <a:gdLst>
              <a:gd name="T0" fmla="+- 0 12581 3563"/>
              <a:gd name="T1" fmla="*/ T0 w 18037"/>
              <a:gd name="T2" fmla="*/ 10800 h 21600"/>
              <a:gd name="T3" fmla="+- 0 12581 3563"/>
              <a:gd name="T4" fmla="*/ T3 w 18037"/>
              <a:gd name="T5" fmla="*/ 10800 h 21600"/>
              <a:gd name="T6" fmla="+- 0 12581 3563"/>
              <a:gd name="T7" fmla="*/ T6 w 18037"/>
              <a:gd name="T8" fmla="*/ 10800 h 21600"/>
              <a:gd name="T9" fmla="+- 0 12581 3563"/>
              <a:gd name="T10" fmla="*/ T9 w 18037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8037" h="21600">
                <a:moveTo>
                  <a:pt x="18037" y="0"/>
                </a:moveTo>
                <a:cubicBezTo>
                  <a:pt x="15413" y="528"/>
                  <a:pt x="12938" y="1176"/>
                  <a:pt x="10687" y="1948"/>
                </a:cubicBezTo>
                <a:cubicBezTo>
                  <a:pt x="-3563" y="6836"/>
                  <a:pt x="-3563" y="14761"/>
                  <a:pt x="10687" y="19649"/>
                </a:cubicBezTo>
                <a:cubicBezTo>
                  <a:pt x="12938" y="20421"/>
                  <a:pt x="15413" y="21071"/>
                  <a:pt x="18037" y="21599"/>
                </a:cubicBezTo>
                <a:lnTo>
                  <a:pt x="1803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9" name="AutoShape 11"/>
          <p:cNvSpPr>
            <a:spLocks/>
          </p:cNvSpPr>
          <p:nvPr/>
        </p:nvSpPr>
        <p:spPr bwMode="auto">
          <a:xfrm>
            <a:off x="3486370" y="2609200"/>
            <a:ext cx="466500" cy="2922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AutoShape 12"/>
          <p:cNvSpPr>
            <a:spLocks/>
          </p:cNvSpPr>
          <p:nvPr/>
        </p:nvSpPr>
        <p:spPr bwMode="auto">
          <a:xfrm>
            <a:off x="4089091" y="1189153"/>
            <a:ext cx="540318" cy="256765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4175" y="45"/>
                  <a:pt x="6789" y="419"/>
                  <a:pt x="0" y="1136"/>
                </a:cubicBezTo>
                <a:lnTo>
                  <a:pt x="0" y="20463"/>
                </a:lnTo>
                <a:cubicBezTo>
                  <a:pt x="6789" y="21180"/>
                  <a:pt x="14175" y="21554"/>
                  <a:pt x="21600" y="21599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1" name="AutoShape 13"/>
          <p:cNvSpPr>
            <a:spLocks/>
          </p:cNvSpPr>
          <p:nvPr/>
        </p:nvSpPr>
        <p:spPr bwMode="auto">
          <a:xfrm>
            <a:off x="4127141" y="3035366"/>
            <a:ext cx="465739" cy="2922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AutoShape 14"/>
          <p:cNvSpPr>
            <a:spLocks/>
          </p:cNvSpPr>
          <p:nvPr/>
        </p:nvSpPr>
        <p:spPr bwMode="auto">
          <a:xfrm>
            <a:off x="4702466" y="1189153"/>
            <a:ext cx="539557" cy="256765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cubicBezTo>
                  <a:pt x="7424" y="21556"/>
                  <a:pt x="14807" y="21185"/>
                  <a:pt x="21600" y="20470"/>
                </a:cubicBezTo>
                <a:lnTo>
                  <a:pt x="21600" y="1129"/>
                </a:lnTo>
                <a:cubicBezTo>
                  <a:pt x="14807" y="414"/>
                  <a:pt x="7424" y="4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3" name="AutoShape 15"/>
          <p:cNvSpPr>
            <a:spLocks/>
          </p:cNvSpPr>
          <p:nvPr/>
        </p:nvSpPr>
        <p:spPr bwMode="auto">
          <a:xfrm>
            <a:off x="4736711" y="3035366"/>
            <a:ext cx="465739" cy="2922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>
            <a:off x="5316602" y="1361141"/>
            <a:ext cx="636966" cy="2220631"/>
          </a:xfrm>
          <a:custGeom>
            <a:avLst/>
            <a:gdLst>
              <a:gd name="T0" fmla="*/ 9022 w 18044"/>
              <a:gd name="T1" fmla="*/ 10800 h 21600"/>
              <a:gd name="T2" fmla="*/ 9022 w 18044"/>
              <a:gd name="T3" fmla="*/ 10800 h 21600"/>
              <a:gd name="T4" fmla="*/ 9022 w 18044"/>
              <a:gd name="T5" fmla="*/ 10800 h 21600"/>
              <a:gd name="T6" fmla="*/ 9022 w 1804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44" h="21600">
                <a:moveTo>
                  <a:pt x="0" y="0"/>
                </a:moveTo>
                <a:lnTo>
                  <a:pt x="0" y="21599"/>
                </a:lnTo>
                <a:cubicBezTo>
                  <a:pt x="2632" y="21070"/>
                  <a:pt x="5116" y="20418"/>
                  <a:pt x="7374" y="19643"/>
                </a:cubicBezTo>
                <a:cubicBezTo>
                  <a:pt x="21599" y="14759"/>
                  <a:pt x="21599" y="6839"/>
                  <a:pt x="7374" y="1954"/>
                </a:cubicBezTo>
                <a:cubicBezTo>
                  <a:pt x="5116" y="1179"/>
                  <a:pt x="2632" y="52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5" name="AutoShape 17"/>
          <p:cNvSpPr>
            <a:spLocks/>
          </p:cNvSpPr>
          <p:nvPr/>
        </p:nvSpPr>
        <p:spPr bwMode="auto">
          <a:xfrm>
            <a:off x="5366068" y="2601590"/>
            <a:ext cx="466500" cy="2922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10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318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AutoShape 18"/>
          <p:cNvSpPr>
            <a:spLocks/>
          </p:cNvSpPr>
          <p:nvPr/>
        </p:nvSpPr>
        <p:spPr bwMode="auto">
          <a:xfrm>
            <a:off x="3055638" y="2875554"/>
            <a:ext cx="442147" cy="743507"/>
          </a:xfrm>
          <a:custGeom>
            <a:avLst/>
            <a:gdLst>
              <a:gd name="T0" fmla="*/ 461169 w 21600"/>
              <a:gd name="T1" fmla="*/ 775494 h 21600"/>
              <a:gd name="T2" fmla="*/ 461169 w 21600"/>
              <a:gd name="T3" fmla="*/ 775494 h 21600"/>
              <a:gd name="T4" fmla="*/ 461169 w 21600"/>
              <a:gd name="T5" fmla="*/ 775494 h 21600"/>
              <a:gd name="T6" fmla="*/ 461169 w 21600"/>
              <a:gd name="T7" fmla="*/ 775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057" y="4474"/>
                  <a:pt x="5213" y="8744"/>
                  <a:pt x="9365" y="12671"/>
                </a:cubicBezTo>
                <a:cubicBezTo>
                  <a:pt x="12814" y="15934"/>
                  <a:pt x="16923" y="18932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1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AutoShape 19"/>
          <p:cNvSpPr>
            <a:spLocks/>
          </p:cNvSpPr>
          <p:nvPr/>
        </p:nvSpPr>
        <p:spPr bwMode="auto">
          <a:xfrm>
            <a:off x="2086871" y="2600068"/>
            <a:ext cx="547166" cy="547166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AutoShape 20"/>
          <p:cNvSpPr>
            <a:spLocks/>
          </p:cNvSpPr>
          <p:nvPr/>
        </p:nvSpPr>
        <p:spPr bwMode="auto">
          <a:xfrm>
            <a:off x="2169821" y="2677691"/>
            <a:ext cx="386594" cy="386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19" name="AutoShape 21"/>
          <p:cNvSpPr>
            <a:spLocks/>
          </p:cNvSpPr>
          <p:nvPr/>
        </p:nvSpPr>
        <p:spPr bwMode="auto">
          <a:xfrm>
            <a:off x="2165849" y="2707940"/>
            <a:ext cx="386927" cy="310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2748190" y="2876315"/>
            <a:ext cx="361481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AutoShape 23"/>
          <p:cNvSpPr>
            <a:spLocks/>
          </p:cNvSpPr>
          <p:nvPr/>
        </p:nvSpPr>
        <p:spPr bwMode="auto">
          <a:xfrm>
            <a:off x="3455930" y="3574162"/>
            <a:ext cx="821892" cy="466500"/>
          </a:xfrm>
          <a:custGeom>
            <a:avLst/>
            <a:gdLst>
              <a:gd name="T0" fmla="*/ 857250 w 21600"/>
              <a:gd name="T1" fmla="*/ 486568 h 21600"/>
              <a:gd name="T2" fmla="*/ 857250 w 21600"/>
              <a:gd name="T3" fmla="*/ 486568 h 21600"/>
              <a:gd name="T4" fmla="*/ 857250 w 21600"/>
              <a:gd name="T5" fmla="*/ 486568 h 21600"/>
              <a:gd name="T6" fmla="*/ 857250 w 21600"/>
              <a:gd name="T7" fmla="*/ 48656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952" y="5171"/>
                  <a:pt x="6281" y="9632"/>
                  <a:pt x="9898" y="13266"/>
                </a:cubicBezTo>
                <a:cubicBezTo>
                  <a:pt x="13569" y="16954"/>
                  <a:pt x="17505" y="19757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2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AutoShape 24"/>
          <p:cNvSpPr>
            <a:spLocks/>
          </p:cNvSpPr>
          <p:nvPr/>
        </p:nvSpPr>
        <p:spPr bwMode="auto">
          <a:xfrm>
            <a:off x="2548043" y="3946297"/>
            <a:ext cx="547928" cy="547167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AutoShape 25"/>
          <p:cNvSpPr>
            <a:spLocks/>
          </p:cNvSpPr>
          <p:nvPr/>
        </p:nvSpPr>
        <p:spPr bwMode="auto">
          <a:xfrm>
            <a:off x="2632516" y="4023920"/>
            <a:ext cx="386594" cy="3873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4" name="Line 26"/>
          <p:cNvSpPr>
            <a:spLocks noChangeShapeType="1"/>
          </p:cNvSpPr>
          <p:nvPr/>
        </p:nvSpPr>
        <p:spPr bwMode="auto">
          <a:xfrm flipH="1">
            <a:off x="3108148" y="3621345"/>
            <a:ext cx="295273" cy="294511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AutoShape 27"/>
          <p:cNvSpPr>
            <a:spLocks/>
          </p:cNvSpPr>
          <p:nvPr/>
        </p:nvSpPr>
        <p:spPr bwMode="auto">
          <a:xfrm>
            <a:off x="2633871" y="4050364"/>
            <a:ext cx="386927" cy="310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AutoShape 28"/>
          <p:cNvSpPr>
            <a:spLocks/>
          </p:cNvSpPr>
          <p:nvPr/>
        </p:nvSpPr>
        <p:spPr bwMode="auto">
          <a:xfrm>
            <a:off x="4149211" y="4005655"/>
            <a:ext cx="958113" cy="82189"/>
          </a:xfrm>
          <a:custGeom>
            <a:avLst/>
            <a:gdLst>
              <a:gd name="T0" fmla="*/ 999331 w 21600"/>
              <a:gd name="T1" fmla="*/ 85721 h 21275"/>
              <a:gd name="T2" fmla="*/ 999331 w 21600"/>
              <a:gd name="T3" fmla="*/ 85721 h 21275"/>
              <a:gd name="T4" fmla="*/ 999331 w 21600"/>
              <a:gd name="T5" fmla="*/ 85721 h 21275"/>
              <a:gd name="T6" fmla="*/ 999331 w 21600"/>
              <a:gd name="T7" fmla="*/ 85721 h 21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75">
                <a:moveTo>
                  <a:pt x="0" y="0"/>
                </a:moveTo>
                <a:cubicBezTo>
                  <a:pt x="3775" y="13687"/>
                  <a:pt x="7706" y="20851"/>
                  <a:pt x="11664" y="21257"/>
                </a:cubicBezTo>
                <a:cubicBezTo>
                  <a:pt x="15012" y="21599"/>
                  <a:pt x="18350" y="17101"/>
                  <a:pt x="21600" y="7866"/>
                </a:cubicBezTo>
              </a:path>
            </a:pathLst>
          </a:custGeom>
          <a:noFill/>
          <a:ln w="101600" cap="flat" cmpd="sng">
            <a:solidFill>
              <a:schemeClr val="accent3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AutoShape 29"/>
          <p:cNvSpPr>
            <a:spLocks/>
          </p:cNvSpPr>
          <p:nvPr/>
        </p:nvSpPr>
        <p:spPr bwMode="auto">
          <a:xfrm>
            <a:off x="3660642" y="4560432"/>
            <a:ext cx="547166" cy="547928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AutoShape 30"/>
          <p:cNvSpPr>
            <a:spLocks/>
          </p:cNvSpPr>
          <p:nvPr/>
        </p:nvSpPr>
        <p:spPr bwMode="auto">
          <a:xfrm>
            <a:off x="3742831" y="4638056"/>
            <a:ext cx="386594" cy="386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29" name="Line 31"/>
          <p:cNvSpPr>
            <a:spLocks noChangeShapeType="1"/>
          </p:cNvSpPr>
          <p:nvPr/>
        </p:nvSpPr>
        <p:spPr bwMode="auto">
          <a:xfrm flipH="1">
            <a:off x="4030494" y="4038380"/>
            <a:ext cx="113390" cy="398008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AutoShape 32"/>
          <p:cNvSpPr>
            <a:spLocks/>
          </p:cNvSpPr>
          <p:nvPr/>
        </p:nvSpPr>
        <p:spPr bwMode="auto">
          <a:xfrm>
            <a:off x="3788233" y="4671679"/>
            <a:ext cx="307965" cy="290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AutoShape 34"/>
          <p:cNvSpPr>
            <a:spLocks/>
          </p:cNvSpPr>
          <p:nvPr/>
        </p:nvSpPr>
        <p:spPr bwMode="auto">
          <a:xfrm>
            <a:off x="5013719" y="4560432"/>
            <a:ext cx="547166" cy="547928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AutoShape 35"/>
          <p:cNvSpPr>
            <a:spLocks/>
          </p:cNvSpPr>
          <p:nvPr/>
        </p:nvSpPr>
        <p:spPr bwMode="auto">
          <a:xfrm>
            <a:off x="5096669" y="4638056"/>
            <a:ext cx="386594" cy="386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>
            <a:off x="5041877" y="4038380"/>
            <a:ext cx="114152" cy="398008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AutoShape 37"/>
          <p:cNvSpPr>
            <a:spLocks/>
          </p:cNvSpPr>
          <p:nvPr/>
        </p:nvSpPr>
        <p:spPr bwMode="auto">
          <a:xfrm>
            <a:off x="5004419" y="4621486"/>
            <a:ext cx="576424" cy="35206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AutoShape 39"/>
          <p:cNvSpPr>
            <a:spLocks/>
          </p:cNvSpPr>
          <p:nvPr/>
        </p:nvSpPr>
        <p:spPr bwMode="auto">
          <a:xfrm>
            <a:off x="6042607" y="4055121"/>
            <a:ext cx="547166" cy="547166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AutoShape 40"/>
          <p:cNvSpPr>
            <a:spLocks/>
          </p:cNvSpPr>
          <p:nvPr/>
        </p:nvSpPr>
        <p:spPr bwMode="auto">
          <a:xfrm>
            <a:off x="6125557" y="4132744"/>
            <a:ext cx="386594" cy="3873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7" name="Line 41"/>
          <p:cNvSpPr>
            <a:spLocks noChangeShapeType="1"/>
          </p:cNvSpPr>
          <p:nvPr/>
        </p:nvSpPr>
        <p:spPr bwMode="auto">
          <a:xfrm>
            <a:off x="5732114" y="3773547"/>
            <a:ext cx="294511" cy="294511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AutoShape 42"/>
          <p:cNvSpPr>
            <a:spLocks/>
          </p:cNvSpPr>
          <p:nvPr/>
        </p:nvSpPr>
        <p:spPr bwMode="auto">
          <a:xfrm>
            <a:off x="6121585" y="4162994"/>
            <a:ext cx="386927" cy="310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AutoShape 44"/>
          <p:cNvSpPr>
            <a:spLocks/>
          </p:cNvSpPr>
          <p:nvPr/>
        </p:nvSpPr>
        <p:spPr bwMode="auto">
          <a:xfrm>
            <a:off x="6751108" y="2685301"/>
            <a:ext cx="547167" cy="547166"/>
          </a:xfrm>
          <a:custGeom>
            <a:avLst/>
            <a:gdLst>
              <a:gd name="T0" fmla="*/ 570707 w 21600"/>
              <a:gd name="T1" fmla="*/ 570706 h 21600"/>
              <a:gd name="T2" fmla="*/ 570707 w 21600"/>
              <a:gd name="T3" fmla="*/ 570706 h 21600"/>
              <a:gd name="T4" fmla="*/ 570707 w 21600"/>
              <a:gd name="T5" fmla="*/ 570706 h 21600"/>
              <a:gd name="T6" fmla="*/ 570707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45"/>
          <p:cNvSpPr>
            <a:spLocks/>
          </p:cNvSpPr>
          <p:nvPr/>
        </p:nvSpPr>
        <p:spPr bwMode="auto">
          <a:xfrm>
            <a:off x="6834058" y="2762924"/>
            <a:ext cx="386594" cy="386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" name="AutoShape 46"/>
          <p:cNvSpPr>
            <a:spLocks/>
          </p:cNvSpPr>
          <p:nvPr/>
        </p:nvSpPr>
        <p:spPr bwMode="auto">
          <a:xfrm>
            <a:off x="6830087" y="2793174"/>
            <a:ext cx="386927" cy="310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7670" tIns="37670" rIns="37670" bIns="3767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Line 47"/>
          <p:cNvSpPr>
            <a:spLocks noChangeShapeType="1"/>
          </p:cNvSpPr>
          <p:nvPr/>
        </p:nvSpPr>
        <p:spPr bwMode="auto">
          <a:xfrm>
            <a:off x="6276998" y="2942523"/>
            <a:ext cx="361480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33"/>
          <p:cNvSpPr>
            <a:spLocks/>
          </p:cNvSpPr>
          <p:nvPr/>
        </p:nvSpPr>
        <p:spPr bwMode="auto">
          <a:xfrm rot="10627777" flipV="1">
            <a:off x="5031984" y="3601559"/>
            <a:ext cx="837873" cy="426927"/>
          </a:xfrm>
          <a:custGeom>
            <a:avLst/>
            <a:gdLst>
              <a:gd name="T0" fmla="*/ 873919 w 21600"/>
              <a:gd name="T1" fmla="*/ 445293 h 21600"/>
              <a:gd name="T2" fmla="*/ 873919 w 21600"/>
              <a:gd name="T3" fmla="*/ 445293 h 21600"/>
              <a:gd name="T4" fmla="*/ 873919 w 21600"/>
              <a:gd name="T5" fmla="*/ 445293 h 21600"/>
              <a:gd name="T6" fmla="*/ 873919 w 21600"/>
              <a:gd name="T7" fmla="*/ 44529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132" y="3949"/>
                  <a:pt x="4452" y="7455"/>
                  <a:pt x="6927" y="10463"/>
                </a:cubicBezTo>
                <a:cubicBezTo>
                  <a:pt x="11450" y="15964"/>
                  <a:pt x="16422" y="19738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4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38"/>
          <p:cNvSpPr>
            <a:spLocks/>
          </p:cNvSpPr>
          <p:nvPr/>
        </p:nvSpPr>
        <p:spPr bwMode="auto">
          <a:xfrm rot="172778" flipH="1">
            <a:off x="5703957" y="2923498"/>
            <a:ext cx="525097" cy="827980"/>
          </a:xfrm>
          <a:custGeom>
            <a:avLst/>
            <a:gdLst>
              <a:gd name="T0" fmla="*/ 547688 w 21600"/>
              <a:gd name="T1" fmla="*/ 863600 h 21600"/>
              <a:gd name="T2" fmla="*/ 547688 w 21600"/>
              <a:gd name="T3" fmla="*/ 863600 h 21600"/>
              <a:gd name="T4" fmla="*/ 547688 w 21600"/>
              <a:gd name="T5" fmla="*/ 863600 h 21600"/>
              <a:gd name="T6" fmla="*/ 547688 w 21600"/>
              <a:gd name="T7" fmla="*/ 863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1541" y="4059"/>
                  <a:pt x="4096" y="7943"/>
                  <a:pt x="7570" y="11508"/>
                </a:cubicBezTo>
                <a:cubicBezTo>
                  <a:pt x="11303" y="15340"/>
                  <a:pt x="16046" y="18752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5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43"/>
          <p:cNvSpPr>
            <a:spLocks/>
          </p:cNvSpPr>
          <p:nvPr/>
        </p:nvSpPr>
        <p:spPr bwMode="auto">
          <a:xfrm>
            <a:off x="6176544" y="2864900"/>
            <a:ext cx="154485" cy="154485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nut 28"/>
          <p:cNvSpPr/>
          <p:nvPr/>
        </p:nvSpPr>
        <p:spPr>
          <a:xfrm>
            <a:off x="4270954" y="1174599"/>
            <a:ext cx="1115544" cy="1115544"/>
          </a:xfrm>
          <a:prstGeom prst="donut">
            <a:avLst>
              <a:gd name="adj" fmla="val 105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Donut 27"/>
          <p:cNvSpPr/>
          <p:nvPr/>
        </p:nvSpPr>
        <p:spPr>
          <a:xfrm>
            <a:off x="4588280" y="1862852"/>
            <a:ext cx="1311415" cy="1311411"/>
          </a:xfrm>
          <a:prstGeom prst="donut">
            <a:avLst>
              <a:gd name="adj" fmla="val 10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Donut 26"/>
          <p:cNvSpPr/>
          <p:nvPr/>
        </p:nvSpPr>
        <p:spPr>
          <a:xfrm>
            <a:off x="4933686" y="2810009"/>
            <a:ext cx="1300533" cy="1300533"/>
          </a:xfrm>
          <a:prstGeom prst="donut">
            <a:avLst>
              <a:gd name="adj" fmla="val 10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174"/>
          <p:cNvSpPr>
            <a:spLocks noEditPoints="1"/>
          </p:cNvSpPr>
          <p:nvPr/>
        </p:nvSpPr>
        <p:spPr bwMode="auto">
          <a:xfrm>
            <a:off x="5328863" y="3282386"/>
            <a:ext cx="510167" cy="355775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101"/>
          <p:cNvSpPr>
            <a:spLocks noEditPoints="1"/>
          </p:cNvSpPr>
          <p:nvPr/>
        </p:nvSpPr>
        <p:spPr bwMode="auto">
          <a:xfrm>
            <a:off x="5041990" y="2361802"/>
            <a:ext cx="403991" cy="373759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45"/>
          <p:cNvSpPr>
            <a:spLocks/>
          </p:cNvSpPr>
          <p:nvPr/>
        </p:nvSpPr>
        <p:spPr bwMode="auto">
          <a:xfrm>
            <a:off x="4653528" y="1560411"/>
            <a:ext cx="341490" cy="294470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Donut 25"/>
          <p:cNvSpPr/>
          <p:nvPr/>
        </p:nvSpPr>
        <p:spPr>
          <a:xfrm>
            <a:off x="4189519" y="3484318"/>
            <a:ext cx="1490610" cy="1490610"/>
          </a:xfrm>
          <a:prstGeom prst="donut">
            <a:avLst>
              <a:gd name="adj" fmla="val 105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Donut 24"/>
          <p:cNvSpPr/>
          <p:nvPr/>
        </p:nvSpPr>
        <p:spPr>
          <a:xfrm>
            <a:off x="2989028" y="3884481"/>
            <a:ext cx="1760721" cy="1760721"/>
          </a:xfrm>
          <a:prstGeom prst="donut">
            <a:avLst>
              <a:gd name="adj" fmla="val 105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Donut 23"/>
          <p:cNvSpPr/>
          <p:nvPr/>
        </p:nvSpPr>
        <p:spPr>
          <a:xfrm>
            <a:off x="1355737" y="3724413"/>
            <a:ext cx="2080851" cy="2080851"/>
          </a:xfrm>
          <a:prstGeom prst="donut">
            <a:avLst>
              <a:gd name="adj" fmla="val 105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7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6"/>
          <p:cNvSpPr>
            <a:spLocks noEditPoints="1"/>
          </p:cNvSpPr>
          <p:nvPr/>
        </p:nvSpPr>
        <p:spPr bwMode="auto">
          <a:xfrm>
            <a:off x="2180813" y="4475171"/>
            <a:ext cx="495981" cy="579341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72"/>
          <p:cNvSpPr>
            <a:spLocks noEditPoints="1"/>
          </p:cNvSpPr>
          <p:nvPr/>
        </p:nvSpPr>
        <p:spPr bwMode="auto">
          <a:xfrm>
            <a:off x="3619411" y="4567016"/>
            <a:ext cx="499962" cy="395652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6"/>
          <p:cNvSpPr>
            <a:spLocks/>
          </p:cNvSpPr>
          <p:nvPr/>
        </p:nvSpPr>
        <p:spPr bwMode="auto">
          <a:xfrm>
            <a:off x="4744991" y="3985306"/>
            <a:ext cx="379662" cy="488639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63" tIns="64282" rIns="128563" bIns="6428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ooter Text"/>
          <p:cNvSpPr txBox="1"/>
          <p:nvPr/>
        </p:nvSpPr>
        <p:spPr>
          <a:xfrm>
            <a:off x="1007449" y="3277822"/>
            <a:ext cx="2220791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ooter Text"/>
          <p:cNvSpPr txBox="1"/>
          <p:nvPr/>
        </p:nvSpPr>
        <p:spPr>
          <a:xfrm>
            <a:off x="4744990" y="5210247"/>
            <a:ext cx="2204468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ooter Text"/>
          <p:cNvSpPr txBox="1"/>
          <p:nvPr/>
        </p:nvSpPr>
        <p:spPr>
          <a:xfrm>
            <a:off x="5804214" y="4152821"/>
            <a:ext cx="2204468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ooter Text"/>
          <p:cNvSpPr txBox="1"/>
          <p:nvPr/>
        </p:nvSpPr>
        <p:spPr>
          <a:xfrm>
            <a:off x="6327972" y="3055350"/>
            <a:ext cx="2204468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ooter Text"/>
          <p:cNvSpPr txBox="1"/>
          <p:nvPr/>
        </p:nvSpPr>
        <p:spPr>
          <a:xfrm>
            <a:off x="6017669" y="2033899"/>
            <a:ext cx="2204468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ooter Text"/>
          <p:cNvSpPr txBox="1"/>
          <p:nvPr/>
        </p:nvSpPr>
        <p:spPr>
          <a:xfrm>
            <a:off x="1997456" y="1317818"/>
            <a:ext cx="2223979" cy="5059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60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9"/>
          <p:cNvSpPr/>
          <p:nvPr/>
        </p:nvSpPr>
        <p:spPr>
          <a:xfrm>
            <a:off x="2478687" y="2348880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Oval 40"/>
          <p:cNvSpPr/>
          <p:nvPr/>
        </p:nvSpPr>
        <p:spPr>
          <a:xfrm>
            <a:off x="5225575" y="2670912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Oval 41"/>
          <p:cNvSpPr/>
          <p:nvPr/>
        </p:nvSpPr>
        <p:spPr>
          <a:xfrm>
            <a:off x="3949152" y="4012672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2"/>
          <p:cNvSpPr/>
          <p:nvPr/>
        </p:nvSpPr>
        <p:spPr>
          <a:xfrm>
            <a:off x="6528208" y="3697850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" name="Straight Connector 43"/>
          <p:cNvCxnSpPr>
            <a:stCxn id="2" idx="4"/>
          </p:cNvCxnSpPr>
          <p:nvPr/>
        </p:nvCxnSpPr>
        <p:spPr>
          <a:xfrm flipH="1">
            <a:off x="-614265" y="3055429"/>
            <a:ext cx="3446226" cy="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3"/>
          <p:cNvCxnSpPr/>
          <p:nvPr/>
        </p:nvCxnSpPr>
        <p:spPr>
          <a:xfrm flipH="1">
            <a:off x="-614265" y="3377461"/>
            <a:ext cx="6193115" cy="0"/>
          </a:xfrm>
          <a:prstGeom prst="line">
            <a:avLst/>
          </a:prstGeom>
          <a:ln w="139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64"/>
          <p:cNvCxnSpPr/>
          <p:nvPr/>
        </p:nvCxnSpPr>
        <p:spPr>
          <a:xfrm flipH="1">
            <a:off x="-614265" y="3697850"/>
            <a:ext cx="7451848" cy="0"/>
          </a:xfrm>
          <a:prstGeom prst="line">
            <a:avLst/>
          </a:prstGeom>
          <a:ln w="139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65"/>
          <p:cNvCxnSpPr>
            <a:stCxn id="4" idx="0"/>
          </p:cNvCxnSpPr>
          <p:nvPr/>
        </p:nvCxnSpPr>
        <p:spPr>
          <a:xfrm flipH="1">
            <a:off x="-614265" y="4012672"/>
            <a:ext cx="4916692" cy="0"/>
          </a:xfrm>
          <a:prstGeom prst="line">
            <a:avLst/>
          </a:prstGeom>
          <a:ln w="139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32"/>
          <p:cNvSpPr txBox="1">
            <a:spLocks/>
          </p:cNvSpPr>
          <p:nvPr/>
        </p:nvSpPr>
        <p:spPr>
          <a:xfrm>
            <a:off x="3404179" y="2661023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3404180" y="2444821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6151067" y="2951901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33"/>
          <p:cNvSpPr txBox="1">
            <a:spLocks/>
          </p:cNvSpPr>
          <p:nvPr/>
        </p:nvSpPr>
        <p:spPr>
          <a:xfrm>
            <a:off x="6151068" y="2735698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 Placeholder 32"/>
          <p:cNvSpPr txBox="1">
            <a:spLocks/>
          </p:cNvSpPr>
          <p:nvPr/>
        </p:nvSpPr>
        <p:spPr>
          <a:xfrm>
            <a:off x="4870397" y="4303464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Placeholder 33"/>
          <p:cNvSpPr txBox="1">
            <a:spLocks/>
          </p:cNvSpPr>
          <p:nvPr/>
        </p:nvSpPr>
        <p:spPr>
          <a:xfrm>
            <a:off x="4870398" y="4087262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32"/>
          <p:cNvSpPr txBox="1">
            <a:spLocks/>
          </p:cNvSpPr>
          <p:nvPr/>
        </p:nvSpPr>
        <p:spPr>
          <a:xfrm>
            <a:off x="7477005" y="3984403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3"/>
          <p:cNvSpPr txBox="1">
            <a:spLocks/>
          </p:cNvSpPr>
          <p:nvPr/>
        </p:nvSpPr>
        <p:spPr>
          <a:xfrm>
            <a:off x="7477005" y="3768200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74"/>
          <p:cNvSpPr/>
          <p:nvPr/>
        </p:nvSpPr>
        <p:spPr>
          <a:xfrm>
            <a:off x="1362272" y="4320136"/>
            <a:ext cx="706549" cy="706549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9" name="Straight Connector 75"/>
          <p:cNvCxnSpPr>
            <a:stCxn id="18" idx="0"/>
          </p:cNvCxnSpPr>
          <p:nvPr/>
        </p:nvCxnSpPr>
        <p:spPr>
          <a:xfrm flipH="1">
            <a:off x="-614265" y="4320136"/>
            <a:ext cx="2329812" cy="0"/>
          </a:xfrm>
          <a:prstGeom prst="line">
            <a:avLst/>
          </a:prstGeom>
          <a:ln w="139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32"/>
          <p:cNvSpPr txBox="1">
            <a:spLocks/>
          </p:cNvSpPr>
          <p:nvPr/>
        </p:nvSpPr>
        <p:spPr>
          <a:xfrm>
            <a:off x="2283517" y="4610928"/>
            <a:ext cx="1450939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33"/>
          <p:cNvSpPr txBox="1">
            <a:spLocks/>
          </p:cNvSpPr>
          <p:nvPr/>
        </p:nvSpPr>
        <p:spPr>
          <a:xfrm>
            <a:off x="2283518" y="4394724"/>
            <a:ext cx="1120661" cy="20313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/>
          <p:nvPr/>
        </p:nvSpPr>
        <p:spPr>
          <a:xfrm>
            <a:off x="756721" y="4750466"/>
            <a:ext cx="7961244" cy="4111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6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4922163"/>
            <a:ext cx="578357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1"/>
          <p:cNvGrpSpPr/>
          <p:nvPr/>
        </p:nvGrpSpPr>
        <p:grpSpPr>
          <a:xfrm>
            <a:off x="467622" y="3232289"/>
            <a:ext cx="578200" cy="1595775"/>
            <a:chOff x="1178887" y="3706932"/>
            <a:chExt cx="694440" cy="1916585"/>
          </a:xfrm>
        </p:grpSpPr>
        <p:cxnSp>
          <p:nvCxnSpPr>
            <p:cNvPr id="5" name="Straight Connector 31"/>
            <p:cNvCxnSpPr/>
            <p:nvPr/>
          </p:nvCxnSpPr>
          <p:spPr>
            <a:xfrm>
              <a:off x="1526107" y="4231183"/>
              <a:ext cx="0" cy="124588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29"/>
            <p:cNvGrpSpPr>
              <a:grpSpLocks noChangeAspect="1"/>
            </p:cNvGrpSpPr>
            <p:nvPr/>
          </p:nvGrpSpPr>
          <p:grpSpPr>
            <a:xfrm>
              <a:off x="1178887" y="3706932"/>
              <a:ext cx="694440" cy="694438"/>
              <a:chOff x="5737686" y="1481235"/>
              <a:chExt cx="375488" cy="375488"/>
            </a:xfrm>
            <a:solidFill>
              <a:schemeClr val="accent1"/>
            </a:solidFill>
          </p:grpSpPr>
          <p:sp>
            <p:nvSpPr>
              <p:cNvPr id="8" name="Teardrop 32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5774011" y="1613620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lang="en-US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30"/>
            <p:cNvSpPr>
              <a:spLocks noChangeAspect="1"/>
            </p:cNvSpPr>
            <p:nvPr/>
          </p:nvSpPr>
          <p:spPr>
            <a:xfrm>
              <a:off x="1450542" y="5472387"/>
              <a:ext cx="151130" cy="151130"/>
            </a:xfrm>
            <a:prstGeom prst="ellipse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Text Placeholder 33"/>
          <p:cNvSpPr txBox="1">
            <a:spLocks/>
          </p:cNvSpPr>
          <p:nvPr/>
        </p:nvSpPr>
        <p:spPr>
          <a:xfrm>
            <a:off x="930949" y="3941303"/>
            <a:ext cx="1190108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 Placeholder 32"/>
          <p:cNvSpPr txBox="1">
            <a:spLocks/>
          </p:cNvSpPr>
          <p:nvPr/>
        </p:nvSpPr>
        <p:spPr>
          <a:xfrm>
            <a:off x="930949" y="4162883"/>
            <a:ext cx="1457546" cy="4029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7034" y="4922163"/>
            <a:ext cx="578357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2"/>
          <p:cNvGrpSpPr/>
          <p:nvPr/>
        </p:nvGrpSpPr>
        <p:grpSpPr>
          <a:xfrm>
            <a:off x="2057113" y="2016478"/>
            <a:ext cx="578200" cy="2811586"/>
            <a:chOff x="3087924" y="2246699"/>
            <a:chExt cx="694440" cy="3376818"/>
          </a:xfrm>
        </p:grpSpPr>
        <p:cxnSp>
          <p:nvCxnSpPr>
            <p:cNvPr id="14" name="Straight Connector 46"/>
            <p:cNvCxnSpPr>
              <a:stCxn id="18" idx="2"/>
              <a:endCxn id="16" idx="0"/>
            </p:cNvCxnSpPr>
            <p:nvPr/>
          </p:nvCxnSpPr>
          <p:spPr>
            <a:xfrm>
              <a:off x="3435143" y="2691428"/>
              <a:ext cx="1" cy="2780960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37"/>
            <p:cNvGrpSpPr>
              <a:grpSpLocks noChangeAspect="1"/>
            </p:cNvGrpSpPr>
            <p:nvPr/>
          </p:nvGrpSpPr>
          <p:grpSpPr>
            <a:xfrm>
              <a:off x="3087924" y="2246699"/>
              <a:ext cx="694440" cy="694438"/>
              <a:chOff x="5737686" y="1481235"/>
              <a:chExt cx="375488" cy="375488"/>
            </a:xfrm>
            <a:solidFill>
              <a:schemeClr val="accent2"/>
            </a:solidFill>
          </p:grpSpPr>
          <p:sp>
            <p:nvSpPr>
              <p:cNvPr id="17" name="Teardrop 38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774011" y="1612681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900" dirty="0">
                    <a:sym typeface="Arial" panose="020B0604020202020204" pitchFamily="34" charset="0"/>
                  </a:rPr>
                  <a:t>文字内容</a:t>
                </a:r>
                <a:endParaRPr lang="en-US" sz="9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45"/>
            <p:cNvSpPr>
              <a:spLocks noChangeAspect="1"/>
            </p:cNvSpPr>
            <p:nvPr/>
          </p:nvSpPr>
          <p:spPr>
            <a:xfrm>
              <a:off x="3359579" y="5472387"/>
              <a:ext cx="151130" cy="151130"/>
            </a:xfrm>
            <a:prstGeom prst="ellipse">
              <a:avLst/>
            </a:prstGeom>
            <a:solidFill>
              <a:schemeClr val="accent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Text Placeholder 33"/>
          <p:cNvSpPr txBox="1">
            <a:spLocks/>
          </p:cNvSpPr>
          <p:nvPr/>
        </p:nvSpPr>
        <p:spPr>
          <a:xfrm>
            <a:off x="2512820" y="2741242"/>
            <a:ext cx="1229831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2"/>
          <p:cNvSpPr txBox="1">
            <a:spLocks/>
          </p:cNvSpPr>
          <p:nvPr/>
        </p:nvSpPr>
        <p:spPr>
          <a:xfrm>
            <a:off x="2512821" y="2962822"/>
            <a:ext cx="1520183" cy="4029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1" name="Group 4"/>
          <p:cNvGrpSpPr/>
          <p:nvPr/>
        </p:nvGrpSpPr>
        <p:grpSpPr>
          <a:xfrm>
            <a:off x="3694468" y="1351941"/>
            <a:ext cx="578200" cy="3476123"/>
            <a:chOff x="5054449" y="1448565"/>
            <a:chExt cx="694440" cy="4174952"/>
          </a:xfrm>
        </p:grpSpPr>
        <p:cxnSp>
          <p:nvCxnSpPr>
            <p:cNvPr id="22" name="Straight Connector 53"/>
            <p:cNvCxnSpPr/>
            <p:nvPr/>
          </p:nvCxnSpPr>
          <p:spPr>
            <a:xfrm>
              <a:off x="5401671" y="2111697"/>
              <a:ext cx="0" cy="344968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49"/>
            <p:cNvGrpSpPr>
              <a:grpSpLocks noChangeAspect="1"/>
            </p:cNvGrpSpPr>
            <p:nvPr/>
          </p:nvGrpSpPr>
          <p:grpSpPr>
            <a:xfrm>
              <a:off x="5054449" y="1448565"/>
              <a:ext cx="694440" cy="694438"/>
              <a:chOff x="5737686" y="1481235"/>
              <a:chExt cx="375488" cy="375488"/>
            </a:xfrm>
            <a:solidFill>
              <a:schemeClr val="accent6"/>
            </a:solidFill>
          </p:grpSpPr>
          <p:sp>
            <p:nvSpPr>
              <p:cNvPr id="25" name="Teardrop 50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774011" y="1594987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900" dirty="0">
                    <a:sym typeface="Arial" panose="020B0604020202020204" pitchFamily="34" charset="0"/>
                  </a:rPr>
                  <a:t>文字内容</a:t>
                </a:r>
                <a:endParaRPr lang="en-US" sz="9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4" name="Oval 52"/>
            <p:cNvSpPr>
              <a:spLocks noChangeAspect="1"/>
            </p:cNvSpPr>
            <p:nvPr/>
          </p:nvSpPr>
          <p:spPr>
            <a:xfrm>
              <a:off x="5326104" y="5472387"/>
              <a:ext cx="151130" cy="151130"/>
            </a:xfrm>
            <a:prstGeom prst="ellipse">
              <a:avLst/>
            </a:prstGeom>
            <a:solidFill>
              <a:schemeClr val="accent3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Placeholder 33"/>
          <p:cNvSpPr txBox="1">
            <a:spLocks/>
          </p:cNvSpPr>
          <p:nvPr/>
        </p:nvSpPr>
        <p:spPr>
          <a:xfrm>
            <a:off x="4150176" y="2088940"/>
            <a:ext cx="2305535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2"/>
          <p:cNvSpPr txBox="1">
            <a:spLocks/>
          </p:cNvSpPr>
          <p:nvPr/>
        </p:nvSpPr>
        <p:spPr>
          <a:xfrm>
            <a:off x="4150177" y="2310520"/>
            <a:ext cx="1408805" cy="4029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9" name="Group 5"/>
          <p:cNvGrpSpPr/>
          <p:nvPr/>
        </p:nvGrpSpPr>
        <p:grpSpPr>
          <a:xfrm>
            <a:off x="5331826" y="3436965"/>
            <a:ext cx="578200" cy="1391099"/>
            <a:chOff x="7020976" y="3952755"/>
            <a:chExt cx="694440" cy="1670762"/>
          </a:xfrm>
        </p:grpSpPr>
        <p:cxnSp>
          <p:nvCxnSpPr>
            <p:cNvPr id="30" name="Straight Connector 62"/>
            <p:cNvCxnSpPr>
              <a:endCxn id="32" idx="0"/>
            </p:cNvCxnSpPr>
            <p:nvPr/>
          </p:nvCxnSpPr>
          <p:spPr>
            <a:xfrm>
              <a:off x="7368196" y="4376684"/>
              <a:ext cx="0" cy="1095703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Group 58"/>
            <p:cNvGrpSpPr>
              <a:grpSpLocks noChangeAspect="1"/>
            </p:cNvGrpSpPr>
            <p:nvPr/>
          </p:nvGrpSpPr>
          <p:grpSpPr>
            <a:xfrm>
              <a:off x="7020976" y="3952755"/>
              <a:ext cx="694440" cy="694438"/>
              <a:chOff x="5737686" y="1481235"/>
              <a:chExt cx="375488" cy="375488"/>
            </a:xfrm>
            <a:solidFill>
              <a:schemeClr val="accent4"/>
            </a:solidFill>
          </p:grpSpPr>
          <p:sp>
            <p:nvSpPr>
              <p:cNvPr id="33" name="Teardrop 59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774014" y="1615517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900" dirty="0">
                    <a:sym typeface="Arial" panose="020B0604020202020204" pitchFamily="34" charset="0"/>
                  </a:rPr>
                  <a:t>文字内容</a:t>
                </a:r>
                <a:endParaRPr lang="en-US" sz="9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Oval 61"/>
            <p:cNvSpPr>
              <a:spLocks noChangeAspect="1"/>
            </p:cNvSpPr>
            <p:nvPr/>
          </p:nvSpPr>
          <p:spPr>
            <a:xfrm>
              <a:off x="7292631" y="5472387"/>
              <a:ext cx="151130" cy="151130"/>
            </a:xfrm>
            <a:prstGeom prst="ellipse">
              <a:avLst/>
            </a:prstGeom>
            <a:solidFill>
              <a:schemeClr val="accent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Text Placeholder 33"/>
          <p:cNvSpPr txBox="1">
            <a:spLocks/>
          </p:cNvSpPr>
          <p:nvPr/>
        </p:nvSpPr>
        <p:spPr>
          <a:xfrm>
            <a:off x="5720897" y="4120811"/>
            <a:ext cx="1229831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5720898" y="4342391"/>
            <a:ext cx="1520183" cy="4029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7" name="Group 6"/>
          <p:cNvGrpSpPr/>
          <p:nvPr/>
        </p:nvGrpSpPr>
        <p:grpSpPr>
          <a:xfrm>
            <a:off x="6906268" y="2037786"/>
            <a:ext cx="578200" cy="2790277"/>
            <a:chOff x="8911938" y="2272291"/>
            <a:chExt cx="694440" cy="3351226"/>
          </a:xfrm>
        </p:grpSpPr>
        <p:cxnSp>
          <p:nvCxnSpPr>
            <p:cNvPr id="38" name="Straight Connector 84"/>
            <p:cNvCxnSpPr/>
            <p:nvPr/>
          </p:nvCxnSpPr>
          <p:spPr>
            <a:xfrm>
              <a:off x="9259158" y="2883158"/>
              <a:ext cx="0" cy="2635884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 80"/>
            <p:cNvGrpSpPr>
              <a:grpSpLocks noChangeAspect="1"/>
            </p:cNvGrpSpPr>
            <p:nvPr/>
          </p:nvGrpSpPr>
          <p:grpSpPr>
            <a:xfrm>
              <a:off x="8911938" y="2272291"/>
              <a:ext cx="694440" cy="694438"/>
              <a:chOff x="5737686" y="1481235"/>
              <a:chExt cx="375488" cy="375488"/>
            </a:xfrm>
            <a:solidFill>
              <a:schemeClr val="accent5"/>
            </a:solidFill>
          </p:grpSpPr>
          <p:sp>
            <p:nvSpPr>
              <p:cNvPr id="41" name="Teardrop 81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7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774014" y="1608883"/>
                <a:ext cx="302837" cy="109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900" dirty="0">
                    <a:sym typeface="Arial" panose="020B0604020202020204" pitchFamily="34" charset="0"/>
                  </a:rPr>
                  <a:t>文字内容</a:t>
                </a:r>
                <a:endParaRPr lang="en-US" altLang="zh-CN" sz="900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Oval 83"/>
            <p:cNvSpPr>
              <a:spLocks noChangeAspect="1"/>
            </p:cNvSpPr>
            <p:nvPr/>
          </p:nvSpPr>
          <p:spPr>
            <a:xfrm>
              <a:off x="9183593" y="5472387"/>
              <a:ext cx="151130" cy="151130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700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 Placeholder 33"/>
          <p:cNvSpPr txBox="1">
            <a:spLocks/>
          </p:cNvSpPr>
          <p:nvPr/>
        </p:nvSpPr>
        <p:spPr>
          <a:xfrm>
            <a:off x="7361975" y="2741242"/>
            <a:ext cx="1229831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2"/>
          <p:cNvSpPr txBox="1">
            <a:spLocks/>
          </p:cNvSpPr>
          <p:nvPr/>
        </p:nvSpPr>
        <p:spPr>
          <a:xfrm>
            <a:off x="7361975" y="2962822"/>
            <a:ext cx="1520183" cy="4029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694390" y="4922163"/>
            <a:ext cx="578357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31745" y="4922163"/>
            <a:ext cx="578357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906189" y="4922163"/>
            <a:ext cx="578357" cy="2215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9"/>
          <p:cNvSpPr/>
          <p:nvPr/>
        </p:nvSpPr>
        <p:spPr>
          <a:xfrm>
            <a:off x="643593" y="4588310"/>
            <a:ext cx="7960855" cy="3443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7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>
            <a:off x="805206" y="4510652"/>
            <a:ext cx="636469" cy="7765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Freeform 6"/>
          <p:cNvSpPr>
            <a:spLocks/>
          </p:cNvSpPr>
          <p:nvPr/>
        </p:nvSpPr>
        <p:spPr bwMode="auto">
          <a:xfrm>
            <a:off x="1441675" y="4396984"/>
            <a:ext cx="636469" cy="19132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6"/>
          <p:cNvSpPr>
            <a:spLocks/>
          </p:cNvSpPr>
          <p:nvPr/>
        </p:nvSpPr>
        <p:spPr bwMode="auto">
          <a:xfrm>
            <a:off x="2078144" y="4316748"/>
            <a:ext cx="636469" cy="27156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2714613" y="4176334"/>
            <a:ext cx="636469" cy="4119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351082" y="4055979"/>
            <a:ext cx="636469" cy="53233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987551" y="3922251"/>
            <a:ext cx="636469" cy="66605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4624020" y="3828641"/>
            <a:ext cx="636469" cy="75966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6"/>
          <p:cNvSpPr>
            <a:spLocks/>
          </p:cNvSpPr>
          <p:nvPr/>
        </p:nvSpPr>
        <p:spPr bwMode="auto">
          <a:xfrm>
            <a:off x="5260489" y="3614679"/>
            <a:ext cx="636469" cy="97363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5896958" y="3402681"/>
            <a:ext cx="636469" cy="1185627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6533428" y="3119889"/>
            <a:ext cx="636469" cy="146842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6"/>
          <p:cNvSpPr>
            <a:spLocks/>
          </p:cNvSpPr>
          <p:nvPr/>
        </p:nvSpPr>
        <p:spPr bwMode="auto">
          <a:xfrm>
            <a:off x="7169897" y="2825689"/>
            <a:ext cx="636469" cy="176262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7806366" y="2544860"/>
            <a:ext cx="636469" cy="2043450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7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62"/>
          <p:cNvGrpSpPr/>
          <p:nvPr/>
        </p:nvGrpSpPr>
        <p:grpSpPr>
          <a:xfrm>
            <a:off x="932588" y="3884689"/>
            <a:ext cx="381701" cy="381702"/>
            <a:chOff x="1513298" y="2362415"/>
            <a:chExt cx="648000" cy="648000"/>
          </a:xfrm>
          <a:solidFill>
            <a:schemeClr val="accent1"/>
          </a:solidFill>
        </p:grpSpPr>
        <p:sp>
          <p:nvSpPr>
            <p:cNvPr id="16" name="Teardrop 104"/>
            <p:cNvSpPr/>
            <p:nvPr/>
          </p:nvSpPr>
          <p:spPr>
            <a:xfrm rot="8100000">
              <a:off x="1513298" y="2362415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71289" y="2522465"/>
              <a:ext cx="332005" cy="376200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12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1K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Teardrop 102"/>
          <p:cNvSpPr/>
          <p:nvPr/>
        </p:nvSpPr>
        <p:spPr>
          <a:xfrm rot="8100000">
            <a:off x="7933750" y="1901643"/>
            <a:ext cx="381701" cy="381702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en-US" sz="7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34482" y="1966948"/>
            <a:ext cx="38023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AU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9K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2"/>
          <p:cNvSpPr txBox="1">
            <a:spLocks/>
          </p:cNvSpPr>
          <p:nvPr/>
        </p:nvSpPr>
        <p:spPr>
          <a:xfrm>
            <a:off x="1162528" y="5060357"/>
            <a:ext cx="625636" cy="323165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5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101"/>
          <p:cNvSpPr>
            <a:spLocks noChangeAspect="1"/>
          </p:cNvSpPr>
          <p:nvPr/>
        </p:nvSpPr>
        <p:spPr>
          <a:xfrm>
            <a:off x="655828" y="4985316"/>
            <a:ext cx="418839" cy="4188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2"/>
          <p:cNvSpPr txBox="1">
            <a:spLocks/>
          </p:cNvSpPr>
          <p:nvPr/>
        </p:nvSpPr>
        <p:spPr>
          <a:xfrm>
            <a:off x="2523337" y="5060357"/>
            <a:ext cx="625636" cy="323165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5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99"/>
          <p:cNvSpPr>
            <a:spLocks noChangeAspect="1"/>
          </p:cNvSpPr>
          <p:nvPr/>
        </p:nvSpPr>
        <p:spPr>
          <a:xfrm>
            <a:off x="2016637" y="4985316"/>
            <a:ext cx="418839" cy="4188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3884147" y="5060357"/>
            <a:ext cx="625636" cy="323165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5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97"/>
          <p:cNvSpPr>
            <a:spLocks noChangeAspect="1"/>
          </p:cNvSpPr>
          <p:nvPr/>
        </p:nvSpPr>
        <p:spPr>
          <a:xfrm>
            <a:off x="3377446" y="4985316"/>
            <a:ext cx="418839" cy="41883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32"/>
          <p:cNvSpPr txBox="1">
            <a:spLocks/>
          </p:cNvSpPr>
          <p:nvPr/>
        </p:nvSpPr>
        <p:spPr>
          <a:xfrm>
            <a:off x="5244956" y="5060357"/>
            <a:ext cx="625636" cy="323165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5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Oval 95"/>
          <p:cNvSpPr>
            <a:spLocks noChangeAspect="1"/>
          </p:cNvSpPr>
          <p:nvPr/>
        </p:nvSpPr>
        <p:spPr>
          <a:xfrm>
            <a:off x="4738257" y="4985316"/>
            <a:ext cx="418839" cy="41883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Placeholder 32"/>
          <p:cNvSpPr txBox="1">
            <a:spLocks/>
          </p:cNvSpPr>
          <p:nvPr/>
        </p:nvSpPr>
        <p:spPr>
          <a:xfrm>
            <a:off x="6605767" y="5060357"/>
            <a:ext cx="625636" cy="323165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5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Oval 90"/>
          <p:cNvSpPr>
            <a:spLocks noChangeAspect="1"/>
          </p:cNvSpPr>
          <p:nvPr/>
        </p:nvSpPr>
        <p:spPr>
          <a:xfrm>
            <a:off x="6099068" y="4985316"/>
            <a:ext cx="418839" cy="41883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2"/>
          <p:cNvSpPr txBox="1">
            <a:spLocks/>
          </p:cNvSpPr>
          <p:nvPr/>
        </p:nvSpPr>
        <p:spPr>
          <a:xfrm>
            <a:off x="7966578" y="5060357"/>
            <a:ext cx="625636" cy="323165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Oval 82"/>
          <p:cNvSpPr>
            <a:spLocks noChangeAspect="1"/>
          </p:cNvSpPr>
          <p:nvPr/>
        </p:nvSpPr>
        <p:spPr>
          <a:xfrm>
            <a:off x="7459877" y="4985316"/>
            <a:ext cx="418839" cy="41883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05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05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912799" y="3081071"/>
            <a:ext cx="3549606" cy="517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33"/>
          <p:cNvSpPr txBox="1">
            <a:spLocks/>
          </p:cNvSpPr>
          <p:nvPr/>
        </p:nvSpPr>
        <p:spPr>
          <a:xfrm>
            <a:off x="912801" y="2362114"/>
            <a:ext cx="3549604" cy="5170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68"/>
          <p:cNvSpPr/>
          <p:nvPr/>
        </p:nvSpPr>
        <p:spPr>
          <a:xfrm>
            <a:off x="886177" y="1998119"/>
            <a:ext cx="1077218" cy="2215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onut 37"/>
          <p:cNvSpPr/>
          <p:nvPr/>
        </p:nvSpPr>
        <p:spPr>
          <a:xfrm>
            <a:off x="3399612" y="2410392"/>
            <a:ext cx="2532798" cy="2532798"/>
          </a:xfrm>
          <a:prstGeom prst="donut">
            <a:avLst>
              <a:gd name="adj" fmla="val 522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Donut 38"/>
          <p:cNvSpPr/>
          <p:nvPr/>
        </p:nvSpPr>
        <p:spPr>
          <a:xfrm>
            <a:off x="3598691" y="2614817"/>
            <a:ext cx="2129294" cy="2129294"/>
          </a:xfrm>
          <a:prstGeom prst="donut">
            <a:avLst>
              <a:gd name="adj" fmla="val 641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Donut 39"/>
          <p:cNvSpPr/>
          <p:nvPr/>
        </p:nvSpPr>
        <p:spPr>
          <a:xfrm>
            <a:off x="3825362" y="2830798"/>
            <a:ext cx="1686643" cy="1686643"/>
          </a:xfrm>
          <a:prstGeom prst="donut">
            <a:avLst>
              <a:gd name="adj" fmla="val 72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Donut 1"/>
          <p:cNvSpPr/>
          <p:nvPr/>
        </p:nvSpPr>
        <p:spPr>
          <a:xfrm>
            <a:off x="3194084" y="2204864"/>
            <a:ext cx="2943856" cy="2943856"/>
          </a:xfrm>
          <a:prstGeom prst="donut">
            <a:avLst>
              <a:gd name="adj" fmla="val 431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Block Arc 32"/>
          <p:cNvSpPr/>
          <p:nvPr/>
        </p:nvSpPr>
        <p:spPr>
          <a:xfrm flipH="1">
            <a:off x="3194084" y="2204864"/>
            <a:ext cx="2943856" cy="2943856"/>
          </a:xfrm>
          <a:prstGeom prst="blockArc">
            <a:avLst>
              <a:gd name="adj1" fmla="val 3787504"/>
              <a:gd name="adj2" fmla="val 16202892"/>
              <a:gd name="adj3" fmla="val 420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Block Arc 33"/>
          <p:cNvSpPr/>
          <p:nvPr/>
        </p:nvSpPr>
        <p:spPr>
          <a:xfrm flipH="1">
            <a:off x="3399612" y="2410392"/>
            <a:ext cx="2532798" cy="2532798"/>
          </a:xfrm>
          <a:prstGeom prst="blockArc">
            <a:avLst>
              <a:gd name="adj1" fmla="val 1427478"/>
              <a:gd name="adj2" fmla="val 16202949"/>
              <a:gd name="adj3" fmla="val 50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Block Arc 34"/>
          <p:cNvSpPr/>
          <p:nvPr/>
        </p:nvSpPr>
        <p:spPr>
          <a:xfrm flipH="1">
            <a:off x="3604038" y="2614818"/>
            <a:ext cx="2123949" cy="2123949"/>
          </a:xfrm>
          <a:prstGeom prst="blockArc">
            <a:avLst>
              <a:gd name="adj1" fmla="val 18246226"/>
              <a:gd name="adj2" fmla="val 16212231"/>
              <a:gd name="adj3" fmla="val 614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Block Arc 35"/>
          <p:cNvSpPr/>
          <p:nvPr/>
        </p:nvSpPr>
        <p:spPr>
          <a:xfrm flipH="1">
            <a:off x="3825363" y="2836142"/>
            <a:ext cx="1681297" cy="1681297"/>
          </a:xfrm>
          <a:prstGeom prst="blockArc">
            <a:avLst>
              <a:gd name="adj1" fmla="val 21030407"/>
              <a:gd name="adj2" fmla="val 16212547"/>
              <a:gd name="adj3" fmla="val 724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6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41"/>
          <p:cNvSpPr/>
          <p:nvPr/>
        </p:nvSpPr>
        <p:spPr>
          <a:xfrm>
            <a:off x="6713590" y="2579570"/>
            <a:ext cx="487735" cy="487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 Placeholder 32"/>
          <p:cNvSpPr txBox="1">
            <a:spLocks/>
          </p:cNvSpPr>
          <p:nvPr/>
        </p:nvSpPr>
        <p:spPr>
          <a:xfrm>
            <a:off x="7309309" y="2812849"/>
            <a:ext cx="1437392" cy="40290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 Placeholder 33"/>
          <p:cNvSpPr txBox="1">
            <a:spLocks/>
          </p:cNvSpPr>
          <p:nvPr/>
        </p:nvSpPr>
        <p:spPr>
          <a:xfrm>
            <a:off x="7297413" y="2579569"/>
            <a:ext cx="1168937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44"/>
          <p:cNvSpPr/>
          <p:nvPr/>
        </p:nvSpPr>
        <p:spPr>
          <a:xfrm>
            <a:off x="6715355" y="4010216"/>
            <a:ext cx="487735" cy="48773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 Placeholder 32"/>
          <p:cNvSpPr txBox="1">
            <a:spLocks/>
          </p:cNvSpPr>
          <p:nvPr/>
        </p:nvSpPr>
        <p:spPr>
          <a:xfrm>
            <a:off x="7311072" y="4243495"/>
            <a:ext cx="1437392" cy="40290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Placeholder 33"/>
          <p:cNvSpPr txBox="1">
            <a:spLocks/>
          </p:cNvSpPr>
          <p:nvPr/>
        </p:nvSpPr>
        <p:spPr>
          <a:xfrm>
            <a:off x="7299177" y="4010216"/>
            <a:ext cx="1168937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16" name="Straight Arrow Connector 5"/>
          <p:cNvCxnSpPr/>
          <p:nvPr/>
        </p:nvCxnSpPr>
        <p:spPr>
          <a:xfrm>
            <a:off x="5779983" y="2824344"/>
            <a:ext cx="718890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75"/>
          <p:cNvCxnSpPr/>
          <p:nvPr/>
        </p:nvCxnSpPr>
        <p:spPr>
          <a:xfrm>
            <a:off x="5727987" y="4248326"/>
            <a:ext cx="770885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76"/>
          <p:cNvSpPr/>
          <p:nvPr/>
        </p:nvSpPr>
        <p:spPr>
          <a:xfrm flipH="1">
            <a:off x="2116528" y="2583700"/>
            <a:ext cx="487735" cy="487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2"/>
          <p:cNvSpPr txBox="1">
            <a:spLocks/>
          </p:cNvSpPr>
          <p:nvPr/>
        </p:nvSpPr>
        <p:spPr>
          <a:xfrm flipH="1">
            <a:off x="560047" y="2816978"/>
            <a:ext cx="1437392" cy="402907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3"/>
          <p:cNvSpPr txBox="1">
            <a:spLocks/>
          </p:cNvSpPr>
          <p:nvPr/>
        </p:nvSpPr>
        <p:spPr>
          <a:xfrm flipH="1">
            <a:off x="561811" y="2583698"/>
            <a:ext cx="1168937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79"/>
          <p:cNvSpPr/>
          <p:nvPr/>
        </p:nvSpPr>
        <p:spPr>
          <a:xfrm flipH="1">
            <a:off x="2116528" y="4010216"/>
            <a:ext cx="487735" cy="487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12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2"/>
          <p:cNvSpPr txBox="1">
            <a:spLocks/>
          </p:cNvSpPr>
          <p:nvPr/>
        </p:nvSpPr>
        <p:spPr>
          <a:xfrm flipH="1">
            <a:off x="560047" y="4243495"/>
            <a:ext cx="1437392" cy="3766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7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7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3"/>
          <p:cNvSpPr txBox="1">
            <a:spLocks/>
          </p:cNvSpPr>
          <p:nvPr/>
        </p:nvSpPr>
        <p:spPr>
          <a:xfrm flipH="1">
            <a:off x="561811" y="4010216"/>
            <a:ext cx="1168937" cy="20249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4" name="Straight Arrow Connector 82"/>
          <p:cNvCxnSpPr/>
          <p:nvPr/>
        </p:nvCxnSpPr>
        <p:spPr>
          <a:xfrm flipH="1">
            <a:off x="2811322" y="4248326"/>
            <a:ext cx="1014041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84"/>
          <p:cNvCxnSpPr/>
          <p:nvPr/>
        </p:nvCxnSpPr>
        <p:spPr>
          <a:xfrm rot="10800000">
            <a:off x="2811322" y="2830799"/>
            <a:ext cx="1063051" cy="991314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31"/>
          <p:cNvCxnSpPr/>
          <p:nvPr/>
        </p:nvCxnSpPr>
        <p:spPr>
          <a:xfrm flipH="1">
            <a:off x="6344767" y="3294372"/>
            <a:ext cx="1620806" cy="0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36"/>
          <p:cNvCxnSpPr/>
          <p:nvPr/>
        </p:nvCxnSpPr>
        <p:spPr>
          <a:xfrm flipH="1">
            <a:off x="2836589" y="2822599"/>
            <a:ext cx="1371264" cy="1556429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40"/>
          <p:cNvCxnSpPr/>
          <p:nvPr/>
        </p:nvCxnSpPr>
        <p:spPr>
          <a:xfrm flipH="1">
            <a:off x="5245560" y="3294371"/>
            <a:ext cx="1084336" cy="1234452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7"/>
          <p:cNvCxnSpPr/>
          <p:nvPr/>
        </p:nvCxnSpPr>
        <p:spPr>
          <a:xfrm>
            <a:off x="4195833" y="2802686"/>
            <a:ext cx="1049729" cy="1726139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48"/>
          <p:cNvCxnSpPr/>
          <p:nvPr/>
        </p:nvCxnSpPr>
        <p:spPr>
          <a:xfrm>
            <a:off x="1373527" y="3190709"/>
            <a:ext cx="1463063" cy="1165084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12"/>
          <p:cNvSpPr>
            <a:spLocks noChangeArrowheads="1"/>
          </p:cNvSpPr>
          <p:nvPr/>
        </p:nvSpPr>
        <p:spPr bwMode="auto">
          <a:xfrm>
            <a:off x="2020485" y="3540907"/>
            <a:ext cx="1632208" cy="1629769"/>
          </a:xfrm>
          <a:prstGeom prst="ellipse">
            <a:avLst/>
          </a:prstGeom>
          <a:solidFill>
            <a:schemeClr val="accent2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3652693" y="2300571"/>
            <a:ext cx="1086280" cy="1084657"/>
          </a:xfrm>
          <a:prstGeom prst="ellipse">
            <a:avLst/>
          </a:prstGeom>
          <a:solidFill>
            <a:schemeClr val="accent3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4839457" y="4123326"/>
            <a:ext cx="812210" cy="810996"/>
          </a:xfrm>
          <a:prstGeom prst="ellipse">
            <a:avLst/>
          </a:prstGeom>
          <a:solidFill>
            <a:schemeClr val="accent4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1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12"/>
          <p:cNvSpPr>
            <a:spLocks noChangeArrowheads="1"/>
          </p:cNvSpPr>
          <p:nvPr/>
        </p:nvSpPr>
        <p:spPr bwMode="auto">
          <a:xfrm>
            <a:off x="5682938" y="2648379"/>
            <a:ext cx="1293918" cy="1291986"/>
          </a:xfrm>
          <a:prstGeom prst="ellipse">
            <a:avLst/>
          </a:prstGeom>
          <a:solidFill>
            <a:schemeClr val="accent5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944315" y="2762138"/>
            <a:ext cx="858420" cy="857137"/>
          </a:xfrm>
          <a:prstGeom prst="ellipse">
            <a:avLst/>
          </a:prstGeom>
          <a:solidFill>
            <a:schemeClr val="accent1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AU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7559469" y="2888874"/>
            <a:ext cx="812210" cy="810996"/>
          </a:xfrm>
          <a:prstGeom prst="ellipse">
            <a:avLst/>
          </a:prstGeom>
          <a:solidFill>
            <a:schemeClr val="accent6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1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33"/>
          <p:cNvSpPr txBox="1">
            <a:spLocks/>
          </p:cNvSpPr>
          <p:nvPr/>
        </p:nvSpPr>
        <p:spPr>
          <a:xfrm>
            <a:off x="755576" y="2151903"/>
            <a:ext cx="1266734" cy="322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 Placeholder 33"/>
          <p:cNvSpPr txBox="1">
            <a:spLocks/>
          </p:cNvSpPr>
          <p:nvPr/>
        </p:nvSpPr>
        <p:spPr>
          <a:xfrm>
            <a:off x="2132665" y="2931332"/>
            <a:ext cx="1266734" cy="322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Placeholder 33"/>
          <p:cNvSpPr txBox="1">
            <a:spLocks/>
          </p:cNvSpPr>
          <p:nvPr/>
        </p:nvSpPr>
        <p:spPr>
          <a:xfrm>
            <a:off x="3562466" y="1683790"/>
            <a:ext cx="1266734" cy="322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 Placeholder 33"/>
          <p:cNvSpPr txBox="1">
            <a:spLocks/>
          </p:cNvSpPr>
          <p:nvPr/>
        </p:nvSpPr>
        <p:spPr>
          <a:xfrm>
            <a:off x="4612194" y="5261005"/>
            <a:ext cx="1266734" cy="322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3"/>
          <p:cNvSpPr txBox="1">
            <a:spLocks/>
          </p:cNvSpPr>
          <p:nvPr/>
        </p:nvSpPr>
        <p:spPr>
          <a:xfrm>
            <a:off x="7332207" y="2289267"/>
            <a:ext cx="1266734" cy="322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3"/>
          <p:cNvSpPr txBox="1">
            <a:spLocks/>
          </p:cNvSpPr>
          <p:nvPr/>
        </p:nvSpPr>
        <p:spPr>
          <a:xfrm>
            <a:off x="5696530" y="2016362"/>
            <a:ext cx="1266734" cy="3228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891259">
            <a:off x="6429739" y="1696305"/>
            <a:ext cx="2018174" cy="2358707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0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34141" y="1567915"/>
            <a:ext cx="1875323" cy="243679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0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333849" y="1567915"/>
            <a:ext cx="1880529" cy="1945068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5" name="矩形 1"/>
          <p:cNvSpPr/>
          <p:nvPr/>
        </p:nvSpPr>
        <p:spPr>
          <a:xfrm rot="765310">
            <a:off x="3401902" y="1411005"/>
            <a:ext cx="2230017" cy="2606295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0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08392" y="1555095"/>
            <a:ext cx="1875323" cy="2436798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0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600776" y="1543916"/>
            <a:ext cx="1880529" cy="196906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8" name="矩形 1"/>
          <p:cNvSpPr/>
          <p:nvPr/>
        </p:nvSpPr>
        <p:spPr>
          <a:xfrm rot="1321971">
            <a:off x="957203" y="1340768"/>
            <a:ext cx="2018174" cy="2358707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0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52767" y="1555095"/>
            <a:ext cx="1875323" cy="243679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000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89371" y="3577275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1" name="组合 19"/>
          <p:cNvGrpSpPr>
            <a:grpSpLocks/>
          </p:cNvGrpSpPr>
          <p:nvPr/>
        </p:nvGrpSpPr>
        <p:grpSpPr bwMode="auto">
          <a:xfrm>
            <a:off x="1055704" y="4109337"/>
            <a:ext cx="7001967" cy="1262477"/>
            <a:chOff x="1160463" y="2796138"/>
            <a:chExt cx="9421420" cy="1194785"/>
          </a:xfrm>
        </p:grpSpPr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18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2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8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847561" y="1555093"/>
            <a:ext cx="1880529" cy="196906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/>
          </a:p>
        </p:txBody>
      </p:sp>
      <p:sp>
        <p:nvSpPr>
          <p:cNvPr id="15" name="矩形 14"/>
          <p:cNvSpPr/>
          <p:nvPr/>
        </p:nvSpPr>
        <p:spPr>
          <a:xfrm>
            <a:off x="3959783" y="3577275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6" name="矩形 15"/>
          <p:cNvSpPr/>
          <p:nvPr/>
        </p:nvSpPr>
        <p:spPr>
          <a:xfrm>
            <a:off x="6655520" y="3577275"/>
            <a:ext cx="1172116" cy="3160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>
            <a:spLocks noChangeArrowheads="1"/>
          </p:cNvSpPr>
          <p:nvPr/>
        </p:nvSpPr>
        <p:spPr bwMode="auto">
          <a:xfrm>
            <a:off x="1319573" y="3060294"/>
            <a:ext cx="4076757" cy="1780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</a:t>
            </a:r>
            <a:r>
              <a:rPr lang="zh-CN" altLang="en-US" sz="3375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年度</a:t>
            </a:r>
            <a:endParaRPr lang="en-US" sz="3375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r"/>
            <a:r>
              <a:rPr lang="zh-CN" altLang="en-US" sz="7593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内容介绍</a:t>
            </a:r>
            <a:endParaRPr lang="zh-CN" altLang="en-US" sz="7593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" name="矩形 10"/>
          <p:cNvSpPr>
            <a:spLocks noChangeArrowheads="1"/>
          </p:cNvSpPr>
          <p:nvPr/>
        </p:nvSpPr>
        <p:spPr bwMode="auto">
          <a:xfrm>
            <a:off x="1277125" y="2506360"/>
            <a:ext cx="4119205" cy="400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The </a:t>
            </a:r>
            <a:r>
              <a:rPr lang="en-US" sz="2002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2017 </a:t>
            </a:r>
            <a:r>
              <a:rPr lang="en-US" sz="2002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annual work summary</a:t>
            </a:r>
            <a:endParaRPr lang="zh-CN" altLang="en-US" sz="2002" dirty="0">
              <a:solidFill>
                <a:schemeClr val="accent1"/>
              </a:solidFill>
            </a:endParaRPr>
          </a:p>
        </p:txBody>
      </p:sp>
      <p:sp>
        <p:nvSpPr>
          <p:cNvPr id="4" name="直接连接符 11"/>
          <p:cNvSpPr>
            <a:spLocks noChangeShapeType="1"/>
          </p:cNvSpPr>
          <p:nvPr/>
        </p:nvSpPr>
        <p:spPr bwMode="auto">
          <a:xfrm>
            <a:off x="-108520" y="2943331"/>
            <a:ext cx="5504850" cy="1675"/>
          </a:xfrm>
          <a:prstGeom prst="line">
            <a:avLst/>
          </a:prstGeom>
          <a:noFill/>
          <a:ln w="6350" cap="flat" cmpd="sng">
            <a:solidFill>
              <a:schemeClr val="accent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1"/>
              </a:solidFill>
            </a:endParaRPr>
          </a:p>
        </p:txBody>
      </p:sp>
      <p:sp>
        <p:nvSpPr>
          <p:cNvPr id="5" name="Text Box 3"/>
          <p:cNvSpPr>
            <a:spLocks noChangeArrowheads="1"/>
          </p:cNvSpPr>
          <p:nvPr/>
        </p:nvSpPr>
        <p:spPr bwMode="auto">
          <a:xfrm>
            <a:off x="5620237" y="1614088"/>
            <a:ext cx="3366627" cy="37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23900" dirty="0" smtClean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02</a:t>
            </a:r>
            <a:endParaRPr lang="zh-CN" altLang="en-US" sz="23900" b="1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23611</TotalTime>
  <Words>4881</Words>
  <Application>Microsoft Office PowerPoint</Application>
  <PresentationFormat>全屏显示(4:3)</PresentationFormat>
  <Paragraphs>286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1378</cp:revision>
  <dcterms:created xsi:type="dcterms:W3CDTF">2009-02-11T05:37:22Z</dcterms:created>
  <dcterms:modified xsi:type="dcterms:W3CDTF">2017-07-04T08:47:47Z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