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2"/>
  </p:notesMasterIdLst>
  <p:handoutMasterIdLst>
    <p:handoutMasterId r:id="rId33"/>
  </p:handoutMasterIdLst>
  <p:sldIdLst>
    <p:sldId id="427" r:id="rId2"/>
    <p:sldId id="428" r:id="rId3"/>
    <p:sldId id="429" r:id="rId4"/>
    <p:sldId id="430" r:id="rId5"/>
    <p:sldId id="431" r:id="rId6"/>
    <p:sldId id="432" r:id="rId7"/>
    <p:sldId id="433" r:id="rId8"/>
    <p:sldId id="434" r:id="rId9"/>
    <p:sldId id="435" r:id="rId10"/>
    <p:sldId id="436" r:id="rId11"/>
    <p:sldId id="437" r:id="rId12"/>
    <p:sldId id="438" r:id="rId13"/>
    <p:sldId id="439" r:id="rId14"/>
    <p:sldId id="442" r:id="rId15"/>
    <p:sldId id="441" r:id="rId16"/>
    <p:sldId id="440" r:id="rId17"/>
    <p:sldId id="443" r:id="rId18"/>
    <p:sldId id="444" r:id="rId19"/>
    <p:sldId id="445" r:id="rId20"/>
    <p:sldId id="446" r:id="rId21"/>
    <p:sldId id="447" r:id="rId22"/>
    <p:sldId id="448" r:id="rId23"/>
    <p:sldId id="449" r:id="rId24"/>
    <p:sldId id="450" r:id="rId25"/>
    <p:sldId id="451" r:id="rId26"/>
    <p:sldId id="452" r:id="rId27"/>
    <p:sldId id="453" r:id="rId28"/>
    <p:sldId id="454" r:id="rId29"/>
    <p:sldId id="455" r:id="rId30"/>
    <p:sldId id="359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6" d="100"/>
          <a:sy n="86" d="100"/>
        </p:scale>
        <p:origin x="-78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10068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098816"/>
        <c:axId val="208100352"/>
      </c:areaChart>
      <c:catAx>
        <c:axId val="20809881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08100352"/>
        <c:crosses val="autoZero"/>
        <c:auto val="1"/>
        <c:lblAlgn val="ctr"/>
        <c:lblOffset val="100"/>
        <c:noMultiLvlLbl val="1"/>
      </c:catAx>
      <c:valAx>
        <c:axId val="2081003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0809881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4" r:id="rId12"/>
    <p:sldLayoutId id="2147483698" r:id="rId13"/>
    <p:sldLayoutId id="214748371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s_1"/>
          <p:cNvSpPr txBox="1"/>
          <p:nvPr>
            <p:custDataLst>
              <p:tags r:id="rId1"/>
            </p:custDataLst>
          </p:nvPr>
        </p:nvSpPr>
        <p:spPr>
          <a:xfrm>
            <a:off x="1796320" y="1362600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-51462" y="2921342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Number_1"/>
          <p:cNvSpPr/>
          <p:nvPr>
            <p:custDataLst>
              <p:tags r:id="rId3"/>
            </p:custDataLst>
          </p:nvPr>
        </p:nvSpPr>
        <p:spPr>
          <a:xfrm>
            <a:off x="4013138" y="1897142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4"/>
            </p:custDataLst>
          </p:nvPr>
        </p:nvSpPr>
        <p:spPr>
          <a:xfrm>
            <a:off x="4543963" y="1809722"/>
            <a:ext cx="333104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MH_Number_2"/>
          <p:cNvSpPr/>
          <p:nvPr>
            <p:custDataLst>
              <p:tags r:id="rId5"/>
            </p:custDataLst>
          </p:nvPr>
        </p:nvSpPr>
        <p:spPr>
          <a:xfrm>
            <a:off x="4013138" y="2766658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" name="MH_Entry_2"/>
          <p:cNvSpPr/>
          <p:nvPr>
            <p:custDataLst>
              <p:tags r:id="rId6"/>
            </p:custDataLst>
          </p:nvPr>
        </p:nvSpPr>
        <p:spPr>
          <a:xfrm>
            <a:off x="4543963" y="2679239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MH_Number_3"/>
          <p:cNvSpPr/>
          <p:nvPr>
            <p:custDataLst>
              <p:tags r:id="rId7"/>
            </p:custDataLst>
          </p:nvPr>
        </p:nvSpPr>
        <p:spPr>
          <a:xfrm>
            <a:off x="4013138" y="3636174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9" name="MH_Entry_3"/>
          <p:cNvSpPr/>
          <p:nvPr>
            <p:custDataLst>
              <p:tags r:id="rId8"/>
            </p:custDataLst>
          </p:nvPr>
        </p:nvSpPr>
        <p:spPr>
          <a:xfrm>
            <a:off x="4543963" y="3573729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Number_4"/>
          <p:cNvSpPr/>
          <p:nvPr>
            <p:custDataLst>
              <p:tags r:id="rId9"/>
            </p:custDataLst>
          </p:nvPr>
        </p:nvSpPr>
        <p:spPr>
          <a:xfrm>
            <a:off x="4013138" y="4505690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1" name="MH_Entry_4"/>
          <p:cNvSpPr/>
          <p:nvPr>
            <p:custDataLst>
              <p:tags r:id="rId10"/>
            </p:custDataLst>
          </p:nvPr>
        </p:nvSpPr>
        <p:spPr>
          <a:xfrm>
            <a:off x="4543963" y="4418270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4"/>
          <p:cNvSpPr/>
          <p:nvPr/>
        </p:nvSpPr>
        <p:spPr>
          <a:xfrm>
            <a:off x="3756875" y="1657266"/>
            <a:ext cx="404602" cy="451805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3"/>
          <p:cNvGrpSpPr/>
          <p:nvPr/>
        </p:nvGrpSpPr>
        <p:grpSpPr>
          <a:xfrm>
            <a:off x="3756877" y="2164618"/>
            <a:ext cx="2852645" cy="448982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34"/>
          <p:cNvGrpSpPr/>
          <p:nvPr/>
        </p:nvGrpSpPr>
        <p:grpSpPr>
          <a:xfrm>
            <a:off x="3756877" y="2895790"/>
            <a:ext cx="2852645" cy="448982"/>
            <a:chOff x="5128064" y="3095119"/>
            <a:chExt cx="3273083" cy="515155"/>
          </a:xfrm>
        </p:grpSpPr>
        <p:sp>
          <p:nvSpPr>
            <p:cNvPr id="7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3756877" y="3626960"/>
            <a:ext cx="2852645" cy="448982"/>
            <a:chOff x="5128064" y="3934054"/>
            <a:chExt cx="3273083" cy="515155"/>
          </a:xfrm>
        </p:grpSpPr>
        <p:sp>
          <p:nvSpPr>
            <p:cNvPr id="10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3756876" y="4358131"/>
            <a:ext cx="2852645" cy="448983"/>
            <a:chOff x="5128064" y="4772988"/>
            <a:chExt cx="3273084" cy="515156"/>
          </a:xfrm>
        </p:grpSpPr>
        <p:sp>
          <p:nvSpPr>
            <p:cNvPr id="13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772334" y="2043974"/>
            <a:ext cx="2100026" cy="608413"/>
            <a:chOff x="8451509" y="2034687"/>
            <a:chExt cx="3254568" cy="698081"/>
          </a:xfrm>
        </p:grpSpPr>
        <p:sp>
          <p:nvSpPr>
            <p:cNvPr id="16" name="TextBox 15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3"/>
            <p:cNvSpPr/>
            <p:nvPr/>
          </p:nvSpPr>
          <p:spPr>
            <a:xfrm>
              <a:off x="8508022" y="2365039"/>
              <a:ext cx="3198055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5"/>
          <p:cNvGrpSpPr/>
          <p:nvPr/>
        </p:nvGrpSpPr>
        <p:grpSpPr>
          <a:xfrm>
            <a:off x="6772334" y="2775144"/>
            <a:ext cx="2063560" cy="608413"/>
            <a:chOff x="8508022" y="2034687"/>
            <a:chExt cx="3198055" cy="698081"/>
          </a:xfrm>
        </p:grpSpPr>
        <p:sp>
          <p:nvSpPr>
            <p:cNvPr id="19" name="TextBox 18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7"/>
            <p:cNvSpPr/>
            <p:nvPr/>
          </p:nvSpPr>
          <p:spPr>
            <a:xfrm>
              <a:off x="8508022" y="2365039"/>
              <a:ext cx="3198055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"/>
          <p:cNvGrpSpPr/>
          <p:nvPr/>
        </p:nvGrpSpPr>
        <p:grpSpPr>
          <a:xfrm>
            <a:off x="6772334" y="4237483"/>
            <a:ext cx="2063561" cy="608412"/>
            <a:chOff x="8508022" y="2034687"/>
            <a:chExt cx="3198055" cy="698082"/>
          </a:xfrm>
        </p:grpSpPr>
        <p:sp>
          <p:nvSpPr>
            <p:cNvPr id="22" name="TextBox 21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0"/>
            <p:cNvSpPr/>
            <p:nvPr/>
          </p:nvSpPr>
          <p:spPr>
            <a:xfrm>
              <a:off x="8508022" y="2365039"/>
              <a:ext cx="3198055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1"/>
          <p:cNvGrpSpPr/>
          <p:nvPr/>
        </p:nvGrpSpPr>
        <p:grpSpPr>
          <a:xfrm>
            <a:off x="6772334" y="3506313"/>
            <a:ext cx="2084439" cy="608413"/>
            <a:chOff x="8475665" y="2034687"/>
            <a:chExt cx="3230412" cy="698081"/>
          </a:xfrm>
        </p:grpSpPr>
        <p:sp>
          <p:nvSpPr>
            <p:cNvPr id="25" name="TextBox 24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3"/>
            <p:cNvSpPr/>
            <p:nvPr/>
          </p:nvSpPr>
          <p:spPr>
            <a:xfrm>
              <a:off x="8508022" y="2365039"/>
              <a:ext cx="3198055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7"/>
          <p:cNvGrpSpPr/>
          <p:nvPr/>
        </p:nvGrpSpPr>
        <p:grpSpPr>
          <a:xfrm>
            <a:off x="395536" y="2164616"/>
            <a:ext cx="3359420" cy="2642496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810"/>
          <p:cNvSpPr>
            <a:spLocks/>
          </p:cNvSpPr>
          <p:nvPr/>
        </p:nvSpPr>
        <p:spPr bwMode="auto">
          <a:xfrm>
            <a:off x="1784013" y="2888731"/>
            <a:ext cx="1116922" cy="454050"/>
          </a:xfrm>
          <a:custGeom>
            <a:avLst/>
            <a:gdLst>
              <a:gd name="T0" fmla="*/ 115 w 1166"/>
              <a:gd name="T1" fmla="*/ 445 h 474"/>
              <a:gd name="T2" fmla="*/ 115 w 1166"/>
              <a:gd name="T3" fmla="*/ 168 h 474"/>
              <a:gd name="T4" fmla="*/ 203 w 1166"/>
              <a:gd name="T5" fmla="*/ 168 h 474"/>
              <a:gd name="T6" fmla="*/ 100 w 1166"/>
              <a:gd name="T7" fmla="*/ 0 h 474"/>
              <a:gd name="T8" fmla="*/ 0 w 1166"/>
              <a:gd name="T9" fmla="*/ 168 h 474"/>
              <a:gd name="T10" fmla="*/ 86 w 1166"/>
              <a:gd name="T11" fmla="*/ 168 h 474"/>
              <a:gd name="T12" fmla="*/ 86 w 1166"/>
              <a:gd name="T13" fmla="*/ 474 h 474"/>
              <a:gd name="T14" fmla="*/ 1166 w 1166"/>
              <a:gd name="T15" fmla="*/ 474 h 474"/>
              <a:gd name="T16" fmla="*/ 1166 w 1166"/>
              <a:gd name="T17" fmla="*/ 445 h 474"/>
              <a:gd name="T18" fmla="*/ 115 w 1166"/>
              <a:gd name="T19" fmla="*/ 445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474">
                <a:moveTo>
                  <a:pt x="115" y="445"/>
                </a:moveTo>
                <a:lnTo>
                  <a:pt x="115" y="168"/>
                </a:lnTo>
                <a:lnTo>
                  <a:pt x="203" y="168"/>
                </a:lnTo>
                <a:lnTo>
                  <a:pt x="100" y="0"/>
                </a:lnTo>
                <a:lnTo>
                  <a:pt x="0" y="168"/>
                </a:lnTo>
                <a:lnTo>
                  <a:pt x="86" y="168"/>
                </a:lnTo>
                <a:lnTo>
                  <a:pt x="86" y="474"/>
                </a:lnTo>
                <a:lnTo>
                  <a:pt x="1166" y="474"/>
                </a:lnTo>
                <a:lnTo>
                  <a:pt x="1166" y="445"/>
                </a:lnTo>
                <a:lnTo>
                  <a:pt x="115" y="4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Freeform 6814"/>
          <p:cNvSpPr>
            <a:spLocks/>
          </p:cNvSpPr>
          <p:nvPr/>
        </p:nvSpPr>
        <p:spPr bwMode="auto">
          <a:xfrm>
            <a:off x="6194905" y="2889688"/>
            <a:ext cx="1192598" cy="452133"/>
          </a:xfrm>
          <a:custGeom>
            <a:avLst/>
            <a:gdLst>
              <a:gd name="T0" fmla="*/ 1245 w 1245"/>
              <a:gd name="T1" fmla="*/ 165 h 472"/>
              <a:gd name="T2" fmla="*/ 1143 w 1245"/>
              <a:gd name="T3" fmla="*/ 0 h 472"/>
              <a:gd name="T4" fmla="*/ 1043 w 1245"/>
              <a:gd name="T5" fmla="*/ 165 h 472"/>
              <a:gd name="T6" fmla="*/ 1129 w 1245"/>
              <a:gd name="T7" fmla="*/ 165 h 472"/>
              <a:gd name="T8" fmla="*/ 1129 w 1245"/>
              <a:gd name="T9" fmla="*/ 444 h 472"/>
              <a:gd name="T10" fmla="*/ 0 w 1245"/>
              <a:gd name="T11" fmla="*/ 444 h 472"/>
              <a:gd name="T12" fmla="*/ 0 w 1245"/>
              <a:gd name="T13" fmla="*/ 472 h 472"/>
              <a:gd name="T14" fmla="*/ 1157 w 1245"/>
              <a:gd name="T15" fmla="*/ 472 h 472"/>
              <a:gd name="T16" fmla="*/ 1157 w 1245"/>
              <a:gd name="T17" fmla="*/ 165 h 472"/>
              <a:gd name="T18" fmla="*/ 1245 w 1245"/>
              <a:gd name="T19" fmla="*/ 16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5" h="472">
                <a:moveTo>
                  <a:pt x="1245" y="165"/>
                </a:moveTo>
                <a:lnTo>
                  <a:pt x="1143" y="0"/>
                </a:lnTo>
                <a:lnTo>
                  <a:pt x="1043" y="165"/>
                </a:lnTo>
                <a:lnTo>
                  <a:pt x="1129" y="165"/>
                </a:lnTo>
                <a:lnTo>
                  <a:pt x="1129" y="444"/>
                </a:lnTo>
                <a:lnTo>
                  <a:pt x="0" y="444"/>
                </a:lnTo>
                <a:lnTo>
                  <a:pt x="0" y="472"/>
                </a:lnTo>
                <a:lnTo>
                  <a:pt x="1157" y="472"/>
                </a:lnTo>
                <a:lnTo>
                  <a:pt x="1157" y="165"/>
                </a:lnTo>
                <a:lnTo>
                  <a:pt x="1245" y="1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6847"/>
          <p:cNvSpPr>
            <a:spLocks/>
          </p:cNvSpPr>
          <p:nvPr/>
        </p:nvSpPr>
        <p:spPr bwMode="auto">
          <a:xfrm>
            <a:off x="5630359" y="4506169"/>
            <a:ext cx="458311" cy="217150"/>
          </a:xfrm>
          <a:custGeom>
            <a:avLst/>
            <a:gdLst>
              <a:gd name="T0" fmla="*/ 0 w 439"/>
              <a:gd name="T1" fmla="*/ 88 h 208"/>
              <a:gd name="T2" fmla="*/ 0 w 439"/>
              <a:gd name="T3" fmla="*/ 118 h 208"/>
              <a:gd name="T4" fmla="*/ 273 w 439"/>
              <a:gd name="T5" fmla="*/ 118 h 208"/>
              <a:gd name="T6" fmla="*/ 273 w 439"/>
              <a:gd name="T7" fmla="*/ 208 h 208"/>
              <a:gd name="T8" fmla="*/ 439 w 439"/>
              <a:gd name="T9" fmla="*/ 103 h 208"/>
              <a:gd name="T10" fmla="*/ 273 w 439"/>
              <a:gd name="T11" fmla="*/ 0 h 208"/>
              <a:gd name="T12" fmla="*/ 273 w 439"/>
              <a:gd name="T13" fmla="*/ 88 h 208"/>
              <a:gd name="T14" fmla="*/ 0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0" y="88"/>
                </a:moveTo>
                <a:lnTo>
                  <a:pt x="0" y="118"/>
                </a:lnTo>
                <a:lnTo>
                  <a:pt x="273" y="118"/>
                </a:lnTo>
                <a:lnTo>
                  <a:pt x="273" y="208"/>
                </a:lnTo>
                <a:lnTo>
                  <a:pt x="439" y="103"/>
                </a:lnTo>
                <a:lnTo>
                  <a:pt x="273" y="0"/>
                </a:lnTo>
                <a:lnTo>
                  <a:pt x="273" y="88"/>
                </a:lnTo>
                <a:lnTo>
                  <a:pt x="0" y="8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6851"/>
          <p:cNvSpPr>
            <a:spLocks/>
          </p:cNvSpPr>
          <p:nvPr/>
        </p:nvSpPr>
        <p:spPr bwMode="auto">
          <a:xfrm>
            <a:off x="2932382" y="4506169"/>
            <a:ext cx="458311" cy="217150"/>
          </a:xfrm>
          <a:custGeom>
            <a:avLst/>
            <a:gdLst>
              <a:gd name="T0" fmla="*/ 439 w 439"/>
              <a:gd name="T1" fmla="*/ 88 h 208"/>
              <a:gd name="T2" fmla="*/ 439 w 439"/>
              <a:gd name="T3" fmla="*/ 118 h 208"/>
              <a:gd name="T4" fmla="*/ 165 w 439"/>
              <a:gd name="T5" fmla="*/ 118 h 208"/>
              <a:gd name="T6" fmla="*/ 165 w 439"/>
              <a:gd name="T7" fmla="*/ 208 h 208"/>
              <a:gd name="T8" fmla="*/ 0 w 439"/>
              <a:gd name="T9" fmla="*/ 103 h 208"/>
              <a:gd name="T10" fmla="*/ 165 w 439"/>
              <a:gd name="T11" fmla="*/ 0 h 208"/>
              <a:gd name="T12" fmla="*/ 165 w 439"/>
              <a:gd name="T13" fmla="*/ 88 h 208"/>
              <a:gd name="T14" fmla="*/ 439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439" y="88"/>
                </a:moveTo>
                <a:lnTo>
                  <a:pt x="439" y="118"/>
                </a:lnTo>
                <a:lnTo>
                  <a:pt x="165" y="118"/>
                </a:lnTo>
                <a:lnTo>
                  <a:pt x="165" y="208"/>
                </a:lnTo>
                <a:lnTo>
                  <a:pt x="0" y="103"/>
                </a:lnTo>
                <a:lnTo>
                  <a:pt x="165" y="0"/>
                </a:lnTo>
                <a:lnTo>
                  <a:pt x="165" y="88"/>
                </a:lnTo>
                <a:lnTo>
                  <a:pt x="439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52535" y="2065986"/>
            <a:ext cx="167937" cy="228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3246995" y="2061664"/>
            <a:ext cx="2585748" cy="3381118"/>
            <a:chOff x="4754985" y="2153427"/>
            <a:chExt cx="2697136" cy="3526769"/>
          </a:xfrm>
        </p:grpSpPr>
        <p:sp>
          <p:nvSpPr>
            <p:cNvPr id="8" name="Freeform 78"/>
            <p:cNvSpPr>
              <a:spLocks/>
            </p:cNvSpPr>
            <p:nvPr/>
          </p:nvSpPr>
          <p:spPr bwMode="auto">
            <a:xfrm>
              <a:off x="4807460" y="3896065"/>
              <a:ext cx="1295253" cy="1784131"/>
            </a:xfrm>
            <a:custGeom>
              <a:avLst/>
              <a:gdLst>
                <a:gd name="connsiteX0" fmla="*/ 1295252 w 1295253"/>
                <a:gd name="connsiteY0" fmla="*/ 0 h 1784131"/>
                <a:gd name="connsiteX1" fmla="*/ 1295252 w 1295253"/>
                <a:gd name="connsiteY1" fmla="*/ 3485 h 1784131"/>
                <a:gd name="connsiteX2" fmla="*/ 1295252 w 1295253"/>
                <a:gd name="connsiteY2" fmla="*/ 9020 h 1784131"/>
                <a:gd name="connsiteX3" fmla="*/ 1295253 w 1295253"/>
                <a:gd name="connsiteY3" fmla="*/ 9020 h 1784131"/>
                <a:gd name="connsiteX4" fmla="*/ 1295253 w 1295253"/>
                <a:gd name="connsiteY4" fmla="*/ 1784130 h 1784131"/>
                <a:gd name="connsiteX5" fmla="*/ 1295252 w 1295253"/>
                <a:gd name="connsiteY5" fmla="*/ 1784129 h 1784131"/>
                <a:gd name="connsiteX6" fmla="*/ 1295252 w 1295253"/>
                <a:gd name="connsiteY6" fmla="*/ 1784131 h 1784131"/>
                <a:gd name="connsiteX7" fmla="*/ 1289916 w 1295253"/>
                <a:gd name="connsiteY7" fmla="*/ 1779839 h 1784131"/>
                <a:gd name="connsiteX8" fmla="*/ 1289264 w 1295253"/>
                <a:gd name="connsiteY8" fmla="*/ 1779305 h 1784131"/>
                <a:gd name="connsiteX9" fmla="*/ 1285709 w 1295253"/>
                <a:gd name="connsiteY9" fmla="*/ 1776442 h 1784131"/>
                <a:gd name="connsiteX10" fmla="*/ 1278981 w 1295253"/>
                <a:gd name="connsiteY10" fmla="*/ 1770899 h 1784131"/>
                <a:gd name="connsiteX11" fmla="*/ 1274454 w 1295253"/>
                <a:gd name="connsiteY11" fmla="*/ 1767198 h 1784131"/>
                <a:gd name="connsiteX12" fmla="*/ 1271339 w 1295253"/>
                <a:gd name="connsiteY12" fmla="*/ 1764603 h 1784131"/>
                <a:gd name="connsiteX13" fmla="*/ 1258397 w 1295253"/>
                <a:gd name="connsiteY13" fmla="*/ 1753940 h 1784131"/>
                <a:gd name="connsiteX14" fmla="*/ 924699 w 1295253"/>
                <a:gd name="connsiteY14" fmla="*/ 1448778 h 1784131"/>
                <a:gd name="connsiteX15" fmla="*/ 885343 w 1295253"/>
                <a:gd name="connsiteY15" fmla="*/ 1408842 h 1784131"/>
                <a:gd name="connsiteX16" fmla="*/ 884367 w 1295253"/>
                <a:gd name="connsiteY16" fmla="*/ 1407885 h 1784131"/>
                <a:gd name="connsiteX17" fmla="*/ 883417 w 1295253"/>
                <a:gd name="connsiteY17" fmla="*/ 1406888 h 1784131"/>
                <a:gd name="connsiteX18" fmla="*/ 832405 w 1295253"/>
                <a:gd name="connsiteY18" fmla="*/ 1355125 h 1784131"/>
                <a:gd name="connsiteX19" fmla="*/ 794341 w 1295253"/>
                <a:gd name="connsiteY19" fmla="*/ 1313361 h 1784131"/>
                <a:gd name="connsiteX20" fmla="*/ 742842 w 1295253"/>
                <a:gd name="connsiteY20" fmla="*/ 1259289 h 1784131"/>
                <a:gd name="connsiteX21" fmla="*/ 685733 w 1295253"/>
                <a:gd name="connsiteY21" fmla="*/ 1194198 h 1784131"/>
                <a:gd name="connsiteX22" fmla="*/ 638119 w 1295253"/>
                <a:gd name="connsiteY22" fmla="*/ 1141956 h 1784131"/>
                <a:gd name="connsiteX23" fmla="*/ 619297 w 1295253"/>
                <a:gd name="connsiteY23" fmla="*/ 1118475 h 1784131"/>
                <a:gd name="connsiteX24" fmla="*/ 596804 w 1295253"/>
                <a:gd name="connsiteY24" fmla="*/ 1092837 h 1784131"/>
                <a:gd name="connsiteX25" fmla="*/ 452796 w 1295253"/>
                <a:gd name="connsiteY25" fmla="*/ 911354 h 1784131"/>
                <a:gd name="connsiteX26" fmla="*/ 453050 w 1295253"/>
                <a:gd name="connsiteY26" fmla="*/ 911076 h 1784131"/>
                <a:gd name="connsiteX27" fmla="*/ 444115 w 1295253"/>
                <a:gd name="connsiteY27" fmla="*/ 899929 h 1784131"/>
                <a:gd name="connsiteX28" fmla="*/ 120377 w 1295253"/>
                <a:gd name="connsiteY28" fmla="*/ 356324 h 1784131"/>
                <a:gd name="connsiteX29" fmla="*/ 0 w 1295253"/>
                <a:gd name="connsiteY29" fmla="*/ 9020 h 1784131"/>
                <a:gd name="connsiteX30" fmla="*/ 1286485 w 1295253"/>
                <a:gd name="connsiteY30" fmla="*/ 9020 h 178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5253" h="1784131">
                  <a:moveTo>
                    <a:pt x="1295252" y="0"/>
                  </a:moveTo>
                  <a:cubicBezTo>
                    <a:pt x="1295252" y="0"/>
                    <a:pt x="1295252" y="0"/>
                    <a:pt x="1295252" y="3485"/>
                  </a:cubicBezTo>
                  <a:lnTo>
                    <a:pt x="1295252" y="9020"/>
                  </a:lnTo>
                  <a:lnTo>
                    <a:pt x="1295253" y="9020"/>
                  </a:lnTo>
                  <a:cubicBezTo>
                    <a:pt x="1295253" y="9020"/>
                    <a:pt x="1295253" y="9020"/>
                    <a:pt x="1295253" y="1784130"/>
                  </a:cubicBezTo>
                  <a:lnTo>
                    <a:pt x="1295252" y="1784129"/>
                  </a:lnTo>
                  <a:lnTo>
                    <a:pt x="1295252" y="1784131"/>
                  </a:lnTo>
                  <a:cubicBezTo>
                    <a:pt x="1295252" y="1784131"/>
                    <a:pt x="1293428" y="1782681"/>
                    <a:pt x="1289916" y="1779839"/>
                  </a:cubicBezTo>
                  <a:lnTo>
                    <a:pt x="1289264" y="1779305"/>
                  </a:lnTo>
                  <a:lnTo>
                    <a:pt x="1285709" y="1776442"/>
                  </a:lnTo>
                  <a:lnTo>
                    <a:pt x="1278981" y="1770899"/>
                  </a:lnTo>
                  <a:lnTo>
                    <a:pt x="1274454" y="1767198"/>
                  </a:lnTo>
                  <a:lnTo>
                    <a:pt x="1271339" y="1764603"/>
                  </a:lnTo>
                  <a:lnTo>
                    <a:pt x="1258397" y="1753940"/>
                  </a:lnTo>
                  <a:cubicBezTo>
                    <a:pt x="1199173" y="1704561"/>
                    <a:pt x="1074176" y="1596976"/>
                    <a:pt x="924699" y="1448778"/>
                  </a:cubicBezTo>
                  <a:lnTo>
                    <a:pt x="885343" y="1408842"/>
                  </a:lnTo>
                  <a:lnTo>
                    <a:pt x="884367" y="1407885"/>
                  </a:lnTo>
                  <a:lnTo>
                    <a:pt x="883417" y="1406888"/>
                  </a:lnTo>
                  <a:lnTo>
                    <a:pt x="832405" y="1355125"/>
                  </a:lnTo>
                  <a:lnTo>
                    <a:pt x="794341" y="1313361"/>
                  </a:lnTo>
                  <a:lnTo>
                    <a:pt x="742842" y="1259289"/>
                  </a:lnTo>
                  <a:lnTo>
                    <a:pt x="685733" y="1194198"/>
                  </a:lnTo>
                  <a:lnTo>
                    <a:pt x="638119" y="1141956"/>
                  </a:lnTo>
                  <a:lnTo>
                    <a:pt x="619297" y="1118475"/>
                  </a:lnTo>
                  <a:lnTo>
                    <a:pt x="596804" y="1092837"/>
                  </a:lnTo>
                  <a:cubicBezTo>
                    <a:pt x="548099" y="1034691"/>
                    <a:pt x="499733" y="974039"/>
                    <a:pt x="452796" y="911354"/>
                  </a:cubicBezTo>
                  <a:lnTo>
                    <a:pt x="453050" y="911076"/>
                  </a:lnTo>
                  <a:lnTo>
                    <a:pt x="444115" y="899929"/>
                  </a:lnTo>
                  <a:cubicBezTo>
                    <a:pt x="318397" y="730460"/>
                    <a:pt x="203437" y="546256"/>
                    <a:pt x="120377" y="356324"/>
                  </a:cubicBezTo>
                  <a:cubicBezTo>
                    <a:pt x="67411" y="235733"/>
                    <a:pt x="26483" y="119965"/>
                    <a:pt x="0" y="9020"/>
                  </a:cubicBezTo>
                  <a:lnTo>
                    <a:pt x="1286485" y="90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auto">
            <a:xfrm>
              <a:off x="4754985" y="2153427"/>
              <a:ext cx="1347728" cy="2132297"/>
            </a:xfrm>
            <a:custGeom>
              <a:avLst/>
              <a:gdLst>
                <a:gd name="connsiteX0" fmla="*/ 1345319 w 1347728"/>
                <a:gd name="connsiteY0" fmla="*/ 0 h 2132297"/>
                <a:gd name="connsiteX1" fmla="*/ 1347727 w 1347728"/>
                <a:gd name="connsiteY1" fmla="*/ 0 h 2132297"/>
                <a:gd name="connsiteX2" fmla="*/ 1347728 w 1347728"/>
                <a:gd name="connsiteY2" fmla="*/ 0 h 2132297"/>
                <a:gd name="connsiteX3" fmla="*/ 1347728 w 1347728"/>
                <a:gd name="connsiteY3" fmla="*/ 1730011 h 2132297"/>
                <a:gd name="connsiteX4" fmla="*/ 1347727 w 1347728"/>
                <a:gd name="connsiteY4" fmla="*/ 1730010 h 2132297"/>
                <a:gd name="connsiteX5" fmla="*/ 1347727 w 1347728"/>
                <a:gd name="connsiteY5" fmla="*/ 1751616 h 2132297"/>
                <a:gd name="connsiteX6" fmla="*/ 967215 w 1347728"/>
                <a:gd name="connsiteY6" fmla="*/ 1751616 h 2132297"/>
                <a:gd name="connsiteX7" fmla="*/ 1000931 w 1347728"/>
                <a:gd name="connsiteY7" fmla="*/ 1876903 h 2132297"/>
                <a:gd name="connsiteX8" fmla="*/ 745651 w 1347728"/>
                <a:gd name="connsiteY8" fmla="*/ 2132297 h 2132297"/>
                <a:gd name="connsiteX9" fmla="*/ 487962 w 1347728"/>
                <a:gd name="connsiteY9" fmla="*/ 1876903 h 2132297"/>
                <a:gd name="connsiteX10" fmla="*/ 521679 w 1347728"/>
                <a:gd name="connsiteY10" fmla="*/ 1751616 h 2132297"/>
                <a:gd name="connsiteX11" fmla="*/ 52059 w 1347728"/>
                <a:gd name="connsiteY11" fmla="*/ 1751616 h 2132297"/>
                <a:gd name="connsiteX12" fmla="*/ 112996 w 1347728"/>
                <a:gd name="connsiteY12" fmla="*/ 800807 h 2132297"/>
                <a:gd name="connsiteX13" fmla="*/ 157046 w 1347728"/>
                <a:gd name="connsiteY13" fmla="*/ 714666 h 2132297"/>
                <a:gd name="connsiteX14" fmla="*/ 155301 w 1347728"/>
                <a:gd name="connsiteY14" fmla="*/ 713208 h 2132297"/>
                <a:gd name="connsiteX15" fmla="*/ 169790 w 1347728"/>
                <a:gd name="connsiteY15" fmla="*/ 689745 h 2132297"/>
                <a:gd name="connsiteX16" fmla="*/ 190574 w 1347728"/>
                <a:gd name="connsiteY16" fmla="*/ 649101 h 2132297"/>
                <a:gd name="connsiteX17" fmla="*/ 244285 w 1347728"/>
                <a:gd name="connsiteY17" fmla="*/ 569107 h 2132297"/>
                <a:gd name="connsiteX18" fmla="*/ 256477 w 1347728"/>
                <a:gd name="connsiteY18" fmla="*/ 549363 h 2132297"/>
                <a:gd name="connsiteX19" fmla="*/ 262751 w 1347728"/>
                <a:gd name="connsiteY19" fmla="*/ 541603 h 2132297"/>
                <a:gd name="connsiteX20" fmla="*/ 283562 w 1347728"/>
                <a:gd name="connsiteY20" fmla="*/ 510609 h 2132297"/>
                <a:gd name="connsiteX21" fmla="*/ 383607 w 1347728"/>
                <a:gd name="connsiteY21" fmla="*/ 392148 h 2132297"/>
                <a:gd name="connsiteX22" fmla="*/ 388969 w 1347728"/>
                <a:gd name="connsiteY22" fmla="*/ 385518 h 2132297"/>
                <a:gd name="connsiteX23" fmla="*/ 1345319 w 1347728"/>
                <a:gd name="connsiteY23" fmla="*/ 0 h 213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47728" h="2132297">
                  <a:moveTo>
                    <a:pt x="1345319" y="0"/>
                  </a:moveTo>
                  <a:cubicBezTo>
                    <a:pt x="1345319" y="0"/>
                    <a:pt x="1345319" y="0"/>
                    <a:pt x="1347727" y="0"/>
                  </a:cubicBezTo>
                  <a:lnTo>
                    <a:pt x="1347728" y="0"/>
                  </a:lnTo>
                  <a:cubicBezTo>
                    <a:pt x="1347728" y="0"/>
                    <a:pt x="1347728" y="0"/>
                    <a:pt x="1347728" y="1730011"/>
                  </a:cubicBezTo>
                  <a:lnTo>
                    <a:pt x="1347727" y="1730010"/>
                  </a:lnTo>
                  <a:lnTo>
                    <a:pt x="1347727" y="1751616"/>
                  </a:lnTo>
                  <a:cubicBezTo>
                    <a:pt x="1347727" y="1751616"/>
                    <a:pt x="1347727" y="1751616"/>
                    <a:pt x="967215" y="1751616"/>
                  </a:cubicBezTo>
                  <a:cubicBezTo>
                    <a:pt x="988890" y="1790166"/>
                    <a:pt x="1000931" y="1831125"/>
                    <a:pt x="1000931" y="1876903"/>
                  </a:cubicBezTo>
                  <a:cubicBezTo>
                    <a:pt x="1000931" y="2019057"/>
                    <a:pt x="885333" y="2132297"/>
                    <a:pt x="745651" y="2132297"/>
                  </a:cubicBezTo>
                  <a:cubicBezTo>
                    <a:pt x="603561" y="2132297"/>
                    <a:pt x="487962" y="2019057"/>
                    <a:pt x="487962" y="1876903"/>
                  </a:cubicBezTo>
                  <a:cubicBezTo>
                    <a:pt x="487962" y="1831125"/>
                    <a:pt x="500004" y="1790166"/>
                    <a:pt x="521679" y="1751616"/>
                  </a:cubicBezTo>
                  <a:cubicBezTo>
                    <a:pt x="521679" y="1751616"/>
                    <a:pt x="521679" y="1751616"/>
                    <a:pt x="52059" y="1751616"/>
                  </a:cubicBezTo>
                  <a:cubicBezTo>
                    <a:pt x="-41263" y="1382680"/>
                    <a:pt x="-1940" y="1064568"/>
                    <a:pt x="112996" y="800807"/>
                  </a:cubicBezTo>
                  <a:lnTo>
                    <a:pt x="157046" y="714666"/>
                  </a:lnTo>
                  <a:lnTo>
                    <a:pt x="155301" y="713208"/>
                  </a:lnTo>
                  <a:lnTo>
                    <a:pt x="169790" y="689745"/>
                  </a:lnTo>
                  <a:lnTo>
                    <a:pt x="190574" y="649101"/>
                  </a:lnTo>
                  <a:lnTo>
                    <a:pt x="244285" y="569107"/>
                  </a:lnTo>
                  <a:lnTo>
                    <a:pt x="256477" y="549363"/>
                  </a:lnTo>
                  <a:lnTo>
                    <a:pt x="262751" y="541603"/>
                  </a:lnTo>
                  <a:lnTo>
                    <a:pt x="283562" y="510609"/>
                  </a:lnTo>
                  <a:lnTo>
                    <a:pt x="383607" y="392148"/>
                  </a:lnTo>
                  <a:lnTo>
                    <a:pt x="388969" y="385518"/>
                  </a:lnTo>
                  <a:cubicBezTo>
                    <a:pt x="728630" y="26504"/>
                    <a:pt x="1212827" y="0"/>
                    <a:pt x="1345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auto">
            <a:xfrm>
              <a:off x="5718466" y="2153427"/>
              <a:ext cx="1733655" cy="1751659"/>
            </a:xfrm>
            <a:custGeom>
              <a:avLst/>
              <a:gdLst>
                <a:gd name="connsiteX0" fmla="*/ 384247 w 1733655"/>
                <a:gd name="connsiteY0" fmla="*/ 0 h 1751659"/>
                <a:gd name="connsiteX1" fmla="*/ 386659 w 1733655"/>
                <a:gd name="connsiteY1" fmla="*/ 0 h 1751659"/>
                <a:gd name="connsiteX2" fmla="*/ 1343949 w 1733655"/>
                <a:gd name="connsiteY2" fmla="*/ 385510 h 1751659"/>
                <a:gd name="connsiteX3" fmla="*/ 1733564 w 1733655"/>
                <a:gd name="connsiteY3" fmla="*/ 1333547 h 1751659"/>
                <a:gd name="connsiteX4" fmla="*/ 1733559 w 1733655"/>
                <a:gd name="connsiteY4" fmla="*/ 1333647 h 1751659"/>
                <a:gd name="connsiteX5" fmla="*/ 1733564 w 1733655"/>
                <a:gd name="connsiteY5" fmla="*/ 1333718 h 1751659"/>
                <a:gd name="connsiteX6" fmla="*/ 1681533 w 1733655"/>
                <a:gd name="connsiteY6" fmla="*/ 1751659 h 1751659"/>
                <a:gd name="connsiteX7" fmla="*/ 1678999 w 1733655"/>
                <a:gd name="connsiteY7" fmla="*/ 1751659 h 1751659"/>
                <a:gd name="connsiteX8" fmla="*/ 1672981 w 1733655"/>
                <a:gd name="connsiteY8" fmla="*/ 1751659 h 1751659"/>
                <a:gd name="connsiteX9" fmla="*/ 1661263 w 1733655"/>
                <a:gd name="connsiteY9" fmla="*/ 1751659 h 1751659"/>
                <a:gd name="connsiteX10" fmla="*/ 1641943 w 1733655"/>
                <a:gd name="connsiteY10" fmla="*/ 1751659 h 1751659"/>
                <a:gd name="connsiteX11" fmla="*/ 1613121 w 1733655"/>
                <a:gd name="connsiteY11" fmla="*/ 1751659 h 1751659"/>
                <a:gd name="connsiteX12" fmla="*/ 1572898 w 1733655"/>
                <a:gd name="connsiteY12" fmla="*/ 1751659 h 1751659"/>
                <a:gd name="connsiteX13" fmla="*/ 1519372 w 1733655"/>
                <a:gd name="connsiteY13" fmla="*/ 1751659 h 1751659"/>
                <a:gd name="connsiteX14" fmla="*/ 1450644 w 1733655"/>
                <a:gd name="connsiteY14" fmla="*/ 1751659 h 1751659"/>
                <a:gd name="connsiteX15" fmla="*/ 1364813 w 1733655"/>
                <a:gd name="connsiteY15" fmla="*/ 1751659 h 1751659"/>
                <a:gd name="connsiteX16" fmla="*/ 1259978 w 1733655"/>
                <a:gd name="connsiteY16" fmla="*/ 1751659 h 1751659"/>
                <a:gd name="connsiteX17" fmla="*/ 1134240 w 1733655"/>
                <a:gd name="connsiteY17" fmla="*/ 1751659 h 1751659"/>
                <a:gd name="connsiteX18" fmla="*/ 985699 w 1733655"/>
                <a:gd name="connsiteY18" fmla="*/ 1751659 h 1751659"/>
                <a:gd name="connsiteX19" fmla="*/ 812453 w 1733655"/>
                <a:gd name="connsiteY19" fmla="*/ 1751659 h 1751659"/>
                <a:gd name="connsiteX20" fmla="*/ 612602 w 1733655"/>
                <a:gd name="connsiteY20" fmla="*/ 1751659 h 1751659"/>
                <a:gd name="connsiteX21" fmla="*/ 502107 w 1733655"/>
                <a:gd name="connsiteY21" fmla="*/ 1751659 h 1751659"/>
                <a:gd name="connsiteX22" fmla="*/ 384247 w 1733655"/>
                <a:gd name="connsiteY22" fmla="*/ 1751659 h 1751659"/>
                <a:gd name="connsiteX23" fmla="*/ 384247 w 1733655"/>
                <a:gd name="connsiteY23" fmla="*/ 1101255 h 1751659"/>
                <a:gd name="connsiteX24" fmla="*/ 384247 w 1733655"/>
                <a:gd name="connsiteY24" fmla="*/ 1031687 h 1751659"/>
                <a:gd name="connsiteX25" fmla="*/ 354623 w 1733655"/>
                <a:gd name="connsiteY25" fmla="*/ 1047823 h 1751659"/>
                <a:gd name="connsiteX26" fmla="*/ 255263 w 1733655"/>
                <a:gd name="connsiteY26" fmla="*/ 1067954 h 1751659"/>
                <a:gd name="connsiteX27" fmla="*/ 0 w 1733655"/>
                <a:gd name="connsiteY27" fmla="*/ 811789 h 1751659"/>
                <a:gd name="connsiteX28" fmla="*/ 255263 w 1733655"/>
                <a:gd name="connsiteY28" fmla="*/ 555624 h 1751659"/>
                <a:gd name="connsiteX29" fmla="*/ 354623 w 1733655"/>
                <a:gd name="connsiteY29" fmla="*/ 575755 h 1751659"/>
                <a:gd name="connsiteX30" fmla="*/ 384247 w 1733655"/>
                <a:gd name="connsiteY30" fmla="*/ 591891 h 1751659"/>
                <a:gd name="connsiteX31" fmla="*/ 384247 w 1733655"/>
                <a:gd name="connsiteY31" fmla="*/ 578184 h 1751659"/>
                <a:gd name="connsiteX32" fmla="*/ 384247 w 1733655"/>
                <a:gd name="connsiteY32" fmla="*/ 0 h 175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33655" h="1751659">
                  <a:moveTo>
                    <a:pt x="384247" y="0"/>
                  </a:moveTo>
                  <a:cubicBezTo>
                    <a:pt x="384247" y="0"/>
                    <a:pt x="384247" y="0"/>
                    <a:pt x="386659" y="0"/>
                  </a:cubicBezTo>
                  <a:cubicBezTo>
                    <a:pt x="519281" y="0"/>
                    <a:pt x="1003954" y="26504"/>
                    <a:pt x="1343949" y="385510"/>
                  </a:cubicBezTo>
                  <a:cubicBezTo>
                    <a:pt x="1566393" y="622237"/>
                    <a:pt x="1729156" y="940282"/>
                    <a:pt x="1733564" y="1333547"/>
                  </a:cubicBezTo>
                  <a:lnTo>
                    <a:pt x="1733559" y="1333647"/>
                  </a:lnTo>
                  <a:lnTo>
                    <a:pt x="1733564" y="1333718"/>
                  </a:lnTo>
                  <a:cubicBezTo>
                    <a:pt x="1735034" y="1464753"/>
                    <a:pt x="1718908" y="1604142"/>
                    <a:pt x="1681533" y="1751659"/>
                  </a:cubicBezTo>
                  <a:lnTo>
                    <a:pt x="1678999" y="1751659"/>
                  </a:lnTo>
                  <a:lnTo>
                    <a:pt x="1672981" y="1751659"/>
                  </a:lnTo>
                  <a:lnTo>
                    <a:pt x="1661263" y="1751659"/>
                  </a:lnTo>
                  <a:lnTo>
                    <a:pt x="1641943" y="1751659"/>
                  </a:lnTo>
                  <a:lnTo>
                    <a:pt x="1613121" y="1751659"/>
                  </a:lnTo>
                  <a:lnTo>
                    <a:pt x="1572898" y="1751659"/>
                  </a:lnTo>
                  <a:lnTo>
                    <a:pt x="1519372" y="1751659"/>
                  </a:lnTo>
                  <a:lnTo>
                    <a:pt x="1450644" y="1751659"/>
                  </a:lnTo>
                  <a:lnTo>
                    <a:pt x="1364813" y="1751659"/>
                  </a:lnTo>
                  <a:lnTo>
                    <a:pt x="1259978" y="1751659"/>
                  </a:lnTo>
                  <a:lnTo>
                    <a:pt x="1134240" y="1751659"/>
                  </a:lnTo>
                  <a:lnTo>
                    <a:pt x="985699" y="1751659"/>
                  </a:lnTo>
                  <a:lnTo>
                    <a:pt x="812453" y="1751659"/>
                  </a:lnTo>
                  <a:lnTo>
                    <a:pt x="612602" y="1751659"/>
                  </a:lnTo>
                  <a:lnTo>
                    <a:pt x="502107" y="1751659"/>
                  </a:lnTo>
                  <a:lnTo>
                    <a:pt x="384247" y="1751659"/>
                  </a:lnTo>
                  <a:cubicBezTo>
                    <a:pt x="384247" y="1751659"/>
                    <a:pt x="384247" y="1751659"/>
                    <a:pt x="384247" y="1101255"/>
                  </a:cubicBezTo>
                  <a:lnTo>
                    <a:pt x="384247" y="1031687"/>
                  </a:lnTo>
                  <a:lnTo>
                    <a:pt x="354623" y="1047823"/>
                  </a:lnTo>
                  <a:cubicBezTo>
                    <a:pt x="324083" y="1060786"/>
                    <a:pt x="290507" y="1067954"/>
                    <a:pt x="255263" y="1067954"/>
                  </a:cubicBezTo>
                  <a:cubicBezTo>
                    <a:pt x="114285" y="1067954"/>
                    <a:pt x="0" y="953265"/>
                    <a:pt x="0" y="811789"/>
                  </a:cubicBezTo>
                  <a:cubicBezTo>
                    <a:pt x="0" y="670313"/>
                    <a:pt x="114285" y="555624"/>
                    <a:pt x="255263" y="555624"/>
                  </a:cubicBezTo>
                  <a:cubicBezTo>
                    <a:pt x="290507" y="555624"/>
                    <a:pt x="324083" y="562792"/>
                    <a:pt x="354623" y="575755"/>
                  </a:cubicBezTo>
                  <a:lnTo>
                    <a:pt x="384247" y="591891"/>
                  </a:lnTo>
                  <a:lnTo>
                    <a:pt x="384247" y="578184"/>
                  </a:lnTo>
                  <a:cubicBezTo>
                    <a:pt x="384247" y="410545"/>
                    <a:pt x="384247" y="218958"/>
                    <a:pt x="3842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6"/>
            <p:cNvSpPr>
              <a:spLocks noChangeArrowheads="1"/>
            </p:cNvSpPr>
            <p:nvPr/>
          </p:nvSpPr>
          <p:spPr bwMode="auto">
            <a:xfrm>
              <a:off x="6102713" y="3524446"/>
              <a:ext cx="1297057" cy="2155748"/>
            </a:xfrm>
            <a:custGeom>
              <a:avLst/>
              <a:gdLst>
                <a:gd name="connsiteX0" fmla="*/ 718884 w 1297057"/>
                <a:gd name="connsiteY0" fmla="*/ 0 h 2155748"/>
                <a:gd name="connsiteX1" fmla="*/ 974147 w 1297057"/>
                <a:gd name="connsiteY1" fmla="*/ 257067 h 2155748"/>
                <a:gd name="connsiteX2" fmla="*/ 954087 w 1297057"/>
                <a:gd name="connsiteY2" fmla="*/ 357129 h 2155748"/>
                <a:gd name="connsiteX3" fmla="*/ 941417 w 1297057"/>
                <a:gd name="connsiteY3" fmla="*/ 380638 h 2155748"/>
                <a:gd name="connsiteX4" fmla="*/ 1297057 w 1297057"/>
                <a:gd name="connsiteY4" fmla="*/ 380638 h 2155748"/>
                <a:gd name="connsiteX5" fmla="*/ 1176513 w 1297057"/>
                <a:gd name="connsiteY5" fmla="*/ 727942 h 2155748"/>
                <a:gd name="connsiteX6" fmla="*/ 949971 w 1297057"/>
                <a:gd name="connsiteY6" fmla="*/ 1133281 h 2155748"/>
                <a:gd name="connsiteX7" fmla="*/ 899582 w 1297057"/>
                <a:gd name="connsiteY7" fmla="*/ 1204736 h 2155748"/>
                <a:gd name="connsiteX8" fmla="*/ 900183 w 1297057"/>
                <a:gd name="connsiteY8" fmla="*/ 1205486 h 2155748"/>
                <a:gd name="connsiteX9" fmla="*/ 888296 w 1297057"/>
                <a:gd name="connsiteY9" fmla="*/ 1220740 h 2155748"/>
                <a:gd name="connsiteX10" fmla="*/ 860122 w 1297057"/>
                <a:gd name="connsiteY10" fmla="*/ 1260694 h 2155748"/>
                <a:gd name="connsiteX11" fmla="*/ 0 w 1297057"/>
                <a:gd name="connsiteY11" fmla="*/ 2155748 h 2155748"/>
                <a:gd name="connsiteX12" fmla="*/ 0 w 1297057"/>
                <a:gd name="connsiteY12" fmla="*/ 380638 h 2155748"/>
                <a:gd name="connsiteX13" fmla="*/ 496352 w 1297057"/>
                <a:gd name="connsiteY13" fmla="*/ 380638 h 2155748"/>
                <a:gd name="connsiteX14" fmla="*/ 483681 w 1297057"/>
                <a:gd name="connsiteY14" fmla="*/ 357129 h 2155748"/>
                <a:gd name="connsiteX15" fmla="*/ 463621 w 1297057"/>
                <a:gd name="connsiteY15" fmla="*/ 257067 h 2155748"/>
                <a:gd name="connsiteX16" fmla="*/ 718884 w 1297057"/>
                <a:gd name="connsiteY16" fmla="*/ 0 h 215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97057" h="2155748">
                  <a:moveTo>
                    <a:pt x="718884" y="0"/>
                  </a:moveTo>
                  <a:cubicBezTo>
                    <a:pt x="859862" y="0"/>
                    <a:pt x="974147" y="115093"/>
                    <a:pt x="974147" y="257067"/>
                  </a:cubicBezTo>
                  <a:cubicBezTo>
                    <a:pt x="974147" y="292561"/>
                    <a:pt x="967004" y="326374"/>
                    <a:pt x="954087" y="357129"/>
                  </a:cubicBezTo>
                  <a:lnTo>
                    <a:pt x="941417" y="380638"/>
                  </a:lnTo>
                  <a:lnTo>
                    <a:pt x="1297057" y="380638"/>
                  </a:lnTo>
                  <a:cubicBezTo>
                    <a:pt x="1270537" y="491583"/>
                    <a:pt x="1229552" y="607351"/>
                    <a:pt x="1176513" y="727942"/>
                  </a:cubicBezTo>
                  <a:cubicBezTo>
                    <a:pt x="1115487" y="867226"/>
                    <a:pt x="1037171" y="1003541"/>
                    <a:pt x="949971" y="1133281"/>
                  </a:cubicBezTo>
                  <a:lnTo>
                    <a:pt x="899582" y="1204736"/>
                  </a:lnTo>
                  <a:lnTo>
                    <a:pt x="900183" y="1205486"/>
                  </a:lnTo>
                  <a:lnTo>
                    <a:pt x="888296" y="1220740"/>
                  </a:lnTo>
                  <a:lnTo>
                    <a:pt x="860122" y="1260694"/>
                  </a:lnTo>
                  <a:cubicBezTo>
                    <a:pt x="491369" y="1760509"/>
                    <a:pt x="25314" y="2135851"/>
                    <a:pt x="0" y="2155748"/>
                  </a:cubicBezTo>
                  <a:cubicBezTo>
                    <a:pt x="0" y="2155748"/>
                    <a:pt x="0" y="2155748"/>
                    <a:pt x="0" y="380638"/>
                  </a:cubicBezTo>
                  <a:lnTo>
                    <a:pt x="496352" y="380638"/>
                  </a:lnTo>
                  <a:lnTo>
                    <a:pt x="483681" y="357129"/>
                  </a:lnTo>
                  <a:cubicBezTo>
                    <a:pt x="470764" y="326374"/>
                    <a:pt x="463621" y="292561"/>
                    <a:pt x="463621" y="257067"/>
                  </a:cubicBezTo>
                  <a:cubicBezTo>
                    <a:pt x="463621" y="115093"/>
                    <a:pt x="577906" y="0"/>
                    <a:pt x="7188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38"/>
            <p:cNvSpPr>
              <a:spLocks noChangeArrowheads="1"/>
            </p:cNvSpPr>
            <p:nvPr/>
          </p:nvSpPr>
          <p:spPr bwMode="auto">
            <a:xfrm>
              <a:off x="5952983" y="4577968"/>
              <a:ext cx="512329" cy="5141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 noEditPoints="1"/>
            </p:cNvSpPr>
            <p:nvPr/>
          </p:nvSpPr>
          <p:spPr bwMode="auto">
            <a:xfrm>
              <a:off x="5189646" y="3032562"/>
              <a:ext cx="374026" cy="374026"/>
            </a:xfrm>
            <a:custGeom>
              <a:avLst/>
              <a:gdLst>
                <a:gd name="T0" fmla="*/ 46 w 91"/>
                <a:gd name="T1" fmla="*/ 0 h 91"/>
                <a:gd name="T2" fmla="*/ 78 w 91"/>
                <a:gd name="T3" fmla="*/ 14 h 91"/>
                <a:gd name="T4" fmla="*/ 91 w 91"/>
                <a:gd name="T5" fmla="*/ 46 h 91"/>
                <a:gd name="T6" fmla="*/ 78 w 91"/>
                <a:gd name="T7" fmla="*/ 78 h 91"/>
                <a:gd name="T8" fmla="*/ 46 w 91"/>
                <a:gd name="T9" fmla="*/ 91 h 91"/>
                <a:gd name="T10" fmla="*/ 13 w 91"/>
                <a:gd name="T11" fmla="*/ 78 h 91"/>
                <a:gd name="T12" fmla="*/ 0 w 91"/>
                <a:gd name="T13" fmla="*/ 46 h 91"/>
                <a:gd name="T14" fmla="*/ 13 w 91"/>
                <a:gd name="T15" fmla="*/ 14 h 91"/>
                <a:gd name="T16" fmla="*/ 46 w 91"/>
                <a:gd name="T17" fmla="*/ 0 h 91"/>
                <a:gd name="T18" fmla="*/ 63 w 91"/>
                <a:gd name="T19" fmla="*/ 51 h 91"/>
                <a:gd name="T20" fmla="*/ 64 w 91"/>
                <a:gd name="T21" fmla="*/ 41 h 91"/>
                <a:gd name="T22" fmla="*/ 52 w 91"/>
                <a:gd name="T23" fmla="*/ 34 h 91"/>
                <a:gd name="T24" fmla="*/ 41 w 91"/>
                <a:gd name="T25" fmla="*/ 27 h 91"/>
                <a:gd name="T26" fmla="*/ 32 w 91"/>
                <a:gd name="T27" fmla="*/ 32 h 91"/>
                <a:gd name="T28" fmla="*/ 32 w 91"/>
                <a:gd name="T29" fmla="*/ 46 h 91"/>
                <a:gd name="T30" fmla="*/ 32 w 91"/>
                <a:gd name="T31" fmla="*/ 59 h 91"/>
                <a:gd name="T32" fmla="*/ 40 w 91"/>
                <a:gd name="T33" fmla="*/ 65 h 91"/>
                <a:gd name="T34" fmla="*/ 52 w 91"/>
                <a:gd name="T35" fmla="*/ 58 h 91"/>
                <a:gd name="T36" fmla="*/ 63 w 91"/>
                <a:gd name="T37" fmla="*/ 51 h 91"/>
                <a:gd name="T38" fmla="*/ 66 w 91"/>
                <a:gd name="T39" fmla="*/ 25 h 91"/>
                <a:gd name="T40" fmla="*/ 46 w 91"/>
                <a:gd name="T41" fmla="*/ 16 h 91"/>
                <a:gd name="T42" fmla="*/ 25 w 91"/>
                <a:gd name="T43" fmla="*/ 25 h 91"/>
                <a:gd name="T44" fmla="*/ 16 w 91"/>
                <a:gd name="T45" fmla="*/ 46 h 91"/>
                <a:gd name="T46" fmla="*/ 25 w 91"/>
                <a:gd name="T47" fmla="*/ 67 h 91"/>
                <a:gd name="T48" fmla="*/ 46 w 91"/>
                <a:gd name="T49" fmla="*/ 75 h 91"/>
                <a:gd name="T50" fmla="*/ 66 w 91"/>
                <a:gd name="T51" fmla="*/ 67 h 91"/>
                <a:gd name="T52" fmla="*/ 75 w 91"/>
                <a:gd name="T53" fmla="*/ 46 h 91"/>
                <a:gd name="T54" fmla="*/ 66 w 91"/>
                <a:gd name="T5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58" y="0"/>
                    <a:pt x="70" y="5"/>
                    <a:pt x="78" y="14"/>
                  </a:cubicBezTo>
                  <a:cubicBezTo>
                    <a:pt x="86" y="22"/>
                    <a:pt x="91" y="33"/>
                    <a:pt x="91" y="46"/>
                  </a:cubicBezTo>
                  <a:cubicBezTo>
                    <a:pt x="91" y="58"/>
                    <a:pt x="86" y="70"/>
                    <a:pt x="78" y="78"/>
                  </a:cubicBezTo>
                  <a:cubicBezTo>
                    <a:pt x="70" y="86"/>
                    <a:pt x="58" y="91"/>
                    <a:pt x="46" y="91"/>
                  </a:cubicBezTo>
                  <a:cubicBezTo>
                    <a:pt x="33" y="91"/>
                    <a:pt x="22" y="86"/>
                    <a:pt x="13" y="78"/>
                  </a:cubicBezTo>
                  <a:cubicBezTo>
                    <a:pt x="5" y="70"/>
                    <a:pt x="0" y="58"/>
                    <a:pt x="0" y="46"/>
                  </a:cubicBezTo>
                  <a:cubicBezTo>
                    <a:pt x="0" y="33"/>
                    <a:pt x="5" y="22"/>
                    <a:pt x="13" y="14"/>
                  </a:cubicBezTo>
                  <a:cubicBezTo>
                    <a:pt x="22" y="5"/>
                    <a:pt x="33" y="0"/>
                    <a:pt x="46" y="0"/>
                  </a:cubicBezTo>
                  <a:close/>
                  <a:moveTo>
                    <a:pt x="63" y="51"/>
                  </a:moveTo>
                  <a:cubicBezTo>
                    <a:pt x="68" y="48"/>
                    <a:pt x="69" y="44"/>
                    <a:pt x="64" y="41"/>
                  </a:cubicBezTo>
                  <a:cubicBezTo>
                    <a:pt x="60" y="39"/>
                    <a:pt x="56" y="36"/>
                    <a:pt x="52" y="34"/>
                  </a:cubicBezTo>
                  <a:cubicBezTo>
                    <a:pt x="48" y="32"/>
                    <a:pt x="44" y="30"/>
                    <a:pt x="41" y="27"/>
                  </a:cubicBezTo>
                  <a:cubicBezTo>
                    <a:pt x="36" y="25"/>
                    <a:pt x="32" y="26"/>
                    <a:pt x="32" y="32"/>
                  </a:cubicBezTo>
                  <a:cubicBezTo>
                    <a:pt x="32" y="36"/>
                    <a:pt x="32" y="41"/>
                    <a:pt x="32" y="46"/>
                  </a:cubicBezTo>
                  <a:cubicBezTo>
                    <a:pt x="32" y="50"/>
                    <a:pt x="32" y="55"/>
                    <a:pt x="32" y="59"/>
                  </a:cubicBezTo>
                  <a:cubicBezTo>
                    <a:pt x="32" y="64"/>
                    <a:pt x="35" y="67"/>
                    <a:pt x="40" y="65"/>
                  </a:cubicBezTo>
                  <a:cubicBezTo>
                    <a:pt x="44" y="62"/>
                    <a:pt x="48" y="60"/>
                    <a:pt x="52" y="58"/>
                  </a:cubicBezTo>
                  <a:cubicBezTo>
                    <a:pt x="56" y="55"/>
                    <a:pt x="60" y="53"/>
                    <a:pt x="63" y="51"/>
                  </a:cubicBezTo>
                  <a:close/>
                  <a:moveTo>
                    <a:pt x="66" y="25"/>
                  </a:moveTo>
                  <a:cubicBezTo>
                    <a:pt x="61" y="20"/>
                    <a:pt x="54" y="16"/>
                    <a:pt x="46" y="16"/>
                  </a:cubicBezTo>
                  <a:cubicBezTo>
                    <a:pt x="38" y="16"/>
                    <a:pt x="30" y="20"/>
                    <a:pt x="25" y="25"/>
                  </a:cubicBezTo>
                  <a:cubicBezTo>
                    <a:pt x="20" y="30"/>
                    <a:pt x="16" y="38"/>
                    <a:pt x="16" y="46"/>
                  </a:cubicBezTo>
                  <a:cubicBezTo>
                    <a:pt x="16" y="54"/>
                    <a:pt x="20" y="61"/>
                    <a:pt x="25" y="67"/>
                  </a:cubicBezTo>
                  <a:cubicBezTo>
                    <a:pt x="30" y="72"/>
                    <a:pt x="38" y="75"/>
                    <a:pt x="46" y="75"/>
                  </a:cubicBezTo>
                  <a:cubicBezTo>
                    <a:pt x="54" y="75"/>
                    <a:pt x="61" y="72"/>
                    <a:pt x="66" y="67"/>
                  </a:cubicBezTo>
                  <a:cubicBezTo>
                    <a:pt x="72" y="61"/>
                    <a:pt x="75" y="54"/>
                    <a:pt x="75" y="46"/>
                  </a:cubicBezTo>
                  <a:cubicBezTo>
                    <a:pt x="75" y="38"/>
                    <a:pt x="72" y="30"/>
                    <a:pt x="66" y="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 noEditPoints="1"/>
            </p:cNvSpPr>
            <p:nvPr/>
          </p:nvSpPr>
          <p:spPr bwMode="auto">
            <a:xfrm>
              <a:off x="5504021" y="4532891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 noEditPoints="1"/>
            </p:cNvSpPr>
            <p:nvPr/>
          </p:nvSpPr>
          <p:spPr bwMode="auto">
            <a:xfrm>
              <a:off x="6537374" y="2781232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 noEditPoints="1"/>
            </p:cNvSpPr>
            <p:nvPr/>
          </p:nvSpPr>
          <p:spPr bwMode="auto">
            <a:xfrm>
              <a:off x="6557549" y="4147415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85"/>
          <p:cNvGrpSpPr/>
          <p:nvPr/>
        </p:nvGrpSpPr>
        <p:grpSpPr>
          <a:xfrm>
            <a:off x="6237874" y="1916834"/>
            <a:ext cx="2513542" cy="774454"/>
            <a:chOff x="5677501" y="2099129"/>
            <a:chExt cx="3494208" cy="807814"/>
          </a:xfrm>
        </p:grpSpPr>
        <p:sp>
          <p:nvSpPr>
            <p:cNvPr id="18" name="TextBox 17"/>
            <p:cNvSpPr txBox="1"/>
            <p:nvPr/>
          </p:nvSpPr>
          <p:spPr>
            <a:xfrm>
              <a:off x="5677501" y="2099129"/>
              <a:ext cx="188443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84"/>
            <p:cNvSpPr/>
            <p:nvPr/>
          </p:nvSpPr>
          <p:spPr>
            <a:xfrm>
              <a:off x="5692654" y="2399125"/>
              <a:ext cx="3479055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86"/>
          <p:cNvGrpSpPr/>
          <p:nvPr/>
        </p:nvGrpSpPr>
        <p:grpSpPr>
          <a:xfrm flipH="1">
            <a:off x="345266" y="1916832"/>
            <a:ext cx="2616470" cy="774454"/>
            <a:chOff x="5649393" y="2099129"/>
            <a:chExt cx="3522316" cy="807814"/>
          </a:xfrm>
        </p:grpSpPr>
        <p:sp>
          <p:nvSpPr>
            <p:cNvPr id="21" name="TextBox 20"/>
            <p:cNvSpPr txBox="1"/>
            <p:nvPr/>
          </p:nvSpPr>
          <p:spPr>
            <a:xfrm>
              <a:off x="5649393" y="2099129"/>
              <a:ext cx="1824864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88"/>
            <p:cNvSpPr/>
            <p:nvPr/>
          </p:nvSpPr>
          <p:spPr>
            <a:xfrm>
              <a:off x="5692655" y="2399125"/>
              <a:ext cx="3479054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91"/>
          <p:cNvGrpSpPr/>
          <p:nvPr/>
        </p:nvGrpSpPr>
        <p:grpSpPr>
          <a:xfrm flipH="1">
            <a:off x="343071" y="4409426"/>
            <a:ext cx="2599525" cy="774454"/>
            <a:chOff x="5672205" y="2099129"/>
            <a:chExt cx="3499504" cy="807814"/>
          </a:xfrm>
        </p:grpSpPr>
        <p:sp>
          <p:nvSpPr>
            <p:cNvPr id="24" name="TextBox 23"/>
            <p:cNvSpPr txBox="1"/>
            <p:nvPr/>
          </p:nvSpPr>
          <p:spPr>
            <a:xfrm>
              <a:off x="5672205" y="2099129"/>
              <a:ext cx="182486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93"/>
            <p:cNvSpPr/>
            <p:nvPr/>
          </p:nvSpPr>
          <p:spPr>
            <a:xfrm>
              <a:off x="5692654" y="2399125"/>
              <a:ext cx="3479055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94"/>
          <p:cNvGrpSpPr/>
          <p:nvPr/>
        </p:nvGrpSpPr>
        <p:grpSpPr>
          <a:xfrm>
            <a:off x="6232467" y="4409426"/>
            <a:ext cx="2518175" cy="774454"/>
            <a:chOff x="5671059" y="2099129"/>
            <a:chExt cx="3500650" cy="807814"/>
          </a:xfrm>
        </p:grpSpPr>
        <p:sp>
          <p:nvSpPr>
            <p:cNvPr id="27" name="TextBox 26"/>
            <p:cNvSpPr txBox="1"/>
            <p:nvPr/>
          </p:nvSpPr>
          <p:spPr>
            <a:xfrm>
              <a:off x="5671059" y="2099129"/>
              <a:ext cx="1884434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6"/>
            <p:cNvSpPr/>
            <p:nvPr/>
          </p:nvSpPr>
          <p:spPr>
            <a:xfrm>
              <a:off x="5692654" y="2399125"/>
              <a:ext cx="3479055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611560" y="1340768"/>
            <a:ext cx="2985969" cy="4411984"/>
            <a:chOff x="1912729" y="1458758"/>
            <a:chExt cx="3510756" cy="5187394"/>
          </a:xfrm>
        </p:grpSpPr>
        <p:grpSp>
          <p:nvGrpSpPr>
            <p:cNvPr id="3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0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2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2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2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2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2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5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33"/>
            <p:cNvSpPr/>
            <p:nvPr/>
          </p:nvSpPr>
          <p:spPr>
            <a:xfrm>
              <a:off x="2679704" y="2509741"/>
              <a:ext cx="2330568" cy="369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38"/>
            <p:cNvSpPr txBox="1"/>
            <p:nvPr/>
          </p:nvSpPr>
          <p:spPr>
            <a:xfrm>
              <a:off x="1938144" y="2478964"/>
              <a:ext cx="317013" cy="36910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4" name="TextBox 191"/>
            <p:cNvSpPr txBox="1"/>
            <p:nvPr/>
          </p:nvSpPr>
          <p:spPr>
            <a:xfrm>
              <a:off x="1938144" y="3381429"/>
              <a:ext cx="317013" cy="36910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5" name="TextBox 192"/>
            <p:cNvSpPr txBox="1"/>
            <p:nvPr/>
          </p:nvSpPr>
          <p:spPr>
            <a:xfrm>
              <a:off x="1938144" y="4283895"/>
              <a:ext cx="317013" cy="36910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16" name="TextBox 193"/>
            <p:cNvSpPr txBox="1"/>
            <p:nvPr/>
          </p:nvSpPr>
          <p:spPr>
            <a:xfrm>
              <a:off x="1938144" y="5186362"/>
              <a:ext cx="317013" cy="36910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17" name="Rectangle 38"/>
            <p:cNvSpPr/>
            <p:nvPr/>
          </p:nvSpPr>
          <p:spPr>
            <a:xfrm>
              <a:off x="2679704" y="3412206"/>
              <a:ext cx="2330568" cy="369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39"/>
            <p:cNvSpPr/>
            <p:nvPr/>
          </p:nvSpPr>
          <p:spPr>
            <a:xfrm>
              <a:off x="2679704" y="4314672"/>
              <a:ext cx="2330568" cy="369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40"/>
            <p:cNvSpPr/>
            <p:nvPr/>
          </p:nvSpPr>
          <p:spPr>
            <a:xfrm>
              <a:off x="2679704" y="5214753"/>
              <a:ext cx="2330568" cy="369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136859" y="1771043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43"/>
          <p:cNvSpPr/>
          <p:nvPr/>
        </p:nvSpPr>
        <p:spPr>
          <a:xfrm>
            <a:off x="4112610" y="2082545"/>
            <a:ext cx="3979770" cy="4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Donut 44"/>
          <p:cNvSpPr/>
          <p:nvPr/>
        </p:nvSpPr>
        <p:spPr>
          <a:xfrm>
            <a:off x="4174666" y="2943686"/>
            <a:ext cx="658631" cy="658631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45"/>
          <p:cNvSpPr>
            <a:spLocks noEditPoints="1"/>
          </p:cNvSpPr>
          <p:nvPr/>
        </p:nvSpPr>
        <p:spPr bwMode="auto">
          <a:xfrm>
            <a:off x="4361717" y="3123178"/>
            <a:ext cx="284525" cy="299646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46"/>
          <p:cNvSpPr>
            <a:spLocks noEditPoints="1"/>
          </p:cNvSpPr>
          <p:nvPr/>
        </p:nvSpPr>
        <p:spPr bwMode="auto">
          <a:xfrm>
            <a:off x="4335943" y="4509671"/>
            <a:ext cx="323011" cy="261159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7"/>
          <p:cNvSpPr>
            <a:spLocks noEditPoints="1"/>
          </p:cNvSpPr>
          <p:nvPr/>
        </p:nvSpPr>
        <p:spPr bwMode="auto">
          <a:xfrm>
            <a:off x="6826447" y="4507380"/>
            <a:ext cx="215800" cy="316140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48"/>
          <p:cNvSpPr>
            <a:spLocks noEditPoints="1"/>
          </p:cNvSpPr>
          <p:nvPr/>
        </p:nvSpPr>
        <p:spPr bwMode="auto">
          <a:xfrm>
            <a:off x="6817236" y="3134863"/>
            <a:ext cx="228170" cy="276278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Donut 49"/>
          <p:cNvSpPr/>
          <p:nvPr/>
        </p:nvSpPr>
        <p:spPr>
          <a:xfrm>
            <a:off x="6605032" y="4322812"/>
            <a:ext cx="658631" cy="658631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Donut 50"/>
          <p:cNvSpPr/>
          <p:nvPr/>
        </p:nvSpPr>
        <p:spPr>
          <a:xfrm>
            <a:off x="4169738" y="4322951"/>
            <a:ext cx="658631" cy="658631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Donut 51"/>
          <p:cNvSpPr/>
          <p:nvPr/>
        </p:nvSpPr>
        <p:spPr>
          <a:xfrm>
            <a:off x="6599846" y="2943686"/>
            <a:ext cx="658631" cy="658631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26713" y="3223689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75985" y="2978940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2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216671" y="3223689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17172" y="2978940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2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26713" y="4610915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75985" y="4351096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2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68948" y="4610915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219275" y="4351096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2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ectangle 60"/>
          <p:cNvSpPr/>
          <p:nvPr/>
        </p:nvSpPr>
        <p:spPr>
          <a:xfrm>
            <a:off x="4126376" y="3611689"/>
            <a:ext cx="2182067" cy="352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ectangle 61"/>
          <p:cNvSpPr/>
          <p:nvPr/>
        </p:nvSpPr>
        <p:spPr>
          <a:xfrm>
            <a:off x="4126376" y="4996731"/>
            <a:ext cx="2182067" cy="352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Rectangle 62"/>
          <p:cNvSpPr/>
          <p:nvPr/>
        </p:nvSpPr>
        <p:spPr>
          <a:xfrm>
            <a:off x="6548477" y="3611689"/>
            <a:ext cx="2182067" cy="352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Rectangle 63"/>
          <p:cNvSpPr/>
          <p:nvPr/>
        </p:nvSpPr>
        <p:spPr>
          <a:xfrm>
            <a:off x="6542906" y="4996731"/>
            <a:ext cx="2182067" cy="352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5865741" y="3415514"/>
            <a:ext cx="409104" cy="1051021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3"/>
          <p:cNvGrpSpPr/>
          <p:nvPr/>
        </p:nvGrpSpPr>
        <p:grpSpPr>
          <a:xfrm>
            <a:off x="545916" y="3818032"/>
            <a:ext cx="409104" cy="1127051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6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5"/>
          <p:cNvGrpSpPr/>
          <p:nvPr/>
        </p:nvGrpSpPr>
        <p:grpSpPr>
          <a:xfrm>
            <a:off x="3675058" y="2983964"/>
            <a:ext cx="409104" cy="99507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9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4"/>
          <p:cNvGrpSpPr/>
          <p:nvPr/>
        </p:nvGrpSpPr>
        <p:grpSpPr>
          <a:xfrm>
            <a:off x="-252536" y="3834497"/>
            <a:ext cx="9660439" cy="2298014"/>
            <a:chOff x="0" y="1885950"/>
            <a:chExt cx="9144000" cy="3257550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-252536" y="4766274"/>
            <a:ext cx="9660439" cy="1366238"/>
            <a:chOff x="0" y="3378148"/>
            <a:chExt cx="9144000" cy="1765352"/>
          </a:xfrm>
        </p:grpSpPr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Text Placeholder 3"/>
          <p:cNvSpPr txBox="1">
            <a:spLocks/>
          </p:cNvSpPr>
          <p:nvPr/>
        </p:nvSpPr>
        <p:spPr>
          <a:xfrm>
            <a:off x="4218134" y="3017191"/>
            <a:ext cx="1152735" cy="50590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6404489" y="3438942"/>
            <a:ext cx="1152735" cy="50590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098044" y="3841460"/>
            <a:ext cx="1152735" cy="50590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ooter Text"/>
          <p:cNvSpPr txBox="1"/>
          <p:nvPr/>
        </p:nvSpPr>
        <p:spPr>
          <a:xfrm>
            <a:off x="478607" y="2075362"/>
            <a:ext cx="8198156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2"/>
          <p:cNvGraphicFramePr/>
          <p:nvPr>
            <p:extLst>
              <p:ext uri="{D42A27DB-BD31-4B8C-83A1-F6EECF244321}">
                <p14:modId xmlns:p14="http://schemas.microsoft.com/office/powerpoint/2010/main" val="3440879596"/>
              </p:ext>
            </p:extLst>
          </p:nvPr>
        </p:nvGraphicFramePr>
        <p:xfrm>
          <a:off x="467544" y="2204864"/>
          <a:ext cx="4502127" cy="3026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13"/>
          <p:cNvSpPr/>
          <p:nvPr/>
        </p:nvSpPr>
        <p:spPr>
          <a:xfrm>
            <a:off x="5267553" y="2525421"/>
            <a:ext cx="472043" cy="4747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5848345" y="2564783"/>
            <a:ext cx="2851269" cy="4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15"/>
          <p:cNvSpPr/>
          <p:nvPr/>
        </p:nvSpPr>
        <p:spPr>
          <a:xfrm>
            <a:off x="5267553" y="3186592"/>
            <a:ext cx="472043" cy="4747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848345" y="3222664"/>
            <a:ext cx="2851269" cy="4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17"/>
          <p:cNvSpPr/>
          <p:nvPr/>
        </p:nvSpPr>
        <p:spPr>
          <a:xfrm>
            <a:off x="5267553" y="3843890"/>
            <a:ext cx="472043" cy="474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887074" y="3880545"/>
            <a:ext cx="2851269" cy="4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9"/>
          <p:cNvSpPr/>
          <p:nvPr/>
        </p:nvSpPr>
        <p:spPr>
          <a:xfrm>
            <a:off x="5267553" y="4471811"/>
            <a:ext cx="472043" cy="4747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887074" y="4538426"/>
            <a:ext cx="2812539" cy="4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35"/>
          <p:cNvSpPr>
            <a:spLocks noEditPoints="1"/>
          </p:cNvSpPr>
          <p:nvPr/>
        </p:nvSpPr>
        <p:spPr bwMode="auto">
          <a:xfrm>
            <a:off x="5330629" y="2646120"/>
            <a:ext cx="345892" cy="233353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06"/>
          <p:cNvSpPr>
            <a:spLocks noEditPoints="1"/>
          </p:cNvSpPr>
          <p:nvPr/>
        </p:nvSpPr>
        <p:spPr bwMode="auto">
          <a:xfrm>
            <a:off x="5415032" y="3948335"/>
            <a:ext cx="177083" cy="238317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23"/>
          <p:cNvGrpSpPr/>
          <p:nvPr/>
        </p:nvGrpSpPr>
        <p:grpSpPr>
          <a:xfrm>
            <a:off x="5410896" y="3285776"/>
            <a:ext cx="185358" cy="27638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14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8"/>
          <p:cNvGrpSpPr/>
          <p:nvPr/>
        </p:nvGrpSpPr>
        <p:grpSpPr>
          <a:xfrm>
            <a:off x="5404274" y="4580098"/>
            <a:ext cx="198598" cy="258178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19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3119938" y="3737505"/>
            <a:ext cx="1525379" cy="1525377"/>
            <a:chOff x="3012066" y="4238100"/>
            <a:chExt cx="2371719" cy="2371719"/>
          </a:xfrm>
        </p:grpSpPr>
        <p:sp>
          <p:nvSpPr>
            <p:cNvPr id="3" name="Oval 4"/>
            <p:cNvSpPr/>
            <p:nvPr/>
          </p:nvSpPr>
          <p:spPr>
            <a:xfrm>
              <a:off x="3012066" y="4238100"/>
              <a:ext cx="2371719" cy="23717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5"/>
            <p:cNvGrpSpPr/>
            <p:nvPr/>
          </p:nvGrpSpPr>
          <p:grpSpPr>
            <a:xfrm>
              <a:off x="3965753" y="4927075"/>
              <a:ext cx="464344" cy="450850"/>
              <a:chOff x="8216107" y="4449763"/>
              <a:chExt cx="464344" cy="450850"/>
            </a:xfrm>
            <a:solidFill>
              <a:schemeClr val="bg1"/>
            </a:solidFill>
          </p:grpSpPr>
          <p:sp>
            <p:nvSpPr>
              <p:cNvPr id="6" name="AutoShape 16"/>
              <p:cNvSpPr>
                <a:spLocks/>
              </p:cNvSpPr>
              <p:nvPr/>
            </p:nvSpPr>
            <p:spPr bwMode="auto">
              <a:xfrm>
                <a:off x="8448675" y="4696619"/>
                <a:ext cx="57944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AutoShape 17"/>
              <p:cNvSpPr>
                <a:spLocks/>
              </p:cNvSpPr>
              <p:nvPr/>
            </p:nvSpPr>
            <p:spPr bwMode="auto">
              <a:xfrm>
                <a:off x="8216107" y="4449763"/>
                <a:ext cx="464344" cy="45085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3216910" y="5425593"/>
              <a:ext cx="1962027" cy="488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9"/>
          <p:cNvGrpSpPr/>
          <p:nvPr/>
        </p:nvGrpSpPr>
        <p:grpSpPr>
          <a:xfrm>
            <a:off x="4248617" y="2871892"/>
            <a:ext cx="1525379" cy="1525377"/>
            <a:chOff x="4783283" y="2878610"/>
            <a:chExt cx="2371719" cy="2371719"/>
          </a:xfrm>
        </p:grpSpPr>
        <p:sp>
          <p:nvSpPr>
            <p:cNvPr id="9" name="Oval 10"/>
            <p:cNvSpPr/>
            <p:nvPr/>
          </p:nvSpPr>
          <p:spPr>
            <a:xfrm>
              <a:off x="4783283" y="2878610"/>
              <a:ext cx="2371719" cy="237171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" name="Group 11"/>
            <p:cNvGrpSpPr/>
            <p:nvPr/>
          </p:nvGrpSpPr>
          <p:grpSpPr>
            <a:xfrm>
              <a:off x="5733691" y="3499170"/>
              <a:ext cx="465138" cy="43576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1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001872" y="3823781"/>
              <a:ext cx="1962027" cy="488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>
            <a:off x="5369564" y="1949481"/>
            <a:ext cx="1525379" cy="1525377"/>
            <a:chOff x="6554500" y="1450117"/>
            <a:chExt cx="2371719" cy="2371719"/>
          </a:xfrm>
        </p:grpSpPr>
        <p:sp>
          <p:nvSpPr>
            <p:cNvPr id="15" name="Oval 16"/>
            <p:cNvSpPr/>
            <p:nvPr/>
          </p:nvSpPr>
          <p:spPr>
            <a:xfrm>
              <a:off x="6554500" y="1450117"/>
              <a:ext cx="2371719" cy="237171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7"/>
            <p:cNvGrpSpPr/>
            <p:nvPr/>
          </p:nvGrpSpPr>
          <p:grpSpPr>
            <a:xfrm>
              <a:off x="7507790" y="1897832"/>
              <a:ext cx="465138" cy="391319"/>
              <a:chOff x="5368132" y="2625725"/>
              <a:chExt cx="465138" cy="391319"/>
            </a:xfrm>
            <a:solidFill>
              <a:schemeClr val="bg1"/>
            </a:solidFill>
          </p:grpSpPr>
          <p:sp>
            <p:nvSpPr>
              <p:cNvPr id="1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766959" y="2388921"/>
              <a:ext cx="1962027" cy="488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2"/>
          <p:cNvGrpSpPr/>
          <p:nvPr/>
        </p:nvGrpSpPr>
        <p:grpSpPr>
          <a:xfrm>
            <a:off x="6428935" y="1844824"/>
            <a:ext cx="588099" cy="588098"/>
            <a:chOff x="8315058" y="1179092"/>
            <a:chExt cx="914400" cy="914400"/>
          </a:xfrm>
        </p:grpSpPr>
        <p:sp>
          <p:nvSpPr>
            <p:cNvPr id="22" name="Oval 23"/>
            <p:cNvSpPr/>
            <p:nvPr/>
          </p:nvSpPr>
          <p:spPr>
            <a:xfrm>
              <a:off x="8315058" y="1179092"/>
              <a:ext cx="914400" cy="914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324620" y="1396744"/>
              <a:ext cx="895275" cy="48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5"/>
          <p:cNvGrpSpPr/>
          <p:nvPr/>
        </p:nvGrpSpPr>
        <p:grpSpPr>
          <a:xfrm>
            <a:off x="5351592" y="2886760"/>
            <a:ext cx="588099" cy="588098"/>
            <a:chOff x="6375422" y="2866838"/>
            <a:chExt cx="914400" cy="914400"/>
          </a:xfrm>
        </p:grpSpPr>
        <p:sp>
          <p:nvSpPr>
            <p:cNvPr id="25" name="Oval 26"/>
            <p:cNvSpPr/>
            <p:nvPr/>
          </p:nvSpPr>
          <p:spPr>
            <a:xfrm>
              <a:off x="6375422" y="2866838"/>
              <a:ext cx="914400" cy="914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68215" y="3080078"/>
              <a:ext cx="763178" cy="48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8"/>
          <p:cNvGrpSpPr/>
          <p:nvPr/>
        </p:nvGrpSpPr>
        <p:grpSpPr>
          <a:xfrm>
            <a:off x="4192011" y="3762635"/>
            <a:ext cx="588099" cy="588098"/>
            <a:chOff x="4701717" y="4238100"/>
            <a:chExt cx="914400" cy="914400"/>
          </a:xfrm>
        </p:grpSpPr>
        <p:sp>
          <p:nvSpPr>
            <p:cNvPr id="28" name="Oval 29"/>
            <p:cNvSpPr/>
            <p:nvPr/>
          </p:nvSpPr>
          <p:spPr>
            <a:xfrm>
              <a:off x="4701717" y="4238100"/>
              <a:ext cx="914400" cy="914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81409" y="4398484"/>
              <a:ext cx="763178" cy="48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Rectangle 31"/>
          <p:cNvSpPr/>
          <p:nvPr/>
        </p:nvSpPr>
        <p:spPr>
          <a:xfrm>
            <a:off x="425459" y="2432251"/>
            <a:ext cx="335588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Group 32"/>
          <p:cNvGrpSpPr/>
          <p:nvPr/>
        </p:nvGrpSpPr>
        <p:grpSpPr>
          <a:xfrm>
            <a:off x="7029697" y="2328198"/>
            <a:ext cx="1862783" cy="685702"/>
            <a:chOff x="9229458" y="2785396"/>
            <a:chExt cx="3471881" cy="786719"/>
          </a:xfrm>
        </p:grpSpPr>
        <p:sp>
          <p:nvSpPr>
            <p:cNvPr id="32" name="TextBox 31"/>
            <p:cNvSpPr txBox="1"/>
            <p:nvPr/>
          </p:nvSpPr>
          <p:spPr>
            <a:xfrm>
              <a:off x="9229458" y="2785396"/>
              <a:ext cx="2351917" cy="3601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4"/>
            <p:cNvSpPr/>
            <p:nvPr/>
          </p:nvSpPr>
          <p:spPr>
            <a:xfrm>
              <a:off x="9229458" y="3021251"/>
              <a:ext cx="3471881" cy="5508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7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5"/>
          <p:cNvGrpSpPr/>
          <p:nvPr/>
        </p:nvGrpSpPr>
        <p:grpSpPr>
          <a:xfrm>
            <a:off x="5852182" y="3734165"/>
            <a:ext cx="1909593" cy="670986"/>
            <a:chOff x="9199697" y="2802274"/>
            <a:chExt cx="3978172" cy="769837"/>
          </a:xfrm>
        </p:grpSpPr>
        <p:sp>
          <p:nvSpPr>
            <p:cNvPr id="35" name="TextBox 34"/>
            <p:cNvSpPr txBox="1"/>
            <p:nvPr/>
          </p:nvSpPr>
          <p:spPr>
            <a:xfrm>
              <a:off x="9199697" y="2802274"/>
              <a:ext cx="2628828" cy="3601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7"/>
            <p:cNvSpPr/>
            <p:nvPr/>
          </p:nvSpPr>
          <p:spPr>
            <a:xfrm>
              <a:off x="9229458" y="3021247"/>
              <a:ext cx="3948411" cy="5508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7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8"/>
          <p:cNvGrpSpPr/>
          <p:nvPr/>
        </p:nvGrpSpPr>
        <p:grpSpPr>
          <a:xfrm>
            <a:off x="4636389" y="4703945"/>
            <a:ext cx="1875661" cy="672398"/>
            <a:chOff x="9183395" y="2800657"/>
            <a:chExt cx="4657696" cy="771457"/>
          </a:xfrm>
        </p:grpSpPr>
        <p:sp>
          <p:nvSpPr>
            <p:cNvPr id="38" name="TextBox 37"/>
            <p:cNvSpPr txBox="1"/>
            <p:nvPr/>
          </p:nvSpPr>
          <p:spPr>
            <a:xfrm>
              <a:off x="9183395" y="2800657"/>
              <a:ext cx="3133547" cy="3601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40"/>
            <p:cNvSpPr/>
            <p:nvPr/>
          </p:nvSpPr>
          <p:spPr>
            <a:xfrm>
              <a:off x="9229459" y="3021250"/>
              <a:ext cx="4611632" cy="5508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7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25459" y="2116584"/>
            <a:ext cx="140964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1" name="Straight Connector 42"/>
          <p:cNvCxnSpPr/>
          <p:nvPr/>
        </p:nvCxnSpPr>
        <p:spPr>
          <a:xfrm>
            <a:off x="505352" y="2415671"/>
            <a:ext cx="322795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3"/>
          <p:cNvGrpSpPr/>
          <p:nvPr/>
        </p:nvGrpSpPr>
        <p:grpSpPr>
          <a:xfrm>
            <a:off x="373004" y="3279712"/>
            <a:ext cx="408980" cy="408980"/>
            <a:chOff x="647516" y="3587220"/>
            <a:chExt cx="469232" cy="469232"/>
          </a:xfrm>
        </p:grpSpPr>
        <p:sp>
          <p:nvSpPr>
            <p:cNvPr id="43" name="Oval 44"/>
            <p:cNvSpPr/>
            <p:nvPr/>
          </p:nvSpPr>
          <p:spPr>
            <a:xfrm>
              <a:off x="647516" y="3587220"/>
              <a:ext cx="469232" cy="4692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AutoShape 139"/>
            <p:cNvSpPr>
              <a:spLocks/>
            </p:cNvSpPr>
            <p:nvPr/>
          </p:nvSpPr>
          <p:spPr bwMode="auto">
            <a:xfrm>
              <a:off x="707698" y="3643040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defTabSz="241082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6"/>
          <p:cNvGrpSpPr/>
          <p:nvPr/>
        </p:nvGrpSpPr>
        <p:grpSpPr>
          <a:xfrm>
            <a:off x="373004" y="3990851"/>
            <a:ext cx="408980" cy="408980"/>
            <a:chOff x="647516" y="4402912"/>
            <a:chExt cx="469232" cy="469232"/>
          </a:xfrm>
        </p:grpSpPr>
        <p:sp>
          <p:nvSpPr>
            <p:cNvPr id="46" name="Oval 47"/>
            <p:cNvSpPr/>
            <p:nvPr/>
          </p:nvSpPr>
          <p:spPr>
            <a:xfrm>
              <a:off x="647516" y="4402912"/>
              <a:ext cx="469232" cy="4692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AutoShape 139"/>
            <p:cNvSpPr>
              <a:spLocks/>
            </p:cNvSpPr>
            <p:nvPr/>
          </p:nvSpPr>
          <p:spPr bwMode="auto">
            <a:xfrm>
              <a:off x="709612" y="4468460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defTabSz="241082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9"/>
          <p:cNvGrpSpPr/>
          <p:nvPr/>
        </p:nvGrpSpPr>
        <p:grpSpPr>
          <a:xfrm>
            <a:off x="373004" y="4703945"/>
            <a:ext cx="408980" cy="408980"/>
            <a:chOff x="647516" y="5218604"/>
            <a:chExt cx="469232" cy="469232"/>
          </a:xfrm>
        </p:grpSpPr>
        <p:sp>
          <p:nvSpPr>
            <p:cNvPr id="49" name="Oval 50"/>
            <p:cNvSpPr/>
            <p:nvPr/>
          </p:nvSpPr>
          <p:spPr>
            <a:xfrm>
              <a:off x="647516" y="5218604"/>
              <a:ext cx="469232" cy="4692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AutoShape 139"/>
            <p:cNvSpPr>
              <a:spLocks/>
            </p:cNvSpPr>
            <p:nvPr/>
          </p:nvSpPr>
          <p:spPr bwMode="auto">
            <a:xfrm>
              <a:off x="707698" y="5284152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defTabSz="241082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2"/>
          <p:cNvSpPr/>
          <p:nvPr/>
        </p:nvSpPr>
        <p:spPr>
          <a:xfrm>
            <a:off x="787031" y="3302493"/>
            <a:ext cx="189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Rectangle 53"/>
          <p:cNvSpPr/>
          <p:nvPr/>
        </p:nvSpPr>
        <p:spPr>
          <a:xfrm>
            <a:off x="787031" y="4013632"/>
            <a:ext cx="189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Rectangle 54"/>
          <p:cNvSpPr/>
          <p:nvPr/>
        </p:nvSpPr>
        <p:spPr>
          <a:xfrm>
            <a:off x="787032" y="4726726"/>
            <a:ext cx="1894620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0707" y="221587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426961" y="1405842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9"/>
          <p:cNvSpPr txBox="1"/>
          <p:nvPr/>
        </p:nvSpPr>
        <p:spPr>
          <a:xfrm>
            <a:off x="3878721" y="3410898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" name="文本框 9"/>
          <p:cNvSpPr txBox="1"/>
          <p:nvPr/>
        </p:nvSpPr>
        <p:spPr>
          <a:xfrm>
            <a:off x="3878721" y="3868491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6" name="文本框 9"/>
          <p:cNvSpPr txBox="1"/>
          <p:nvPr/>
        </p:nvSpPr>
        <p:spPr>
          <a:xfrm>
            <a:off x="6273573" y="3415479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框 9"/>
          <p:cNvSpPr txBox="1"/>
          <p:nvPr/>
        </p:nvSpPr>
        <p:spPr>
          <a:xfrm>
            <a:off x="6273576" y="3873705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3752" y="4187578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93760" y="2198981"/>
            <a:ext cx="1829454" cy="1829454"/>
            <a:chOff x="2262782" y="1446400"/>
            <a:chExt cx="1301106" cy="1301106"/>
          </a:xfrm>
        </p:grpSpPr>
        <p:sp>
          <p:nvSpPr>
            <p:cNvPr id="10" name="椭圆 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3384974" y="3464415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3384974" y="3088685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384974" y="2716846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384974" y="2276872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7284933" y="2912592"/>
            <a:ext cx="1463531" cy="6351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284933" y="3850721"/>
            <a:ext cx="1463531" cy="6351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ounded Rectangle 12"/>
          <p:cNvSpPr/>
          <p:nvPr/>
        </p:nvSpPr>
        <p:spPr>
          <a:xfrm>
            <a:off x="6492408" y="2872417"/>
            <a:ext cx="658868" cy="6367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13"/>
          <p:cNvSpPr/>
          <p:nvPr/>
        </p:nvSpPr>
        <p:spPr>
          <a:xfrm>
            <a:off x="6492408" y="3810545"/>
            <a:ext cx="658868" cy="63676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14"/>
          <p:cNvSpPr/>
          <p:nvPr/>
        </p:nvSpPr>
        <p:spPr>
          <a:xfrm>
            <a:off x="611454" y="2912592"/>
            <a:ext cx="1463531" cy="6351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5"/>
          <p:cNvSpPr/>
          <p:nvPr/>
        </p:nvSpPr>
        <p:spPr>
          <a:xfrm>
            <a:off x="611454" y="3850721"/>
            <a:ext cx="1463531" cy="6351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6"/>
          <p:cNvSpPr/>
          <p:nvPr/>
        </p:nvSpPr>
        <p:spPr>
          <a:xfrm>
            <a:off x="2185826" y="2872417"/>
            <a:ext cx="658868" cy="6367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7"/>
          <p:cNvSpPr/>
          <p:nvPr/>
        </p:nvSpPr>
        <p:spPr>
          <a:xfrm>
            <a:off x="2185826" y="3810545"/>
            <a:ext cx="658868" cy="6367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8"/>
          <p:cNvGrpSpPr/>
          <p:nvPr/>
        </p:nvGrpSpPr>
        <p:grpSpPr>
          <a:xfrm>
            <a:off x="6595619" y="2967432"/>
            <a:ext cx="452442" cy="449345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15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2"/>
          <p:cNvGrpSpPr/>
          <p:nvPr/>
        </p:nvGrpSpPr>
        <p:grpSpPr>
          <a:xfrm>
            <a:off x="6626066" y="3974170"/>
            <a:ext cx="372955" cy="359244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Freeform 59"/>
          <p:cNvSpPr>
            <a:spLocks noEditPoints="1"/>
          </p:cNvSpPr>
          <p:nvPr/>
        </p:nvSpPr>
        <p:spPr bwMode="auto">
          <a:xfrm>
            <a:off x="2344336" y="3898618"/>
            <a:ext cx="324214" cy="434797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6"/>
          <p:cNvGrpSpPr/>
          <p:nvPr/>
        </p:nvGrpSpPr>
        <p:grpSpPr>
          <a:xfrm>
            <a:off x="2361968" y="3014531"/>
            <a:ext cx="306583" cy="355150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/>
          <p:nvPr/>
        </p:nvGrpSpPr>
        <p:grpSpPr>
          <a:xfrm rot="16200000">
            <a:off x="1713019" y="3644059"/>
            <a:ext cx="739560" cy="493041"/>
            <a:chOff x="3200400" y="1234012"/>
            <a:chExt cx="1371600" cy="728138"/>
          </a:xfrm>
        </p:grpSpPr>
        <p:sp>
          <p:nvSpPr>
            <p:cNvPr id="3" name="Round Single Corner Rectangle 58"/>
            <p:cNvSpPr/>
            <p:nvPr/>
          </p:nvSpPr>
          <p:spPr>
            <a:xfrm>
              <a:off x="41148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ectangle 59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 Single Corner Rectangle 60"/>
            <p:cNvSpPr/>
            <p:nvPr/>
          </p:nvSpPr>
          <p:spPr>
            <a:xfrm flipH="1">
              <a:off x="32004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2"/>
          <p:cNvGrpSpPr/>
          <p:nvPr/>
        </p:nvGrpSpPr>
        <p:grpSpPr>
          <a:xfrm rot="16200000">
            <a:off x="2713060" y="3644059"/>
            <a:ext cx="739560" cy="493041"/>
            <a:chOff x="3200400" y="1234012"/>
            <a:chExt cx="1371600" cy="728138"/>
          </a:xfrm>
        </p:grpSpPr>
        <p:sp>
          <p:nvSpPr>
            <p:cNvPr id="7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65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74"/>
          <p:cNvGrpSpPr/>
          <p:nvPr/>
        </p:nvGrpSpPr>
        <p:grpSpPr>
          <a:xfrm rot="16200000">
            <a:off x="3713101" y="3644058"/>
            <a:ext cx="739560" cy="493041"/>
            <a:chOff x="3200400" y="1234012"/>
            <a:chExt cx="1371600" cy="728138"/>
          </a:xfrm>
        </p:grpSpPr>
        <p:sp>
          <p:nvSpPr>
            <p:cNvPr id="11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76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00"/>
          <p:cNvGrpSpPr/>
          <p:nvPr/>
        </p:nvGrpSpPr>
        <p:grpSpPr>
          <a:xfrm rot="16200000">
            <a:off x="7024419" y="3335083"/>
            <a:ext cx="741855" cy="1113289"/>
            <a:chOff x="4257815" y="3604273"/>
            <a:chExt cx="632164" cy="948677"/>
          </a:xfrm>
        </p:grpSpPr>
        <p:grpSp>
          <p:nvGrpSpPr>
            <p:cNvPr id="15" name="Group 96"/>
            <p:cNvGrpSpPr/>
            <p:nvPr/>
          </p:nvGrpSpPr>
          <p:grpSpPr>
            <a:xfrm>
              <a:off x="4257815" y="3905805"/>
              <a:ext cx="632164" cy="647145"/>
              <a:chOff x="4107979" y="4055348"/>
              <a:chExt cx="966386" cy="788823"/>
            </a:xfrm>
          </p:grpSpPr>
          <p:sp>
            <p:nvSpPr>
              <p:cNvPr id="20" name="Isosceles Triangle 36"/>
              <p:cNvSpPr/>
              <p:nvPr/>
            </p:nvSpPr>
            <p:spPr bwMode="auto">
              <a:xfrm rot="10800000">
                <a:off x="4107979" y="4055348"/>
                <a:ext cx="966386" cy="785648"/>
              </a:xfrm>
              <a:prstGeom prst="triangl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Isosceles Triangle 37"/>
              <p:cNvSpPr/>
              <p:nvPr/>
            </p:nvSpPr>
            <p:spPr bwMode="auto">
              <a:xfrm rot="10800000">
                <a:off x="4472566" y="4640971"/>
                <a:ext cx="237212" cy="203200"/>
              </a:xfrm>
              <a:prstGeom prst="triangle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96"/>
            <p:cNvGrpSpPr/>
            <p:nvPr/>
          </p:nvGrpSpPr>
          <p:grpSpPr>
            <a:xfrm>
              <a:off x="4259771" y="3604273"/>
              <a:ext cx="630208" cy="416793"/>
              <a:chOff x="2514600" y="3103313"/>
              <a:chExt cx="914400" cy="604745"/>
            </a:xfrm>
          </p:grpSpPr>
          <p:sp>
            <p:nvSpPr>
              <p:cNvPr id="17" name="Pentagon 93"/>
              <p:cNvSpPr/>
              <p:nvPr/>
            </p:nvSpPr>
            <p:spPr>
              <a:xfrm rot="5400000">
                <a:off x="2364628" y="3253285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Pentagon 94"/>
              <p:cNvSpPr/>
              <p:nvPr/>
            </p:nvSpPr>
            <p:spPr>
              <a:xfrm rot="5400000">
                <a:off x="2669428" y="3253286"/>
                <a:ext cx="604743" cy="304800"/>
              </a:xfrm>
              <a:prstGeom prst="homePlat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Pentagon 95"/>
              <p:cNvSpPr/>
              <p:nvPr/>
            </p:nvSpPr>
            <p:spPr>
              <a:xfrm rot="5400000">
                <a:off x="2974228" y="3253287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2" name="Group 120"/>
          <p:cNvGrpSpPr/>
          <p:nvPr/>
        </p:nvGrpSpPr>
        <p:grpSpPr>
          <a:xfrm rot="16200000" flipH="1">
            <a:off x="2738853" y="4122869"/>
            <a:ext cx="1704416" cy="490602"/>
            <a:chOff x="4889980" y="1620289"/>
            <a:chExt cx="1452400" cy="418060"/>
          </a:xfrm>
        </p:grpSpPr>
        <p:sp>
          <p:nvSpPr>
            <p:cNvPr id="23" name="Arc 12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4" name="Straight Connector 12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2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74"/>
          <p:cNvGrpSpPr/>
          <p:nvPr/>
        </p:nvGrpSpPr>
        <p:grpSpPr>
          <a:xfrm rot="16200000">
            <a:off x="4686302" y="3644058"/>
            <a:ext cx="739560" cy="493041"/>
            <a:chOff x="3200400" y="1234012"/>
            <a:chExt cx="1371600" cy="728138"/>
          </a:xfrm>
        </p:grpSpPr>
        <p:sp>
          <p:nvSpPr>
            <p:cNvPr id="27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70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74"/>
          <p:cNvGrpSpPr/>
          <p:nvPr/>
        </p:nvGrpSpPr>
        <p:grpSpPr>
          <a:xfrm rot="16200000">
            <a:off x="5697508" y="3644059"/>
            <a:ext cx="739560" cy="493041"/>
            <a:chOff x="3200400" y="1234012"/>
            <a:chExt cx="1371600" cy="728138"/>
          </a:xfrm>
        </p:grpSpPr>
        <p:sp>
          <p:nvSpPr>
            <p:cNvPr id="31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78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120"/>
          <p:cNvGrpSpPr/>
          <p:nvPr/>
        </p:nvGrpSpPr>
        <p:grpSpPr>
          <a:xfrm rot="5400000" flipH="1" flipV="1">
            <a:off x="3722493" y="3153341"/>
            <a:ext cx="1704416" cy="490602"/>
            <a:chOff x="4889980" y="1620289"/>
            <a:chExt cx="1452400" cy="418060"/>
          </a:xfrm>
        </p:grpSpPr>
        <p:sp>
          <p:nvSpPr>
            <p:cNvPr id="35" name="Arc 8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6" name="Straight Connector 8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8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120"/>
          <p:cNvGrpSpPr/>
          <p:nvPr/>
        </p:nvGrpSpPr>
        <p:grpSpPr>
          <a:xfrm rot="16200000" flipH="1">
            <a:off x="4710597" y="4122869"/>
            <a:ext cx="1704416" cy="490602"/>
            <a:chOff x="4889980" y="1620289"/>
            <a:chExt cx="1452400" cy="418060"/>
          </a:xfrm>
        </p:grpSpPr>
        <p:sp>
          <p:nvSpPr>
            <p:cNvPr id="39" name="Arc 85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0" name="Straight Connector 86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87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120"/>
          <p:cNvGrpSpPr/>
          <p:nvPr/>
        </p:nvGrpSpPr>
        <p:grpSpPr>
          <a:xfrm rot="5400000" flipH="1" flipV="1">
            <a:off x="5721805" y="3153341"/>
            <a:ext cx="1704416" cy="490602"/>
            <a:chOff x="4889980" y="1620289"/>
            <a:chExt cx="1452400" cy="418060"/>
          </a:xfrm>
        </p:grpSpPr>
        <p:sp>
          <p:nvSpPr>
            <p:cNvPr id="43" name="Arc 89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4" name="Straight Connector 90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91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120"/>
          <p:cNvGrpSpPr/>
          <p:nvPr/>
        </p:nvGrpSpPr>
        <p:grpSpPr>
          <a:xfrm rot="5400000" flipH="1" flipV="1">
            <a:off x="1722411" y="3153341"/>
            <a:ext cx="1704416" cy="490602"/>
            <a:chOff x="4889980" y="1620289"/>
            <a:chExt cx="1452400" cy="418060"/>
          </a:xfrm>
        </p:grpSpPr>
        <p:sp>
          <p:nvSpPr>
            <p:cNvPr id="47" name="Arc 96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8" name="Straight Connector 97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98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108"/>
          <p:cNvGrpSpPr/>
          <p:nvPr/>
        </p:nvGrpSpPr>
        <p:grpSpPr>
          <a:xfrm>
            <a:off x="4155978" y="2361931"/>
            <a:ext cx="897252" cy="871565"/>
            <a:chOff x="6299532" y="3384456"/>
            <a:chExt cx="469021" cy="455593"/>
          </a:xfrm>
        </p:grpSpPr>
        <p:sp>
          <p:nvSpPr>
            <p:cNvPr id="51" name="Oval 101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5129179" y="4603364"/>
            <a:ext cx="897252" cy="871565"/>
            <a:chOff x="630683" y="4190009"/>
            <a:chExt cx="469021" cy="455593"/>
          </a:xfrm>
        </p:grpSpPr>
        <p:sp>
          <p:nvSpPr>
            <p:cNvPr id="54" name="Oval 105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155936" y="4603364"/>
            <a:ext cx="897252" cy="871565"/>
            <a:chOff x="3425803" y="3384456"/>
            <a:chExt cx="469021" cy="455593"/>
          </a:xfrm>
        </p:grpSpPr>
        <p:sp>
          <p:nvSpPr>
            <p:cNvPr id="57" name="Oval 108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2155895" y="2361931"/>
            <a:ext cx="897252" cy="871565"/>
            <a:chOff x="630683" y="3383511"/>
            <a:chExt cx="469021" cy="455593"/>
          </a:xfrm>
        </p:grpSpPr>
        <p:sp>
          <p:nvSpPr>
            <p:cNvPr id="60" name="Oval 11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6131714" y="2361931"/>
            <a:ext cx="897252" cy="871565"/>
            <a:chOff x="3428938" y="4190009"/>
            <a:chExt cx="469021" cy="455593"/>
          </a:xfrm>
        </p:grpSpPr>
        <p:sp>
          <p:nvSpPr>
            <p:cNvPr id="63" name="Oval 116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5" name="Text Placeholder 3"/>
          <p:cNvSpPr txBox="1">
            <a:spLocks/>
          </p:cNvSpPr>
          <p:nvPr/>
        </p:nvSpPr>
        <p:spPr>
          <a:xfrm>
            <a:off x="1246921" y="4737086"/>
            <a:ext cx="1706184" cy="55567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 Placeholder 3"/>
          <p:cNvSpPr txBox="1">
            <a:spLocks/>
          </p:cNvSpPr>
          <p:nvPr/>
        </p:nvSpPr>
        <p:spPr>
          <a:xfrm>
            <a:off x="6316136" y="4737086"/>
            <a:ext cx="1706184" cy="55567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251520" y="2358003"/>
            <a:ext cx="1706184" cy="55567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"/>
          <p:cNvSpPr txBox="1">
            <a:spLocks/>
          </p:cNvSpPr>
          <p:nvPr/>
        </p:nvSpPr>
        <p:spPr>
          <a:xfrm>
            <a:off x="3750737" y="1634755"/>
            <a:ext cx="1706184" cy="55567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7238195" y="2358003"/>
            <a:ext cx="1706184" cy="55567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2"/>
          <p:cNvSpPr/>
          <p:nvPr/>
        </p:nvSpPr>
        <p:spPr>
          <a:xfrm>
            <a:off x="3947514" y="1979968"/>
            <a:ext cx="3605801" cy="360580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Oval 33"/>
          <p:cNvSpPr/>
          <p:nvPr/>
        </p:nvSpPr>
        <p:spPr>
          <a:xfrm>
            <a:off x="4438947" y="2474873"/>
            <a:ext cx="2622933" cy="26229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Oval 37"/>
          <p:cNvSpPr/>
          <p:nvPr/>
        </p:nvSpPr>
        <p:spPr>
          <a:xfrm>
            <a:off x="4879980" y="2910964"/>
            <a:ext cx="1751626" cy="17516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38"/>
          <p:cNvSpPr/>
          <p:nvPr/>
        </p:nvSpPr>
        <p:spPr>
          <a:xfrm>
            <a:off x="5394110" y="3430177"/>
            <a:ext cx="716400" cy="7164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Block Arc 47"/>
          <p:cNvSpPr/>
          <p:nvPr/>
        </p:nvSpPr>
        <p:spPr>
          <a:xfrm rot="10800000">
            <a:off x="3947514" y="1983439"/>
            <a:ext cx="3605801" cy="3605801"/>
          </a:xfrm>
          <a:prstGeom prst="blockArc">
            <a:avLst>
              <a:gd name="adj1" fmla="val 16158116"/>
              <a:gd name="adj2" fmla="val 5409154"/>
              <a:gd name="adj3" fmla="val 586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Block Arc 48"/>
          <p:cNvSpPr/>
          <p:nvPr/>
        </p:nvSpPr>
        <p:spPr>
          <a:xfrm rot="10800000">
            <a:off x="4438949" y="2474876"/>
            <a:ext cx="2622930" cy="2622930"/>
          </a:xfrm>
          <a:prstGeom prst="blockArc">
            <a:avLst>
              <a:gd name="adj1" fmla="val 14698952"/>
              <a:gd name="adj2" fmla="val 5440372"/>
              <a:gd name="adj3" fmla="val 9948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Block Arc 49"/>
          <p:cNvSpPr/>
          <p:nvPr/>
        </p:nvSpPr>
        <p:spPr>
          <a:xfrm rot="10800000">
            <a:off x="4878043" y="2913969"/>
            <a:ext cx="1744742" cy="1744742"/>
          </a:xfrm>
          <a:prstGeom prst="blockArc">
            <a:avLst>
              <a:gd name="adj1" fmla="val 13629918"/>
              <a:gd name="adj2" fmla="val 5390526"/>
              <a:gd name="adj3" fmla="val 1348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Block Arc 50"/>
          <p:cNvSpPr/>
          <p:nvPr/>
        </p:nvSpPr>
        <p:spPr>
          <a:xfrm rot="10800000">
            <a:off x="5398076" y="3434002"/>
            <a:ext cx="704681" cy="704681"/>
          </a:xfrm>
          <a:prstGeom prst="blockArc">
            <a:avLst>
              <a:gd name="adj1" fmla="val 10800000"/>
              <a:gd name="adj2" fmla="val 5236583"/>
              <a:gd name="adj3" fmla="val 2828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368905" y="1517222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8368905" y="2983458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8368905" y="2005967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8368905" y="2494712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cxnSp>
        <p:nvCxnSpPr>
          <p:cNvPr id="14" name="Elbow Connector 40"/>
          <p:cNvCxnSpPr/>
          <p:nvPr/>
        </p:nvCxnSpPr>
        <p:spPr>
          <a:xfrm flipV="1">
            <a:off x="5816589" y="1688017"/>
            <a:ext cx="2348026" cy="408946"/>
          </a:xfrm>
          <a:prstGeom prst="bentConnector3">
            <a:avLst>
              <a:gd name="adj1" fmla="val 36922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41"/>
          <p:cNvCxnSpPr/>
          <p:nvPr/>
        </p:nvCxnSpPr>
        <p:spPr>
          <a:xfrm flipV="1">
            <a:off x="5816589" y="2204314"/>
            <a:ext cx="2348026" cy="408946"/>
          </a:xfrm>
          <a:prstGeom prst="bentConnector3">
            <a:avLst>
              <a:gd name="adj1" fmla="val 4673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42"/>
          <p:cNvCxnSpPr/>
          <p:nvPr/>
        </p:nvCxnSpPr>
        <p:spPr>
          <a:xfrm flipV="1">
            <a:off x="5804709" y="2639950"/>
            <a:ext cx="2348026" cy="408946"/>
          </a:xfrm>
          <a:prstGeom prst="bentConnector3">
            <a:avLst>
              <a:gd name="adj1" fmla="val 55557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43"/>
          <p:cNvCxnSpPr/>
          <p:nvPr/>
        </p:nvCxnSpPr>
        <p:spPr>
          <a:xfrm flipV="1">
            <a:off x="5792830" y="3124860"/>
            <a:ext cx="2348026" cy="408946"/>
          </a:xfrm>
          <a:prstGeom prst="bentConnector3">
            <a:avLst>
              <a:gd name="adj1" fmla="val 6700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49"/>
          <p:cNvGrpSpPr/>
          <p:nvPr/>
        </p:nvGrpSpPr>
        <p:grpSpPr>
          <a:xfrm>
            <a:off x="951306" y="1861602"/>
            <a:ext cx="2763048" cy="719282"/>
            <a:chOff x="1270277" y="1192718"/>
            <a:chExt cx="3205532" cy="589014"/>
          </a:xfrm>
        </p:grpSpPr>
        <p:sp>
          <p:nvSpPr>
            <p:cNvPr id="19" name="Text Placeholder 3"/>
            <p:cNvSpPr txBox="1">
              <a:spLocks/>
            </p:cNvSpPr>
            <p:nvPr/>
          </p:nvSpPr>
          <p:spPr>
            <a:xfrm>
              <a:off x="1270277" y="1192718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3"/>
            <p:cNvSpPr txBox="1">
              <a:spLocks/>
            </p:cNvSpPr>
            <p:nvPr/>
          </p:nvSpPr>
          <p:spPr>
            <a:xfrm>
              <a:off x="1270277" y="1418801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52"/>
          <p:cNvGrpSpPr/>
          <p:nvPr/>
        </p:nvGrpSpPr>
        <p:grpSpPr>
          <a:xfrm>
            <a:off x="951306" y="2871024"/>
            <a:ext cx="2763048" cy="706586"/>
            <a:chOff x="1270277" y="2114430"/>
            <a:chExt cx="3205532" cy="578617"/>
          </a:xfrm>
        </p:grpSpPr>
        <p:sp>
          <p:nvSpPr>
            <p:cNvPr id="22" name="Text Placeholder 3"/>
            <p:cNvSpPr txBox="1">
              <a:spLocks/>
            </p:cNvSpPr>
            <p:nvPr/>
          </p:nvSpPr>
          <p:spPr>
            <a:xfrm>
              <a:off x="1270277" y="2114430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 Placeholder 3"/>
            <p:cNvSpPr txBox="1">
              <a:spLocks/>
            </p:cNvSpPr>
            <p:nvPr/>
          </p:nvSpPr>
          <p:spPr>
            <a:xfrm>
              <a:off x="1270277" y="2340513"/>
              <a:ext cx="3205532" cy="35253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58"/>
          <p:cNvGrpSpPr/>
          <p:nvPr/>
        </p:nvGrpSpPr>
        <p:grpSpPr>
          <a:xfrm>
            <a:off x="951306" y="3869868"/>
            <a:ext cx="2763048" cy="719282"/>
            <a:chOff x="1270277" y="3036142"/>
            <a:chExt cx="3205532" cy="589014"/>
          </a:xfrm>
        </p:grpSpPr>
        <p:sp>
          <p:nvSpPr>
            <p:cNvPr id="25" name="Text Placeholder 3"/>
            <p:cNvSpPr txBox="1">
              <a:spLocks/>
            </p:cNvSpPr>
            <p:nvPr/>
          </p:nvSpPr>
          <p:spPr>
            <a:xfrm>
              <a:off x="1270277" y="3036142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61"/>
          <p:cNvGrpSpPr/>
          <p:nvPr/>
        </p:nvGrpSpPr>
        <p:grpSpPr>
          <a:xfrm>
            <a:off x="951306" y="4841389"/>
            <a:ext cx="2763048" cy="705302"/>
            <a:chOff x="1270277" y="3047590"/>
            <a:chExt cx="3205532" cy="577566"/>
          </a:xfrm>
        </p:grpSpPr>
        <p:sp>
          <p:nvSpPr>
            <p:cNvPr id="28" name="Text Placeholder 3"/>
            <p:cNvSpPr txBox="1">
              <a:spLocks/>
            </p:cNvSpPr>
            <p:nvPr/>
          </p:nvSpPr>
          <p:spPr>
            <a:xfrm>
              <a:off x="1270277" y="3047590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Freeform 45"/>
          <p:cNvSpPr>
            <a:spLocks noEditPoints="1"/>
          </p:cNvSpPr>
          <p:nvPr/>
        </p:nvSpPr>
        <p:spPr bwMode="auto">
          <a:xfrm>
            <a:off x="467544" y="2050447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45"/>
          <p:cNvSpPr>
            <a:spLocks noEditPoints="1"/>
          </p:cNvSpPr>
          <p:nvPr/>
        </p:nvSpPr>
        <p:spPr bwMode="auto">
          <a:xfrm>
            <a:off x="467544" y="3043054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467544" y="4035659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45"/>
          <p:cNvSpPr>
            <a:spLocks noEditPoints="1"/>
          </p:cNvSpPr>
          <p:nvPr/>
        </p:nvSpPr>
        <p:spPr bwMode="auto">
          <a:xfrm>
            <a:off x="467544" y="5028264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4371" y="221587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390625" y="1405842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9"/>
          <p:cNvSpPr txBox="1"/>
          <p:nvPr/>
        </p:nvSpPr>
        <p:spPr>
          <a:xfrm>
            <a:off x="3842385" y="3410898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" name="文本框 9"/>
          <p:cNvSpPr txBox="1"/>
          <p:nvPr/>
        </p:nvSpPr>
        <p:spPr>
          <a:xfrm>
            <a:off x="3842385" y="3868491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6" name="文本框 9"/>
          <p:cNvSpPr txBox="1"/>
          <p:nvPr/>
        </p:nvSpPr>
        <p:spPr>
          <a:xfrm>
            <a:off x="6237237" y="3415479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框 9"/>
          <p:cNvSpPr txBox="1"/>
          <p:nvPr/>
        </p:nvSpPr>
        <p:spPr>
          <a:xfrm>
            <a:off x="6237240" y="3873705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37416" y="4187578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57424" y="2198981"/>
            <a:ext cx="1829454" cy="1829454"/>
            <a:chOff x="2262782" y="1446400"/>
            <a:chExt cx="1301106" cy="1301106"/>
          </a:xfrm>
        </p:grpSpPr>
        <p:sp>
          <p:nvSpPr>
            <p:cNvPr id="10" name="椭圆 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/>
          <p:cNvGrpSpPr/>
          <p:nvPr/>
        </p:nvGrpSpPr>
        <p:grpSpPr>
          <a:xfrm>
            <a:off x="794418" y="3686236"/>
            <a:ext cx="788061" cy="788719"/>
            <a:chOff x="1245350" y="3178283"/>
            <a:chExt cx="843049" cy="843755"/>
          </a:xfrm>
        </p:grpSpPr>
        <p:sp>
          <p:nvSpPr>
            <p:cNvPr id="3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8"/>
          <p:cNvGrpSpPr/>
          <p:nvPr/>
        </p:nvGrpSpPr>
        <p:grpSpPr>
          <a:xfrm>
            <a:off x="3332226" y="3515188"/>
            <a:ext cx="1129862" cy="1130809"/>
            <a:chOff x="3584844" y="2915264"/>
            <a:chExt cx="843049" cy="843755"/>
          </a:xfrm>
        </p:grpSpPr>
        <p:sp>
          <p:nvSpPr>
            <p:cNvPr id="6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90"/>
          <p:cNvGrpSpPr/>
          <p:nvPr/>
        </p:nvGrpSpPr>
        <p:grpSpPr>
          <a:xfrm>
            <a:off x="7851920" y="2517665"/>
            <a:ext cx="801132" cy="801803"/>
            <a:chOff x="7203324" y="1921403"/>
            <a:chExt cx="843049" cy="843755"/>
          </a:xfrm>
        </p:grpSpPr>
        <p:sp>
          <p:nvSpPr>
            <p:cNvPr id="9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87"/>
          <p:cNvGrpSpPr/>
          <p:nvPr/>
        </p:nvGrpSpPr>
        <p:grpSpPr>
          <a:xfrm>
            <a:off x="4845500" y="2429394"/>
            <a:ext cx="1202805" cy="1203811"/>
            <a:chOff x="4592738" y="1758620"/>
            <a:chExt cx="843049" cy="843755"/>
          </a:xfrm>
        </p:grpSpPr>
        <p:sp>
          <p:nvSpPr>
            <p:cNvPr id="12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89"/>
          <p:cNvGrpSpPr/>
          <p:nvPr/>
        </p:nvGrpSpPr>
        <p:grpSpPr>
          <a:xfrm>
            <a:off x="6469221" y="3515207"/>
            <a:ext cx="1129824" cy="1130769"/>
            <a:chOff x="5696894" y="2915264"/>
            <a:chExt cx="843049" cy="843755"/>
          </a:xfrm>
        </p:grpSpPr>
        <p:sp>
          <p:nvSpPr>
            <p:cNvPr id="15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85"/>
          <p:cNvGrpSpPr/>
          <p:nvPr/>
        </p:nvGrpSpPr>
        <p:grpSpPr>
          <a:xfrm>
            <a:off x="1987687" y="2429394"/>
            <a:ext cx="935913" cy="936695"/>
            <a:chOff x="2347176" y="2092666"/>
            <a:chExt cx="843049" cy="843755"/>
          </a:xfrm>
        </p:grpSpPr>
        <p:sp>
          <p:nvSpPr>
            <p:cNvPr id="18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0" name="Straight Connector 109"/>
          <p:cNvCxnSpPr/>
          <p:nvPr/>
        </p:nvCxnSpPr>
        <p:spPr>
          <a:xfrm rot="5400000" flipH="1" flipV="1">
            <a:off x="1583011" y="3310756"/>
            <a:ext cx="406389" cy="402964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11"/>
          <p:cNvCxnSpPr/>
          <p:nvPr/>
        </p:nvCxnSpPr>
        <p:spPr>
          <a:xfrm rot="5400000" flipH="1" flipV="1">
            <a:off x="4423747" y="3310756"/>
            <a:ext cx="406389" cy="402964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12"/>
          <p:cNvCxnSpPr/>
          <p:nvPr/>
        </p:nvCxnSpPr>
        <p:spPr>
          <a:xfrm rot="5400000" flipH="1" flipV="1">
            <a:off x="7538524" y="3266622"/>
            <a:ext cx="406389" cy="402964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13"/>
          <p:cNvCxnSpPr/>
          <p:nvPr/>
        </p:nvCxnSpPr>
        <p:spPr>
          <a:xfrm rot="16200000" flipH="1">
            <a:off x="6107313" y="3310758"/>
            <a:ext cx="406389" cy="402964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14"/>
          <p:cNvCxnSpPr/>
          <p:nvPr/>
        </p:nvCxnSpPr>
        <p:spPr>
          <a:xfrm rot="16200000" flipH="1">
            <a:off x="2905861" y="3310758"/>
            <a:ext cx="406389" cy="402964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Text"/>
          <p:cNvSpPr txBox="1"/>
          <p:nvPr/>
        </p:nvSpPr>
        <p:spPr>
          <a:xfrm>
            <a:off x="467544" y="4772922"/>
            <a:ext cx="1432271" cy="525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ooter Text"/>
          <p:cNvSpPr txBox="1"/>
          <p:nvPr/>
        </p:nvSpPr>
        <p:spPr>
          <a:xfrm>
            <a:off x="1724203" y="1734973"/>
            <a:ext cx="1432271" cy="525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ooter Text"/>
          <p:cNvSpPr txBox="1"/>
          <p:nvPr/>
        </p:nvSpPr>
        <p:spPr>
          <a:xfrm>
            <a:off x="4740146" y="1734973"/>
            <a:ext cx="1432271" cy="525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ooter Text"/>
          <p:cNvSpPr txBox="1"/>
          <p:nvPr/>
        </p:nvSpPr>
        <p:spPr>
          <a:xfrm>
            <a:off x="7531734" y="1734973"/>
            <a:ext cx="1432271" cy="525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ooter Text"/>
          <p:cNvSpPr txBox="1"/>
          <p:nvPr/>
        </p:nvSpPr>
        <p:spPr>
          <a:xfrm>
            <a:off x="6318000" y="4772922"/>
            <a:ext cx="1432271" cy="525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ooter Text"/>
          <p:cNvSpPr txBox="1"/>
          <p:nvPr/>
        </p:nvSpPr>
        <p:spPr>
          <a:xfrm>
            <a:off x="3184361" y="4772922"/>
            <a:ext cx="1432271" cy="525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8"/>
          <p:cNvGrpSpPr/>
          <p:nvPr/>
        </p:nvGrpSpPr>
        <p:grpSpPr>
          <a:xfrm>
            <a:off x="323528" y="1860915"/>
            <a:ext cx="1311200" cy="1159907"/>
            <a:chOff x="533400" y="1426519"/>
            <a:chExt cx="1181100" cy="1044819"/>
          </a:xfrm>
        </p:grpSpPr>
        <p:sp>
          <p:nvSpPr>
            <p:cNvPr id="3" name="Freeform 4"/>
            <p:cNvSpPr/>
            <p:nvPr/>
          </p:nvSpPr>
          <p:spPr bwMode="auto">
            <a:xfrm>
              <a:off x="533400" y="1426519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8"/>
            <p:cNvSpPr/>
            <p:nvPr/>
          </p:nvSpPr>
          <p:spPr bwMode="auto">
            <a:xfrm rot="16200000" flipH="1">
              <a:off x="1192090" y="1948929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9"/>
          <p:cNvGrpSpPr/>
          <p:nvPr/>
        </p:nvGrpSpPr>
        <p:grpSpPr>
          <a:xfrm>
            <a:off x="1634729" y="2667807"/>
            <a:ext cx="1311200" cy="1159907"/>
            <a:chOff x="1714500" y="2153350"/>
            <a:chExt cx="1181100" cy="1044819"/>
          </a:xfrm>
        </p:grpSpPr>
        <p:sp>
          <p:nvSpPr>
            <p:cNvPr id="6" name="Freeform 9"/>
            <p:cNvSpPr/>
            <p:nvPr/>
          </p:nvSpPr>
          <p:spPr bwMode="auto">
            <a:xfrm>
              <a:off x="1714500" y="2153350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0"/>
            <p:cNvSpPr/>
            <p:nvPr/>
          </p:nvSpPr>
          <p:spPr bwMode="auto">
            <a:xfrm rot="16200000" flipH="1">
              <a:off x="2373190" y="267576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60"/>
          <p:cNvGrpSpPr/>
          <p:nvPr/>
        </p:nvGrpSpPr>
        <p:grpSpPr>
          <a:xfrm>
            <a:off x="2945930" y="3474700"/>
            <a:ext cx="1311200" cy="1159906"/>
            <a:chOff x="2895600" y="2880181"/>
            <a:chExt cx="1181100" cy="1044818"/>
          </a:xfrm>
        </p:grpSpPr>
        <p:sp>
          <p:nvSpPr>
            <p:cNvPr id="9" name="Freeform 11"/>
            <p:cNvSpPr/>
            <p:nvPr/>
          </p:nvSpPr>
          <p:spPr bwMode="auto">
            <a:xfrm>
              <a:off x="2895600" y="2880181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 rot="16200000" flipH="1">
              <a:off x="3554290" y="340259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61"/>
          <p:cNvGrpSpPr/>
          <p:nvPr/>
        </p:nvGrpSpPr>
        <p:grpSpPr>
          <a:xfrm>
            <a:off x="4257129" y="4281592"/>
            <a:ext cx="1311200" cy="1159906"/>
            <a:chOff x="4076700" y="3607012"/>
            <a:chExt cx="1181100" cy="1044818"/>
          </a:xfrm>
        </p:grpSpPr>
        <p:sp>
          <p:nvSpPr>
            <p:cNvPr id="12" name="Freeform 13"/>
            <p:cNvSpPr/>
            <p:nvPr/>
          </p:nvSpPr>
          <p:spPr bwMode="auto">
            <a:xfrm>
              <a:off x="4076700" y="3607012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"/>
            <p:cNvSpPr/>
            <p:nvPr/>
          </p:nvSpPr>
          <p:spPr bwMode="auto">
            <a:xfrm rot="16200000" flipH="1">
              <a:off x="4735390" y="4129421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Rectangle 18"/>
          <p:cNvSpPr/>
          <p:nvPr/>
        </p:nvSpPr>
        <p:spPr bwMode="auto">
          <a:xfrm>
            <a:off x="5568329" y="5088484"/>
            <a:ext cx="1353497" cy="353015"/>
          </a:xfrm>
          <a:prstGeom prst="rect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9"/>
          <p:cNvSpPr/>
          <p:nvPr/>
        </p:nvSpPr>
        <p:spPr>
          <a:xfrm>
            <a:off x="1753836" y="3235524"/>
            <a:ext cx="615553" cy="2215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20"/>
          <p:cNvSpPr/>
          <p:nvPr/>
        </p:nvSpPr>
        <p:spPr>
          <a:xfrm>
            <a:off x="3032754" y="4042416"/>
            <a:ext cx="615553" cy="202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ectangle 21"/>
          <p:cNvSpPr/>
          <p:nvPr/>
        </p:nvSpPr>
        <p:spPr>
          <a:xfrm>
            <a:off x="485212" y="2428631"/>
            <a:ext cx="615553" cy="2215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22"/>
          <p:cNvSpPr/>
          <p:nvPr/>
        </p:nvSpPr>
        <p:spPr>
          <a:xfrm>
            <a:off x="4328403" y="4849308"/>
            <a:ext cx="615553" cy="2215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23"/>
          <p:cNvSpPr/>
          <p:nvPr/>
        </p:nvSpPr>
        <p:spPr>
          <a:xfrm>
            <a:off x="5910870" y="5515519"/>
            <a:ext cx="615553" cy="2215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245"/>
          <p:cNvSpPr>
            <a:spLocks/>
          </p:cNvSpPr>
          <p:nvPr/>
        </p:nvSpPr>
        <p:spPr bwMode="auto">
          <a:xfrm>
            <a:off x="5949000" y="4526851"/>
            <a:ext cx="451751" cy="45175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63"/>
          <p:cNvSpPr>
            <a:spLocks noEditPoints="1"/>
          </p:cNvSpPr>
          <p:nvPr/>
        </p:nvSpPr>
        <p:spPr bwMode="auto">
          <a:xfrm>
            <a:off x="1883398" y="2197678"/>
            <a:ext cx="512672" cy="373127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103"/>
          <p:cNvSpPr>
            <a:spLocks noEditPoints="1"/>
          </p:cNvSpPr>
          <p:nvPr/>
        </p:nvSpPr>
        <p:spPr bwMode="auto">
          <a:xfrm>
            <a:off x="691764" y="1268760"/>
            <a:ext cx="341258" cy="50251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56"/>
          <p:cNvSpPr>
            <a:spLocks noEditPoints="1"/>
          </p:cNvSpPr>
          <p:nvPr/>
        </p:nvSpPr>
        <p:spPr bwMode="auto">
          <a:xfrm>
            <a:off x="3161168" y="2893456"/>
            <a:ext cx="531463" cy="531463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66"/>
          <p:cNvSpPr>
            <a:spLocks noEditPoints="1"/>
          </p:cNvSpPr>
          <p:nvPr/>
        </p:nvSpPr>
        <p:spPr bwMode="auto">
          <a:xfrm>
            <a:off x="4510518" y="3787166"/>
            <a:ext cx="515285" cy="39967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5" name="Straight Connector 30"/>
          <p:cNvCxnSpPr/>
          <p:nvPr/>
        </p:nvCxnSpPr>
        <p:spPr>
          <a:xfrm>
            <a:off x="1550136" y="1868235"/>
            <a:ext cx="1395794" cy="176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9"/>
          <p:cNvCxnSpPr/>
          <p:nvPr/>
        </p:nvCxnSpPr>
        <p:spPr>
          <a:xfrm>
            <a:off x="2861336" y="2667807"/>
            <a:ext cx="1395794" cy="176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40"/>
          <p:cNvCxnSpPr/>
          <p:nvPr/>
        </p:nvCxnSpPr>
        <p:spPr>
          <a:xfrm>
            <a:off x="4172535" y="3472936"/>
            <a:ext cx="1395794" cy="176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41"/>
          <p:cNvCxnSpPr/>
          <p:nvPr/>
        </p:nvCxnSpPr>
        <p:spPr>
          <a:xfrm>
            <a:off x="5526032" y="4281593"/>
            <a:ext cx="1395794" cy="176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66"/>
          <p:cNvGrpSpPr/>
          <p:nvPr/>
        </p:nvGrpSpPr>
        <p:grpSpPr>
          <a:xfrm>
            <a:off x="3053172" y="1569302"/>
            <a:ext cx="1952962" cy="514404"/>
            <a:chOff x="5603652" y="1690746"/>
            <a:chExt cx="1947726" cy="463364"/>
          </a:xfrm>
        </p:grpSpPr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5603652" y="1690746"/>
              <a:ext cx="1074330" cy="19961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 Placeholder 3"/>
            <p:cNvSpPr txBox="1">
              <a:spLocks/>
            </p:cNvSpPr>
            <p:nvPr/>
          </p:nvSpPr>
          <p:spPr>
            <a:xfrm>
              <a:off x="5603652" y="1921230"/>
              <a:ext cx="1947726" cy="23288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66"/>
          <p:cNvGrpSpPr/>
          <p:nvPr/>
        </p:nvGrpSpPr>
        <p:grpSpPr>
          <a:xfrm>
            <a:off x="4366928" y="2367651"/>
            <a:ext cx="1952962" cy="514402"/>
            <a:chOff x="5603652" y="1690751"/>
            <a:chExt cx="1947726" cy="463361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5603652" y="1690751"/>
              <a:ext cx="1074330" cy="19961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5603652" y="1921233"/>
              <a:ext cx="1947726" cy="23287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66"/>
          <p:cNvGrpSpPr/>
          <p:nvPr/>
        </p:nvGrpSpPr>
        <p:grpSpPr>
          <a:xfrm>
            <a:off x="5634029" y="3164386"/>
            <a:ext cx="1952962" cy="514401"/>
            <a:chOff x="5603652" y="1690748"/>
            <a:chExt cx="1947726" cy="463360"/>
          </a:xfrm>
        </p:grpSpPr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5603652" y="1690748"/>
              <a:ext cx="1074330" cy="19961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5603652" y="1921229"/>
              <a:ext cx="1947726" cy="23287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66"/>
          <p:cNvGrpSpPr/>
          <p:nvPr/>
        </p:nvGrpSpPr>
        <p:grpSpPr>
          <a:xfrm>
            <a:off x="7043581" y="3988658"/>
            <a:ext cx="1952962" cy="514404"/>
            <a:chOff x="5603652" y="1690748"/>
            <a:chExt cx="1947726" cy="463363"/>
          </a:xfrm>
        </p:grpSpPr>
        <p:sp>
          <p:nvSpPr>
            <p:cNvPr id="39" name="Text Placeholder 3"/>
            <p:cNvSpPr txBox="1">
              <a:spLocks/>
            </p:cNvSpPr>
            <p:nvPr/>
          </p:nvSpPr>
          <p:spPr>
            <a:xfrm>
              <a:off x="5603652" y="1690748"/>
              <a:ext cx="1074330" cy="19961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2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 Placeholder 3"/>
            <p:cNvSpPr txBox="1">
              <a:spLocks/>
            </p:cNvSpPr>
            <p:nvPr/>
          </p:nvSpPr>
          <p:spPr>
            <a:xfrm>
              <a:off x="5603652" y="1921232"/>
              <a:ext cx="1947726" cy="23287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66"/>
          <p:cNvGrpSpPr/>
          <p:nvPr/>
        </p:nvGrpSpPr>
        <p:grpSpPr>
          <a:xfrm>
            <a:off x="7043581" y="4939525"/>
            <a:ext cx="1952962" cy="514404"/>
            <a:chOff x="5603652" y="1690750"/>
            <a:chExt cx="1947726" cy="463363"/>
          </a:xfrm>
        </p:grpSpPr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5603652" y="1690750"/>
              <a:ext cx="1074330" cy="19961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b="1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 Placeholder 3"/>
            <p:cNvSpPr txBox="1">
              <a:spLocks/>
            </p:cNvSpPr>
            <p:nvPr/>
          </p:nvSpPr>
          <p:spPr>
            <a:xfrm>
              <a:off x="5603652" y="1921234"/>
              <a:ext cx="1947726" cy="23287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3"/>
          <p:cNvCxnSpPr/>
          <p:nvPr/>
        </p:nvCxnSpPr>
        <p:spPr>
          <a:xfrm>
            <a:off x="472357" y="3708113"/>
            <a:ext cx="8143007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4"/>
          <p:cNvSpPr/>
          <p:nvPr/>
        </p:nvSpPr>
        <p:spPr>
          <a:xfrm>
            <a:off x="346646" y="3615151"/>
            <a:ext cx="185923" cy="18592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5"/>
          <p:cNvSpPr/>
          <p:nvPr/>
        </p:nvSpPr>
        <p:spPr>
          <a:xfrm>
            <a:off x="8598070" y="3615151"/>
            <a:ext cx="185923" cy="18592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6"/>
          <p:cNvSpPr/>
          <p:nvPr/>
        </p:nvSpPr>
        <p:spPr>
          <a:xfrm>
            <a:off x="4476177" y="3625850"/>
            <a:ext cx="185923" cy="1859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7"/>
          <p:cNvSpPr/>
          <p:nvPr/>
        </p:nvSpPr>
        <p:spPr>
          <a:xfrm>
            <a:off x="1723156" y="3615151"/>
            <a:ext cx="185923" cy="1859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8"/>
          <p:cNvSpPr/>
          <p:nvPr/>
        </p:nvSpPr>
        <p:spPr>
          <a:xfrm>
            <a:off x="5850141" y="3625851"/>
            <a:ext cx="185923" cy="18592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9"/>
          <p:cNvSpPr/>
          <p:nvPr/>
        </p:nvSpPr>
        <p:spPr>
          <a:xfrm>
            <a:off x="3099666" y="3625850"/>
            <a:ext cx="185923" cy="1859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0"/>
          <p:cNvSpPr/>
          <p:nvPr/>
        </p:nvSpPr>
        <p:spPr>
          <a:xfrm>
            <a:off x="7224106" y="3625850"/>
            <a:ext cx="185923" cy="18592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346646" y="3183931"/>
            <a:ext cx="2938943" cy="1925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2"/>
          <p:cNvSpPr/>
          <p:nvPr/>
        </p:nvSpPr>
        <p:spPr>
          <a:xfrm>
            <a:off x="1816118" y="2756027"/>
            <a:ext cx="2845983" cy="1917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13"/>
          <p:cNvSpPr/>
          <p:nvPr/>
        </p:nvSpPr>
        <p:spPr>
          <a:xfrm>
            <a:off x="4476177" y="2334744"/>
            <a:ext cx="2933852" cy="1917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4"/>
          <p:cNvSpPr/>
          <p:nvPr/>
        </p:nvSpPr>
        <p:spPr>
          <a:xfrm>
            <a:off x="5938010" y="1925945"/>
            <a:ext cx="2845983" cy="1917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5"/>
          <p:cNvSpPr/>
          <p:nvPr/>
        </p:nvSpPr>
        <p:spPr>
          <a:xfrm>
            <a:off x="480731" y="4204124"/>
            <a:ext cx="530460" cy="5304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6"/>
          <p:cNvSpPr/>
          <p:nvPr/>
        </p:nvSpPr>
        <p:spPr>
          <a:xfrm>
            <a:off x="2681351" y="4204124"/>
            <a:ext cx="530460" cy="5304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7"/>
          <p:cNvSpPr/>
          <p:nvPr/>
        </p:nvSpPr>
        <p:spPr>
          <a:xfrm>
            <a:off x="4881972" y="4204124"/>
            <a:ext cx="530460" cy="5304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8"/>
          <p:cNvSpPr/>
          <p:nvPr/>
        </p:nvSpPr>
        <p:spPr>
          <a:xfrm>
            <a:off x="7013081" y="4204124"/>
            <a:ext cx="530460" cy="5304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9093" y="4356686"/>
            <a:ext cx="61555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20"/>
          <p:cNvSpPr/>
          <p:nvPr/>
        </p:nvSpPr>
        <p:spPr>
          <a:xfrm>
            <a:off x="7013082" y="4785367"/>
            <a:ext cx="171397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63187" y="4356686"/>
            <a:ext cx="61555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78687" y="4356686"/>
            <a:ext cx="61555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38574" y="4356686"/>
            <a:ext cx="61555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4"/>
          <p:cNvSpPr/>
          <p:nvPr/>
        </p:nvSpPr>
        <p:spPr>
          <a:xfrm>
            <a:off x="2681352" y="4785368"/>
            <a:ext cx="171397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5"/>
          <p:cNvSpPr/>
          <p:nvPr/>
        </p:nvSpPr>
        <p:spPr>
          <a:xfrm>
            <a:off x="4881973" y="4785368"/>
            <a:ext cx="171397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6"/>
          <p:cNvSpPr/>
          <p:nvPr/>
        </p:nvSpPr>
        <p:spPr>
          <a:xfrm>
            <a:off x="472357" y="4785367"/>
            <a:ext cx="171397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86057" y="3810592"/>
            <a:ext cx="339837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11617" y="3814431"/>
            <a:ext cx="339837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37176" y="3814431"/>
            <a:ext cx="339837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62736" y="3811267"/>
            <a:ext cx="339837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98884" y="3806636"/>
            <a:ext cx="32842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23619" y="3812580"/>
            <a:ext cx="339837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9178" y="3810592"/>
            <a:ext cx="339837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6"/>
          <p:cNvGrpSpPr/>
          <p:nvPr/>
        </p:nvGrpSpPr>
        <p:grpSpPr>
          <a:xfrm>
            <a:off x="7130155" y="4348803"/>
            <a:ext cx="296311" cy="241101"/>
            <a:chOff x="10074275" y="4479132"/>
            <a:chExt cx="464344" cy="377825"/>
          </a:xfrm>
          <a:solidFill>
            <a:schemeClr val="bg2"/>
          </a:solidFill>
        </p:grpSpPr>
        <p:sp>
          <p:nvSpPr>
            <p:cNvPr id="57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9"/>
          <p:cNvGrpSpPr/>
          <p:nvPr/>
        </p:nvGrpSpPr>
        <p:grpSpPr>
          <a:xfrm>
            <a:off x="4999046" y="4320945"/>
            <a:ext cx="296311" cy="296818"/>
            <a:chOff x="9145588" y="4435475"/>
            <a:chExt cx="464344" cy="465138"/>
          </a:xfrm>
          <a:solidFill>
            <a:schemeClr val="bg2"/>
          </a:solidFill>
        </p:grpSpPr>
        <p:sp>
          <p:nvSpPr>
            <p:cNvPr id="48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49"/>
          <p:cNvGrpSpPr/>
          <p:nvPr/>
        </p:nvGrpSpPr>
        <p:grpSpPr>
          <a:xfrm>
            <a:off x="2798426" y="4321199"/>
            <a:ext cx="296311" cy="296311"/>
            <a:chOff x="4439444" y="1652588"/>
            <a:chExt cx="464344" cy="464344"/>
          </a:xfrm>
          <a:solidFill>
            <a:schemeClr val="bg2"/>
          </a:solidFill>
        </p:grpSpPr>
        <p:sp>
          <p:nvSpPr>
            <p:cNvPr id="45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53"/>
          <p:cNvGrpSpPr/>
          <p:nvPr/>
        </p:nvGrpSpPr>
        <p:grpSpPr>
          <a:xfrm>
            <a:off x="595251" y="4353615"/>
            <a:ext cx="296311" cy="231477"/>
            <a:chOff x="2581275" y="1710532"/>
            <a:chExt cx="464344" cy="362744"/>
          </a:xfrm>
          <a:solidFill>
            <a:schemeClr val="bg2"/>
          </a:solidFill>
        </p:grpSpPr>
        <p:sp>
          <p:nvSpPr>
            <p:cNvPr id="3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7574" y="2193286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293828" y="1383256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9"/>
          <p:cNvSpPr txBox="1"/>
          <p:nvPr/>
        </p:nvSpPr>
        <p:spPr>
          <a:xfrm>
            <a:off x="3745588" y="3388312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" name="文本框 9"/>
          <p:cNvSpPr txBox="1"/>
          <p:nvPr/>
        </p:nvSpPr>
        <p:spPr>
          <a:xfrm>
            <a:off x="3745588" y="3845905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6" name="文本框 9"/>
          <p:cNvSpPr txBox="1"/>
          <p:nvPr/>
        </p:nvSpPr>
        <p:spPr>
          <a:xfrm>
            <a:off x="6140440" y="3392893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框 9"/>
          <p:cNvSpPr txBox="1"/>
          <p:nvPr/>
        </p:nvSpPr>
        <p:spPr>
          <a:xfrm>
            <a:off x="6140443" y="3851119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0619" y="4164992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60627" y="2176395"/>
            <a:ext cx="1829454" cy="1829454"/>
            <a:chOff x="2262782" y="1446400"/>
            <a:chExt cx="1301106" cy="1301106"/>
          </a:xfrm>
        </p:grpSpPr>
        <p:sp>
          <p:nvSpPr>
            <p:cNvPr id="10" name="椭圆 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67544" y="1772816"/>
            <a:ext cx="8418519" cy="3501177"/>
            <a:chOff x="1248762" y="1960141"/>
            <a:chExt cx="10186408" cy="4236424"/>
          </a:xfrm>
        </p:grpSpPr>
        <p:grpSp>
          <p:nvGrpSpPr>
            <p:cNvPr id="2" name="Group 22"/>
            <p:cNvGrpSpPr/>
            <p:nvPr/>
          </p:nvGrpSpPr>
          <p:grpSpPr>
            <a:xfrm>
              <a:off x="4296281" y="1960141"/>
              <a:ext cx="4266192" cy="4236424"/>
              <a:chOff x="7070680" y="1485705"/>
              <a:chExt cx="4469276" cy="4438095"/>
            </a:xfrm>
          </p:grpSpPr>
          <p:grpSp>
            <p:nvGrpSpPr>
              <p:cNvPr id="3" name="Group 3"/>
              <p:cNvGrpSpPr/>
              <p:nvPr/>
            </p:nvGrpSpPr>
            <p:grpSpPr>
              <a:xfrm>
                <a:off x="7070680" y="1485705"/>
                <a:ext cx="4469276" cy="4020315"/>
                <a:chOff x="3472716" y="1692370"/>
                <a:chExt cx="5246568" cy="4719524"/>
              </a:xfrm>
            </p:grpSpPr>
            <p:sp>
              <p:nvSpPr>
                <p:cNvPr id="5" name="Freeform 4"/>
                <p:cNvSpPr>
                  <a:spLocks/>
                </p:cNvSpPr>
                <p:nvPr/>
              </p:nvSpPr>
              <p:spPr bwMode="auto">
                <a:xfrm flipH="1">
                  <a:off x="5395367" y="4167630"/>
                  <a:ext cx="1397174" cy="2244264"/>
                </a:xfrm>
                <a:custGeom>
                  <a:avLst/>
                  <a:gdLst>
                    <a:gd name="connsiteX0" fmla="*/ 759198 w 1653886"/>
                    <a:gd name="connsiteY0" fmla="*/ 850 h 2656618"/>
                    <a:gd name="connsiteX1" fmla="*/ 763881 w 1653886"/>
                    <a:gd name="connsiteY1" fmla="*/ 488839 h 2656618"/>
                    <a:gd name="connsiteX2" fmla="*/ 459348 w 1653886"/>
                    <a:gd name="connsiteY2" fmla="*/ 298375 h 2656618"/>
                    <a:gd name="connsiteX3" fmla="*/ 233486 w 1653886"/>
                    <a:gd name="connsiteY3" fmla="*/ 125688 h 2656618"/>
                    <a:gd name="connsiteX4" fmla="*/ 502490 w 1653886"/>
                    <a:gd name="connsiteY4" fmla="*/ 735172 h 2656618"/>
                    <a:gd name="connsiteX5" fmla="*/ 55842 w 1653886"/>
                    <a:gd name="connsiteY5" fmla="*/ 326310 h 2656618"/>
                    <a:gd name="connsiteX6" fmla="*/ 48228 w 1653886"/>
                    <a:gd name="connsiteY6" fmla="*/ 514234 h 2656618"/>
                    <a:gd name="connsiteX7" fmla="*/ 411130 w 1653886"/>
                    <a:gd name="connsiteY7" fmla="*/ 930715 h 2656618"/>
                    <a:gd name="connsiteX8" fmla="*/ 65993 w 1653886"/>
                    <a:gd name="connsiteY8" fmla="*/ 750409 h 2656618"/>
                    <a:gd name="connsiteX9" fmla="*/ 170042 w 1653886"/>
                    <a:gd name="connsiteY9" fmla="*/ 981505 h 2656618"/>
                    <a:gd name="connsiteX10" fmla="*/ 723277 w 1653886"/>
                    <a:gd name="connsiteY10" fmla="*/ 1641780 h 2656618"/>
                    <a:gd name="connsiteX11" fmla="*/ 671256 w 1653886"/>
                    <a:gd name="connsiteY11" fmla="*/ 2645894 h 2656618"/>
                    <a:gd name="connsiteX12" fmla="*/ 670238 w 1653886"/>
                    <a:gd name="connsiteY12" fmla="*/ 2656618 h 2656618"/>
                    <a:gd name="connsiteX13" fmla="*/ 1288826 w 1653886"/>
                    <a:gd name="connsiteY13" fmla="*/ 2656618 h 2656618"/>
                    <a:gd name="connsiteX14" fmla="*/ 1277268 w 1653886"/>
                    <a:gd name="connsiteY14" fmla="*/ 2583272 h 2656618"/>
                    <a:gd name="connsiteX15" fmla="*/ 1266361 w 1653886"/>
                    <a:gd name="connsiteY15" fmla="*/ 1331959 h 2656618"/>
                    <a:gd name="connsiteX16" fmla="*/ 1652103 w 1653886"/>
                    <a:gd name="connsiteY16" fmla="*/ 430430 h 2656618"/>
                    <a:gd name="connsiteX17" fmla="*/ 1459232 w 1653886"/>
                    <a:gd name="connsiteY17" fmla="*/ 471062 h 2656618"/>
                    <a:gd name="connsiteX18" fmla="*/ 1098868 w 1653886"/>
                    <a:gd name="connsiteY18" fmla="*/ 732633 h 2656618"/>
                    <a:gd name="connsiteX19" fmla="*/ 794335 w 1653886"/>
                    <a:gd name="connsiteY19" fmla="*/ 8870 h 2656618"/>
                    <a:gd name="connsiteX20" fmla="*/ 759198 w 1653886"/>
                    <a:gd name="connsiteY20" fmla="*/ 850 h 26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3886" h="2656618">
                      <a:moveTo>
                        <a:pt x="759198" y="850"/>
                      </a:moveTo>
                      <a:cubicBezTo>
                        <a:pt x="692269" y="17203"/>
                        <a:pt x="726132" y="266631"/>
                        <a:pt x="763881" y="488839"/>
                      </a:cubicBezTo>
                      <a:cubicBezTo>
                        <a:pt x="807024" y="740251"/>
                        <a:pt x="593850" y="600578"/>
                        <a:pt x="459348" y="298375"/>
                      </a:cubicBezTo>
                      <a:cubicBezTo>
                        <a:pt x="324846" y="-3827"/>
                        <a:pt x="246175" y="82516"/>
                        <a:pt x="233486" y="125688"/>
                      </a:cubicBezTo>
                      <a:cubicBezTo>
                        <a:pt x="218259" y="168860"/>
                        <a:pt x="525330" y="707237"/>
                        <a:pt x="502490" y="735172"/>
                      </a:cubicBezTo>
                      <a:cubicBezTo>
                        <a:pt x="482188" y="760567"/>
                        <a:pt x="93908" y="313612"/>
                        <a:pt x="55842" y="326310"/>
                      </a:cubicBezTo>
                      <a:cubicBezTo>
                        <a:pt x="20313" y="339007"/>
                        <a:pt x="-45669" y="374561"/>
                        <a:pt x="48228" y="514234"/>
                      </a:cubicBezTo>
                      <a:cubicBezTo>
                        <a:pt x="139588" y="656447"/>
                        <a:pt x="428895" y="892622"/>
                        <a:pt x="411130" y="930715"/>
                      </a:cubicBezTo>
                      <a:cubicBezTo>
                        <a:pt x="393366" y="971347"/>
                        <a:pt x="152277" y="755488"/>
                        <a:pt x="65993" y="750409"/>
                      </a:cubicBezTo>
                      <a:cubicBezTo>
                        <a:pt x="-22829" y="745330"/>
                        <a:pt x="12700" y="869767"/>
                        <a:pt x="170042" y="981505"/>
                      </a:cubicBezTo>
                      <a:cubicBezTo>
                        <a:pt x="327384" y="1093244"/>
                        <a:pt x="710588" y="1217680"/>
                        <a:pt x="723277" y="1641780"/>
                      </a:cubicBezTo>
                      <a:cubicBezTo>
                        <a:pt x="732001" y="1933348"/>
                        <a:pt x="695144" y="2389360"/>
                        <a:pt x="671256" y="2645894"/>
                      </a:cubicBezTo>
                      <a:lnTo>
                        <a:pt x="670238" y="2656618"/>
                      </a:lnTo>
                      <a:lnTo>
                        <a:pt x="1288826" y="2656618"/>
                      </a:lnTo>
                      <a:lnTo>
                        <a:pt x="1277268" y="2583272"/>
                      </a:lnTo>
                      <a:cubicBezTo>
                        <a:pt x="1221841" y="2210562"/>
                        <a:pt x="1177856" y="1703363"/>
                        <a:pt x="1266361" y="1331959"/>
                      </a:cubicBezTo>
                      <a:cubicBezTo>
                        <a:pt x="1426241" y="669145"/>
                        <a:pt x="1677481" y="532011"/>
                        <a:pt x="1652103" y="430430"/>
                      </a:cubicBezTo>
                      <a:cubicBezTo>
                        <a:pt x="1629263" y="328849"/>
                        <a:pt x="1499836" y="377100"/>
                        <a:pt x="1459232" y="471062"/>
                      </a:cubicBezTo>
                      <a:cubicBezTo>
                        <a:pt x="1418628" y="562485"/>
                        <a:pt x="1253672" y="765646"/>
                        <a:pt x="1098868" y="732633"/>
                      </a:cubicBezTo>
                      <a:cubicBezTo>
                        <a:pt x="946601" y="699619"/>
                        <a:pt x="905997" y="69819"/>
                        <a:pt x="794335" y="8870"/>
                      </a:cubicBezTo>
                      <a:cubicBezTo>
                        <a:pt x="780377" y="934"/>
                        <a:pt x="768759" y="-1486"/>
                        <a:pt x="759198" y="85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id-ID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" name="Freeform 67"/>
                <p:cNvSpPr>
                  <a:spLocks/>
                </p:cNvSpPr>
                <p:nvPr/>
              </p:nvSpPr>
              <p:spPr bwMode="auto">
                <a:xfrm rot="1883109">
                  <a:off x="3472716" y="3077532"/>
                  <a:ext cx="1975673" cy="1969537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" name="Freeform 67"/>
                <p:cNvSpPr>
                  <a:spLocks/>
                </p:cNvSpPr>
                <p:nvPr/>
              </p:nvSpPr>
              <p:spPr bwMode="auto">
                <a:xfrm rot="4961872">
                  <a:off x="4339838" y="2042516"/>
                  <a:ext cx="2397282" cy="2389837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" name="Freeform 67"/>
                <p:cNvSpPr>
                  <a:spLocks/>
                </p:cNvSpPr>
                <p:nvPr/>
              </p:nvSpPr>
              <p:spPr bwMode="auto">
                <a:xfrm rot="7696778">
                  <a:off x="5819972" y="2184633"/>
                  <a:ext cx="2112165" cy="2105606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" name="Freeform 67"/>
                <p:cNvSpPr>
                  <a:spLocks/>
                </p:cNvSpPr>
                <p:nvPr/>
              </p:nvSpPr>
              <p:spPr bwMode="auto">
                <a:xfrm rot="10345882">
                  <a:off x="6798191" y="3266787"/>
                  <a:ext cx="1921093" cy="1915127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" name="Freeform 67"/>
                <p:cNvSpPr>
                  <a:spLocks/>
                </p:cNvSpPr>
                <p:nvPr/>
              </p:nvSpPr>
              <p:spPr bwMode="auto">
                <a:xfrm rot="12440007">
                  <a:off x="6858380" y="4596385"/>
                  <a:ext cx="1424405" cy="1419981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Freeform 67"/>
                <p:cNvSpPr>
                  <a:spLocks/>
                </p:cNvSpPr>
                <p:nvPr/>
              </p:nvSpPr>
              <p:spPr bwMode="auto">
                <a:xfrm rot="20954305">
                  <a:off x="3963464" y="4429907"/>
                  <a:ext cx="1424405" cy="1419981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" name="Freeform 67"/>
                <p:cNvSpPr>
                  <a:spLocks/>
                </p:cNvSpPr>
                <p:nvPr/>
              </p:nvSpPr>
              <p:spPr bwMode="auto">
                <a:xfrm rot="2241606">
                  <a:off x="3489891" y="2406325"/>
                  <a:ext cx="1187759" cy="1184070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" name="Freeform 67"/>
                <p:cNvSpPr>
                  <a:spLocks/>
                </p:cNvSpPr>
                <p:nvPr/>
              </p:nvSpPr>
              <p:spPr bwMode="auto">
                <a:xfrm rot="6355571">
                  <a:off x="5654693" y="1694215"/>
                  <a:ext cx="1187759" cy="1184070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" name="Freeform 67"/>
                <p:cNvSpPr>
                  <a:spLocks/>
                </p:cNvSpPr>
                <p:nvPr/>
              </p:nvSpPr>
              <p:spPr bwMode="auto">
                <a:xfrm rot="9774375">
                  <a:off x="7378684" y="2652032"/>
                  <a:ext cx="1187759" cy="1184070"/>
                </a:xfrm>
                <a:custGeom>
                  <a:avLst/>
                  <a:gdLst>
                    <a:gd name="T0" fmla="*/ 270 w 270"/>
                    <a:gd name="T1" fmla="*/ 138 h 269"/>
                    <a:gd name="T2" fmla="*/ 0 w 270"/>
                    <a:gd name="T3" fmla="*/ 187 h 269"/>
                    <a:gd name="T4" fmla="*/ 262 w 270"/>
                    <a:gd name="T5" fmla="*/ 117 h 269"/>
                    <a:gd name="T6" fmla="*/ 119 w 270"/>
                    <a:gd name="T7" fmla="*/ 152 h 269"/>
                    <a:gd name="T8" fmla="*/ 270 w 270"/>
                    <a:gd name="T9" fmla="*/ 13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269">
                      <a:moveTo>
                        <a:pt x="270" y="138"/>
                      </a:moveTo>
                      <a:cubicBezTo>
                        <a:pt x="270" y="138"/>
                        <a:pt x="186" y="269"/>
                        <a:pt x="0" y="187"/>
                      </a:cubicBezTo>
                      <a:cubicBezTo>
                        <a:pt x="0" y="187"/>
                        <a:pt x="94" y="0"/>
                        <a:pt x="262" y="117"/>
                      </a:cubicBezTo>
                      <a:cubicBezTo>
                        <a:pt x="262" y="117"/>
                        <a:pt x="165" y="153"/>
                        <a:pt x="119" y="152"/>
                      </a:cubicBezTo>
                      <a:cubicBezTo>
                        <a:pt x="119" y="152"/>
                        <a:pt x="224" y="164"/>
                        <a:pt x="270" y="13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6430" tIns="48216" rIns="96430" bIns="48216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</a:pPr>
                  <a:endParaRPr lang="en-US" sz="9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" name="Freeform 20"/>
              <p:cNvSpPr/>
              <p:nvPr/>
            </p:nvSpPr>
            <p:spPr>
              <a:xfrm>
                <a:off x="7135090" y="5202683"/>
                <a:ext cx="4139963" cy="721117"/>
              </a:xfrm>
              <a:custGeom>
                <a:avLst/>
                <a:gdLst>
                  <a:gd name="connsiteX0" fmla="*/ 2069981 w 4139963"/>
                  <a:gd name="connsiteY0" fmla="*/ 0 h 721117"/>
                  <a:gd name="connsiteX1" fmla="*/ 4041693 w 4139963"/>
                  <a:gd name="connsiteY1" fmla="*/ 631822 h 721117"/>
                  <a:gd name="connsiteX2" fmla="*/ 4139963 w 4139963"/>
                  <a:gd name="connsiteY2" fmla="*/ 721117 h 721117"/>
                  <a:gd name="connsiteX3" fmla="*/ 4029024 w 4139963"/>
                  <a:gd name="connsiteY3" fmla="*/ 677936 h 721117"/>
                  <a:gd name="connsiteX4" fmla="*/ 2069980 w 4139963"/>
                  <a:gd name="connsiteY4" fmla="*/ 366464 h 721117"/>
                  <a:gd name="connsiteX5" fmla="*/ 110936 w 4139963"/>
                  <a:gd name="connsiteY5" fmla="*/ 677936 h 721117"/>
                  <a:gd name="connsiteX6" fmla="*/ 0 w 4139963"/>
                  <a:gd name="connsiteY6" fmla="*/ 721115 h 721117"/>
                  <a:gd name="connsiteX7" fmla="*/ 98269 w 4139963"/>
                  <a:gd name="connsiteY7" fmla="*/ 631822 h 721117"/>
                  <a:gd name="connsiteX8" fmla="*/ 2069981 w 4139963"/>
                  <a:gd name="connsiteY8" fmla="*/ 0 h 721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39963" h="721117">
                    <a:moveTo>
                      <a:pt x="2069981" y="0"/>
                    </a:moveTo>
                    <a:cubicBezTo>
                      <a:pt x="2863778" y="0"/>
                      <a:pt x="3573033" y="245952"/>
                      <a:pt x="4041693" y="631822"/>
                    </a:cubicBezTo>
                    <a:lnTo>
                      <a:pt x="4139963" y="721117"/>
                    </a:lnTo>
                    <a:lnTo>
                      <a:pt x="4029024" y="677936"/>
                    </a:lnTo>
                    <a:cubicBezTo>
                      <a:pt x="3469804" y="481289"/>
                      <a:pt x="2795654" y="366464"/>
                      <a:pt x="2069980" y="366464"/>
                    </a:cubicBezTo>
                    <a:cubicBezTo>
                      <a:pt x="1344306" y="366464"/>
                      <a:pt x="670157" y="481289"/>
                      <a:pt x="110936" y="677936"/>
                    </a:cubicBezTo>
                    <a:lnTo>
                      <a:pt x="0" y="721115"/>
                    </a:lnTo>
                    <a:lnTo>
                      <a:pt x="98269" y="631822"/>
                    </a:lnTo>
                    <a:cubicBezTo>
                      <a:pt x="566929" y="245952"/>
                      <a:pt x="1276184" y="0"/>
                      <a:pt x="2069981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248762" y="2419597"/>
              <a:ext cx="2597148" cy="1019112"/>
              <a:chOff x="786306" y="2525730"/>
              <a:chExt cx="2462751" cy="966376"/>
            </a:xfrm>
          </p:grpSpPr>
          <p:sp>
            <p:nvSpPr>
              <p:cNvPr id="16" name="Rectangle 24"/>
              <p:cNvSpPr/>
              <p:nvPr/>
            </p:nvSpPr>
            <p:spPr>
              <a:xfrm>
                <a:off x="786306" y="2805693"/>
                <a:ext cx="2462751" cy="6864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7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7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</a:t>
                </a:r>
                <a:r>
                  <a:rPr lang="zh-CN" altLang="en-US" sz="7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此。请替换文字内容</a:t>
                </a:r>
                <a:r>
                  <a:rPr lang="zh-CN" altLang="en-US" sz="7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，点击添加相关标题文字，修改文字内容，也可以直接复制你的内容到此。</a:t>
                </a:r>
                <a:endParaRPr lang="en-GB" altLang="zh-CN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93290" y="2525730"/>
                <a:ext cx="1447867" cy="338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307737" y="4577349"/>
              <a:ext cx="2597148" cy="1019112"/>
              <a:chOff x="842229" y="4571823"/>
              <a:chExt cx="2462751" cy="966376"/>
            </a:xfrm>
          </p:grpSpPr>
          <p:sp>
            <p:nvSpPr>
              <p:cNvPr id="19" name="Rectangle 26"/>
              <p:cNvSpPr/>
              <p:nvPr/>
            </p:nvSpPr>
            <p:spPr>
              <a:xfrm>
                <a:off x="842229" y="4851786"/>
                <a:ext cx="2462751" cy="6864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7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7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</a:t>
                </a:r>
                <a:r>
                  <a:rPr lang="zh-CN" altLang="en-US" sz="7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此。请替换文字内容</a:t>
                </a:r>
                <a:r>
                  <a:rPr lang="zh-CN" altLang="en-US" sz="7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，点击添加相关标题文字，修改文字内容，也可以直接复制你的内容到此。</a:t>
                </a:r>
                <a:endParaRPr lang="en-GB" altLang="zh-CN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857113" y="4571823"/>
                <a:ext cx="1447867" cy="338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" name="Group 15"/>
            <p:cNvGrpSpPr/>
            <p:nvPr/>
          </p:nvGrpSpPr>
          <p:grpSpPr>
            <a:xfrm>
              <a:off x="8736321" y="2419599"/>
              <a:ext cx="2639874" cy="1019112"/>
              <a:chOff x="8846504" y="2525730"/>
              <a:chExt cx="2503266" cy="966376"/>
            </a:xfrm>
          </p:grpSpPr>
          <p:sp>
            <p:nvSpPr>
              <p:cNvPr id="22" name="Rectangle 28"/>
              <p:cNvSpPr/>
              <p:nvPr/>
            </p:nvSpPr>
            <p:spPr>
              <a:xfrm flipH="1">
                <a:off x="8887019" y="2805693"/>
                <a:ext cx="2462751" cy="6864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7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7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</a:t>
                </a:r>
                <a:r>
                  <a:rPr lang="zh-CN" altLang="en-US" sz="7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此。请替换文字内容</a:t>
                </a:r>
                <a:r>
                  <a:rPr lang="zh-CN" altLang="en-US" sz="7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，点击添加相关标题文字，修改文字内容，也可以直接复制你的内容到此。</a:t>
                </a:r>
                <a:endParaRPr lang="en-GB" altLang="zh-CN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flipH="1">
                <a:off x="8846504" y="2525730"/>
                <a:ext cx="1447867" cy="338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oup 16"/>
            <p:cNvGrpSpPr/>
            <p:nvPr/>
          </p:nvGrpSpPr>
          <p:grpSpPr>
            <a:xfrm>
              <a:off x="8795296" y="4577350"/>
              <a:ext cx="2639874" cy="1019112"/>
              <a:chOff x="8902427" y="4571823"/>
              <a:chExt cx="2503266" cy="966376"/>
            </a:xfrm>
          </p:grpSpPr>
          <p:sp>
            <p:nvSpPr>
              <p:cNvPr id="25" name="Rectangle 30"/>
              <p:cNvSpPr/>
              <p:nvPr/>
            </p:nvSpPr>
            <p:spPr>
              <a:xfrm flipH="1">
                <a:off x="8942942" y="4851786"/>
                <a:ext cx="2462751" cy="6864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7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7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</a:t>
                </a:r>
                <a:r>
                  <a:rPr lang="zh-CN" altLang="en-US" sz="7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此。请替换文字内容</a:t>
                </a:r>
                <a:r>
                  <a:rPr lang="zh-CN" altLang="en-US" sz="7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，点击添加相关标题文字，修改文字内容，也可以直接复制你的内容到此。</a:t>
                </a:r>
                <a:endParaRPr lang="en-GB" altLang="zh-CN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flipH="1">
                <a:off x="8902427" y="4571823"/>
                <a:ext cx="1447867" cy="338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7403053" y="3192098"/>
            <a:ext cx="397494" cy="827286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6185018" y="3192097"/>
            <a:ext cx="398914" cy="1077774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10"/>
          <p:cNvSpPr>
            <a:spLocks/>
          </p:cNvSpPr>
          <p:nvPr/>
        </p:nvSpPr>
        <p:spPr bwMode="auto">
          <a:xfrm>
            <a:off x="4968401" y="3192097"/>
            <a:ext cx="398914" cy="1077774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3751783" y="3192097"/>
            <a:ext cx="397494" cy="1077774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14"/>
          <p:cNvSpPr>
            <a:spLocks/>
          </p:cNvSpPr>
          <p:nvPr/>
        </p:nvSpPr>
        <p:spPr bwMode="auto">
          <a:xfrm>
            <a:off x="2535166" y="3192097"/>
            <a:ext cx="397494" cy="1077774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1318548" y="3192097"/>
            <a:ext cx="397494" cy="1077774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7800549" y="3331257"/>
            <a:ext cx="875907" cy="814809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9777" y="3192098"/>
            <a:ext cx="1017870" cy="1073936"/>
            <a:chOff x="882491" y="2261909"/>
            <a:chExt cx="959665" cy="1012525"/>
          </a:xfrm>
        </p:grpSpPr>
        <p:sp>
          <p:nvSpPr>
            <p:cNvPr id="10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26394" y="3192097"/>
            <a:ext cx="1017870" cy="1077774"/>
            <a:chOff x="2029538" y="2261909"/>
            <a:chExt cx="959665" cy="1016144"/>
          </a:xfrm>
        </p:grpSpPr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2016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43011" y="3192098"/>
            <a:ext cx="1017870" cy="1077774"/>
            <a:chOff x="3176585" y="2261910"/>
            <a:chExt cx="959665" cy="1016144"/>
          </a:xfrm>
        </p:grpSpPr>
        <p:sp>
          <p:nvSpPr>
            <p:cNvPr id="16" name="Rectangle 11"/>
            <p:cNvSpPr>
              <a:spLocks noChangeArrowheads="1"/>
            </p:cNvSpPr>
            <p:nvPr userDrawn="1"/>
          </p:nvSpPr>
          <p:spPr bwMode="auto">
            <a:xfrm>
              <a:off x="3261109" y="2261910"/>
              <a:ext cx="772282" cy="1016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2017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059628" y="3192097"/>
            <a:ext cx="1017870" cy="1077774"/>
            <a:chOff x="4323632" y="2261909"/>
            <a:chExt cx="959665" cy="1016144"/>
          </a:xfrm>
        </p:grpSpPr>
        <p:sp>
          <p:nvSpPr>
            <p:cNvPr id="19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2018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73569" y="3192097"/>
            <a:ext cx="1017870" cy="1077774"/>
            <a:chOff x="5468157" y="2261909"/>
            <a:chExt cx="959665" cy="1016144"/>
          </a:xfrm>
        </p:grpSpPr>
        <p:sp>
          <p:nvSpPr>
            <p:cNvPr id="22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2019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94281" y="3192097"/>
            <a:ext cx="1017870" cy="1077774"/>
            <a:chOff x="6619064" y="2261909"/>
            <a:chExt cx="959665" cy="1016144"/>
          </a:xfrm>
        </p:grpSpPr>
        <p:sp>
          <p:nvSpPr>
            <p:cNvPr id="25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2020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Placeholder 59"/>
          <p:cNvSpPr txBox="1">
            <a:spLocks/>
          </p:cNvSpPr>
          <p:nvPr/>
        </p:nvSpPr>
        <p:spPr>
          <a:xfrm>
            <a:off x="1844551" y="4974645"/>
            <a:ext cx="1907232" cy="5132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8" name="Straight Connector 54"/>
          <p:cNvCxnSpPr/>
          <p:nvPr/>
        </p:nvCxnSpPr>
        <p:spPr>
          <a:xfrm>
            <a:off x="1716044" y="4264193"/>
            <a:ext cx="0" cy="116592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59"/>
          <p:cNvSpPr txBox="1">
            <a:spLocks/>
          </p:cNvSpPr>
          <p:nvPr/>
        </p:nvSpPr>
        <p:spPr>
          <a:xfrm>
            <a:off x="4277182" y="4974645"/>
            <a:ext cx="1907232" cy="5132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Straight Connector 56"/>
          <p:cNvCxnSpPr/>
          <p:nvPr/>
        </p:nvCxnSpPr>
        <p:spPr>
          <a:xfrm>
            <a:off x="4148676" y="4264193"/>
            <a:ext cx="0" cy="116592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59"/>
          <p:cNvSpPr txBox="1">
            <a:spLocks/>
          </p:cNvSpPr>
          <p:nvPr/>
        </p:nvSpPr>
        <p:spPr>
          <a:xfrm>
            <a:off x="6712438" y="4974645"/>
            <a:ext cx="1907232" cy="5132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58"/>
          <p:cNvCxnSpPr/>
          <p:nvPr/>
        </p:nvCxnSpPr>
        <p:spPr>
          <a:xfrm>
            <a:off x="6583931" y="4264193"/>
            <a:ext cx="0" cy="116592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59"/>
          <p:cNvSpPr txBox="1">
            <a:spLocks/>
          </p:cNvSpPr>
          <p:nvPr/>
        </p:nvSpPr>
        <p:spPr>
          <a:xfrm>
            <a:off x="627934" y="1988840"/>
            <a:ext cx="1907232" cy="5132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59"/>
          <p:cNvSpPr txBox="1">
            <a:spLocks/>
          </p:cNvSpPr>
          <p:nvPr/>
        </p:nvSpPr>
        <p:spPr>
          <a:xfrm>
            <a:off x="3060565" y="1988840"/>
            <a:ext cx="1907232" cy="5132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59"/>
          <p:cNvSpPr txBox="1">
            <a:spLocks/>
          </p:cNvSpPr>
          <p:nvPr/>
        </p:nvSpPr>
        <p:spPr>
          <a:xfrm>
            <a:off x="5495822" y="1988840"/>
            <a:ext cx="1907232" cy="5132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6" name="Straight Connector 62"/>
          <p:cNvCxnSpPr/>
          <p:nvPr/>
        </p:nvCxnSpPr>
        <p:spPr>
          <a:xfrm>
            <a:off x="507813" y="2032369"/>
            <a:ext cx="0" cy="116592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63"/>
          <p:cNvCxnSpPr/>
          <p:nvPr/>
        </p:nvCxnSpPr>
        <p:spPr>
          <a:xfrm>
            <a:off x="2940099" y="2032369"/>
            <a:ext cx="0" cy="116592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64"/>
          <p:cNvCxnSpPr/>
          <p:nvPr/>
        </p:nvCxnSpPr>
        <p:spPr>
          <a:xfrm>
            <a:off x="5370820" y="2032369"/>
            <a:ext cx="0" cy="116592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/>
          <p:nvPr/>
        </p:nvGrpSpPr>
        <p:grpSpPr>
          <a:xfrm>
            <a:off x="4077728" y="2303906"/>
            <a:ext cx="601154" cy="601154"/>
            <a:chOff x="6369311" y="2040370"/>
            <a:chExt cx="755703" cy="755703"/>
          </a:xfrm>
        </p:grpSpPr>
        <p:sp>
          <p:nvSpPr>
            <p:cNvPr id="3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0"/>
          <p:cNvGrpSpPr/>
          <p:nvPr/>
        </p:nvGrpSpPr>
        <p:grpSpPr>
          <a:xfrm>
            <a:off x="4077728" y="3061277"/>
            <a:ext cx="601154" cy="601154"/>
            <a:chOff x="6369311" y="2992454"/>
            <a:chExt cx="755703" cy="755703"/>
          </a:xfrm>
        </p:grpSpPr>
        <p:sp>
          <p:nvSpPr>
            <p:cNvPr id="6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41"/>
          <p:cNvGrpSpPr/>
          <p:nvPr/>
        </p:nvGrpSpPr>
        <p:grpSpPr>
          <a:xfrm>
            <a:off x="4077728" y="3818648"/>
            <a:ext cx="601154" cy="601154"/>
            <a:chOff x="6369310" y="3944537"/>
            <a:chExt cx="755703" cy="755703"/>
          </a:xfrm>
        </p:grpSpPr>
        <p:sp>
          <p:nvSpPr>
            <p:cNvPr id="9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42"/>
          <p:cNvGrpSpPr/>
          <p:nvPr/>
        </p:nvGrpSpPr>
        <p:grpSpPr>
          <a:xfrm>
            <a:off x="4077728" y="4579285"/>
            <a:ext cx="601154" cy="601154"/>
            <a:chOff x="6369311" y="4900725"/>
            <a:chExt cx="755703" cy="755703"/>
          </a:xfrm>
        </p:grpSpPr>
        <p:sp>
          <p:nvSpPr>
            <p:cNvPr id="12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4855023" y="3068354"/>
            <a:ext cx="2645066" cy="3067922"/>
            <a:chOff x="7346437" y="3001349"/>
            <a:chExt cx="3325083" cy="3856651"/>
          </a:xfrm>
        </p:grpSpPr>
        <p:sp>
          <p:nvSpPr>
            <p:cNvPr id="15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7"/>
          <p:cNvGrpSpPr/>
          <p:nvPr/>
        </p:nvGrpSpPr>
        <p:grpSpPr>
          <a:xfrm>
            <a:off x="4855019" y="3829277"/>
            <a:ext cx="2085535" cy="2306997"/>
            <a:chOff x="7346434" y="3957897"/>
            <a:chExt cx="2621703" cy="2900101"/>
          </a:xfrm>
        </p:grpSpPr>
        <p:sp>
          <p:nvSpPr>
            <p:cNvPr id="18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35"/>
          <p:cNvGrpSpPr/>
          <p:nvPr/>
        </p:nvGrpSpPr>
        <p:grpSpPr>
          <a:xfrm>
            <a:off x="4855022" y="2310982"/>
            <a:ext cx="3204597" cy="3825294"/>
            <a:chOff x="7346438" y="2049265"/>
            <a:chExt cx="4028463" cy="4808735"/>
          </a:xfrm>
        </p:grpSpPr>
        <p:sp>
          <p:nvSpPr>
            <p:cNvPr id="21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8"/>
          <p:cNvGrpSpPr/>
          <p:nvPr/>
        </p:nvGrpSpPr>
        <p:grpSpPr>
          <a:xfrm>
            <a:off x="4855020" y="4586362"/>
            <a:ext cx="1526002" cy="1549913"/>
            <a:chOff x="7346434" y="4909620"/>
            <a:chExt cx="1918320" cy="1948378"/>
          </a:xfrm>
        </p:grpSpPr>
        <p:sp>
          <p:nvSpPr>
            <p:cNvPr id="2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9"/>
          <p:cNvGrpSpPr/>
          <p:nvPr/>
        </p:nvGrpSpPr>
        <p:grpSpPr>
          <a:xfrm>
            <a:off x="795315" y="2456128"/>
            <a:ext cx="364644" cy="273659"/>
            <a:chOff x="789999" y="2242985"/>
            <a:chExt cx="504229" cy="378415"/>
          </a:xfrm>
        </p:grpSpPr>
        <p:sp>
          <p:nvSpPr>
            <p:cNvPr id="2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2"/>
          <p:cNvSpPr/>
          <p:nvPr/>
        </p:nvSpPr>
        <p:spPr>
          <a:xfrm>
            <a:off x="1247135" y="2315459"/>
            <a:ext cx="2629027" cy="465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Group 23"/>
          <p:cNvGrpSpPr/>
          <p:nvPr/>
        </p:nvGrpSpPr>
        <p:grpSpPr>
          <a:xfrm>
            <a:off x="795315" y="3289238"/>
            <a:ext cx="364644" cy="273659"/>
            <a:chOff x="789999" y="2242985"/>
            <a:chExt cx="504229" cy="378415"/>
          </a:xfrm>
        </p:grpSpPr>
        <p:sp>
          <p:nvSpPr>
            <p:cNvPr id="31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Rectangle 26"/>
          <p:cNvSpPr/>
          <p:nvPr/>
        </p:nvSpPr>
        <p:spPr>
          <a:xfrm>
            <a:off x="1247135" y="3148567"/>
            <a:ext cx="2629027" cy="465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27"/>
          <p:cNvGrpSpPr/>
          <p:nvPr/>
        </p:nvGrpSpPr>
        <p:grpSpPr>
          <a:xfrm>
            <a:off x="795315" y="4142634"/>
            <a:ext cx="364644" cy="273659"/>
            <a:chOff x="789999" y="2242985"/>
            <a:chExt cx="504229" cy="378415"/>
          </a:xfrm>
        </p:grpSpPr>
        <p:sp>
          <p:nvSpPr>
            <p:cNvPr id="35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Rectangle 30"/>
          <p:cNvSpPr/>
          <p:nvPr/>
        </p:nvSpPr>
        <p:spPr>
          <a:xfrm>
            <a:off x="1247135" y="4001964"/>
            <a:ext cx="2629027" cy="465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Group 31"/>
          <p:cNvGrpSpPr/>
          <p:nvPr/>
        </p:nvGrpSpPr>
        <p:grpSpPr>
          <a:xfrm>
            <a:off x="795315" y="4959047"/>
            <a:ext cx="364644" cy="273659"/>
            <a:chOff x="789999" y="2242985"/>
            <a:chExt cx="504229" cy="378415"/>
          </a:xfrm>
        </p:grpSpPr>
        <p:sp>
          <p:nvSpPr>
            <p:cNvPr id="39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34"/>
          <p:cNvSpPr/>
          <p:nvPr/>
        </p:nvSpPr>
        <p:spPr>
          <a:xfrm>
            <a:off x="1247135" y="4818378"/>
            <a:ext cx="2629027" cy="465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7977476" y="3412700"/>
            <a:ext cx="706002" cy="16501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Oval 4"/>
          <p:cNvSpPr/>
          <p:nvPr/>
        </p:nvSpPr>
        <p:spPr>
          <a:xfrm>
            <a:off x="7977476" y="4709841"/>
            <a:ext cx="706002" cy="70600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6985709" y="2370509"/>
            <a:ext cx="706002" cy="269233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6"/>
          <p:cNvSpPr/>
          <p:nvPr/>
        </p:nvSpPr>
        <p:spPr>
          <a:xfrm>
            <a:off x="6985709" y="4709841"/>
            <a:ext cx="706002" cy="706002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7"/>
          <p:cNvSpPr/>
          <p:nvPr/>
        </p:nvSpPr>
        <p:spPr>
          <a:xfrm>
            <a:off x="5993946" y="2785145"/>
            <a:ext cx="706002" cy="22776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8"/>
          <p:cNvSpPr/>
          <p:nvPr/>
        </p:nvSpPr>
        <p:spPr>
          <a:xfrm>
            <a:off x="5993946" y="4709841"/>
            <a:ext cx="706002" cy="70600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5002181" y="3872164"/>
            <a:ext cx="706002" cy="1190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0"/>
          <p:cNvSpPr/>
          <p:nvPr/>
        </p:nvSpPr>
        <p:spPr>
          <a:xfrm>
            <a:off x="5002181" y="4709841"/>
            <a:ext cx="706002" cy="706002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11"/>
          <p:cNvSpPr/>
          <p:nvPr/>
        </p:nvSpPr>
        <p:spPr>
          <a:xfrm>
            <a:off x="4010416" y="3412700"/>
            <a:ext cx="706002" cy="16501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2"/>
          <p:cNvSpPr/>
          <p:nvPr/>
        </p:nvSpPr>
        <p:spPr>
          <a:xfrm>
            <a:off x="4010416" y="4709841"/>
            <a:ext cx="706002" cy="7060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3"/>
          <p:cNvGrpSpPr/>
          <p:nvPr/>
        </p:nvGrpSpPr>
        <p:grpSpPr>
          <a:xfrm>
            <a:off x="8151216" y="4880212"/>
            <a:ext cx="358517" cy="359130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3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3"/>
          <p:cNvGrpSpPr/>
          <p:nvPr/>
        </p:nvGrpSpPr>
        <p:grpSpPr>
          <a:xfrm>
            <a:off x="7170789" y="4876926"/>
            <a:ext cx="335841" cy="358517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3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7"/>
          <p:cNvGrpSpPr/>
          <p:nvPr/>
        </p:nvGrpSpPr>
        <p:grpSpPr>
          <a:xfrm>
            <a:off x="6166461" y="4911773"/>
            <a:ext cx="359130" cy="302135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31"/>
          <p:cNvGrpSpPr/>
          <p:nvPr/>
        </p:nvGrpSpPr>
        <p:grpSpPr>
          <a:xfrm>
            <a:off x="5175615" y="4883580"/>
            <a:ext cx="358517" cy="358517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5"/>
          <p:cNvGrpSpPr/>
          <p:nvPr/>
        </p:nvGrpSpPr>
        <p:grpSpPr>
          <a:xfrm>
            <a:off x="4184157" y="4933750"/>
            <a:ext cx="358517" cy="280072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049225" y="5488376"/>
            <a:ext cx="628377" cy="1292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40686" y="5488375"/>
            <a:ext cx="628377" cy="1292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37351" y="5488375"/>
            <a:ext cx="628377" cy="1292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015976" y="5485088"/>
            <a:ext cx="628377" cy="1292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24519" y="5485485"/>
            <a:ext cx="628377" cy="11810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85621" y="1988840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10327" y="3034191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00986" y="3528372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175404" y="3087183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173328" y="2453751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617" y="3155004"/>
            <a:ext cx="107721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1519" y="3842656"/>
            <a:ext cx="475701" cy="3425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Rectangle 55"/>
          <p:cNvSpPr/>
          <p:nvPr/>
        </p:nvSpPr>
        <p:spPr>
          <a:xfrm>
            <a:off x="467545" y="3382191"/>
            <a:ext cx="3255378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6"/>
          <p:cNvSpPr/>
          <p:nvPr/>
        </p:nvSpPr>
        <p:spPr>
          <a:xfrm>
            <a:off x="955202" y="3892231"/>
            <a:ext cx="1571038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7"/>
          <p:cNvSpPr/>
          <p:nvPr/>
        </p:nvSpPr>
        <p:spPr>
          <a:xfrm>
            <a:off x="467544" y="4144702"/>
            <a:ext cx="325538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7" name="Straight Connector 58"/>
          <p:cNvCxnSpPr/>
          <p:nvPr/>
        </p:nvCxnSpPr>
        <p:spPr>
          <a:xfrm>
            <a:off x="537000" y="4590178"/>
            <a:ext cx="317569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9"/>
          <p:cNvGrpSpPr/>
          <p:nvPr/>
        </p:nvGrpSpPr>
        <p:grpSpPr>
          <a:xfrm>
            <a:off x="606711" y="4873231"/>
            <a:ext cx="394369" cy="394369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59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7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1" name="Rectangle 62"/>
          <p:cNvSpPr/>
          <p:nvPr/>
        </p:nvSpPr>
        <p:spPr>
          <a:xfrm>
            <a:off x="1101427" y="4849365"/>
            <a:ext cx="257537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3"/>
          <p:cNvSpPr/>
          <p:nvPr/>
        </p:nvSpPr>
        <p:spPr>
          <a:xfrm>
            <a:off x="476627" y="5375916"/>
            <a:ext cx="320017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659930" y="2902451"/>
            <a:ext cx="8107443" cy="1743614"/>
            <a:chOff x="1050566" y="2772576"/>
            <a:chExt cx="10090868" cy="2170176"/>
          </a:xfrm>
        </p:grpSpPr>
        <p:sp>
          <p:nvSpPr>
            <p:cNvPr id="3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818513" y="3279686"/>
            <a:ext cx="977844" cy="977844"/>
            <a:chOff x="7471157" y="3242097"/>
            <a:chExt cx="1217066" cy="1217066"/>
          </a:xfrm>
        </p:grpSpPr>
        <p:sp>
          <p:nvSpPr>
            <p:cNvPr id="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8"/>
          <p:cNvGrpSpPr/>
          <p:nvPr/>
        </p:nvGrpSpPr>
        <p:grpSpPr>
          <a:xfrm>
            <a:off x="7412298" y="3279686"/>
            <a:ext cx="977844" cy="977844"/>
            <a:chOff x="9454847" y="3242097"/>
            <a:chExt cx="1217066" cy="1217066"/>
          </a:xfrm>
        </p:grpSpPr>
        <p:sp>
          <p:nvSpPr>
            <p:cNvPr id="12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5"/>
          <p:cNvGrpSpPr/>
          <p:nvPr/>
        </p:nvGrpSpPr>
        <p:grpSpPr>
          <a:xfrm>
            <a:off x="2630949" y="3279686"/>
            <a:ext cx="977844" cy="977844"/>
            <a:chOff x="3503777" y="3242097"/>
            <a:chExt cx="1217066" cy="1217066"/>
          </a:xfrm>
        </p:grpSpPr>
        <p:sp>
          <p:nvSpPr>
            <p:cNvPr id="15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6"/>
          <p:cNvGrpSpPr/>
          <p:nvPr/>
        </p:nvGrpSpPr>
        <p:grpSpPr>
          <a:xfrm>
            <a:off x="4224731" y="3279686"/>
            <a:ext cx="977844" cy="977844"/>
            <a:chOff x="5487467" y="3242097"/>
            <a:chExt cx="1217066" cy="1217066"/>
          </a:xfrm>
        </p:grpSpPr>
        <p:sp>
          <p:nvSpPr>
            <p:cNvPr id="1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4"/>
          <p:cNvGrpSpPr/>
          <p:nvPr/>
        </p:nvGrpSpPr>
        <p:grpSpPr>
          <a:xfrm>
            <a:off x="1037165" y="3279686"/>
            <a:ext cx="977844" cy="977844"/>
            <a:chOff x="1520087" y="3242097"/>
            <a:chExt cx="1217066" cy="1217066"/>
          </a:xfrm>
        </p:grpSpPr>
        <p:sp>
          <p:nvSpPr>
            <p:cNvPr id="21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68"/>
          <p:cNvGrpSpPr/>
          <p:nvPr/>
        </p:nvGrpSpPr>
        <p:grpSpPr>
          <a:xfrm>
            <a:off x="1460932" y="4357190"/>
            <a:ext cx="120125" cy="422160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24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69"/>
          <p:cNvGrpSpPr/>
          <p:nvPr/>
        </p:nvGrpSpPr>
        <p:grpSpPr>
          <a:xfrm>
            <a:off x="4653590" y="4357190"/>
            <a:ext cx="120125" cy="422160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28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73"/>
          <p:cNvGrpSpPr/>
          <p:nvPr/>
        </p:nvGrpSpPr>
        <p:grpSpPr>
          <a:xfrm>
            <a:off x="7841154" y="4357190"/>
            <a:ext cx="120125" cy="422160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32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77"/>
          <p:cNvGrpSpPr/>
          <p:nvPr/>
        </p:nvGrpSpPr>
        <p:grpSpPr>
          <a:xfrm>
            <a:off x="3059805" y="2757865"/>
            <a:ext cx="120125" cy="422160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36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81"/>
          <p:cNvGrpSpPr/>
          <p:nvPr/>
        </p:nvGrpSpPr>
        <p:grpSpPr>
          <a:xfrm>
            <a:off x="6247373" y="2757865"/>
            <a:ext cx="120125" cy="422160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40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Rectangle 85"/>
          <p:cNvSpPr/>
          <p:nvPr/>
        </p:nvSpPr>
        <p:spPr>
          <a:xfrm>
            <a:off x="782641" y="4915271"/>
            <a:ext cx="1476709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86"/>
          <p:cNvSpPr/>
          <p:nvPr/>
        </p:nvSpPr>
        <p:spPr>
          <a:xfrm>
            <a:off x="7162863" y="4915271"/>
            <a:ext cx="1476709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87"/>
          <p:cNvSpPr/>
          <p:nvPr/>
        </p:nvSpPr>
        <p:spPr>
          <a:xfrm>
            <a:off x="3975298" y="4915271"/>
            <a:ext cx="1476709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88"/>
          <p:cNvSpPr/>
          <p:nvPr/>
        </p:nvSpPr>
        <p:spPr>
          <a:xfrm>
            <a:off x="5556587" y="2034351"/>
            <a:ext cx="1501697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ctangle 89"/>
          <p:cNvSpPr/>
          <p:nvPr/>
        </p:nvSpPr>
        <p:spPr>
          <a:xfrm>
            <a:off x="2364588" y="2034351"/>
            <a:ext cx="1501697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1619672" y="3446853"/>
            <a:ext cx="6242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1663216" y="4022215"/>
            <a:ext cx="6154962" cy="52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Thank you to listen to criticism 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guidance</a:t>
            </a:r>
          </a:p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55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2064173" y="4868659"/>
            <a:ext cx="53530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1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汇报人：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第一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person: 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WWW.1PPT.COM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100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013043" y="1412776"/>
            <a:ext cx="345530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dirty="0" smtClean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2019</a:t>
            </a:r>
            <a:endParaRPr lang="zh-CN" altLang="en-US" sz="13800" cap="all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9"/>
          <p:cNvSpPr/>
          <p:nvPr/>
        </p:nvSpPr>
        <p:spPr>
          <a:xfrm>
            <a:off x="2552384" y="2501700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Oval 40"/>
          <p:cNvSpPr/>
          <p:nvPr/>
        </p:nvSpPr>
        <p:spPr>
          <a:xfrm>
            <a:off x="5299272" y="2823732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Oval 41"/>
          <p:cNvSpPr/>
          <p:nvPr/>
        </p:nvSpPr>
        <p:spPr>
          <a:xfrm>
            <a:off x="4022849" y="4165492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2"/>
          <p:cNvSpPr/>
          <p:nvPr/>
        </p:nvSpPr>
        <p:spPr>
          <a:xfrm>
            <a:off x="6601905" y="3850670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" name="Straight Connector 43"/>
          <p:cNvCxnSpPr>
            <a:stCxn id="2" idx="4"/>
          </p:cNvCxnSpPr>
          <p:nvPr/>
        </p:nvCxnSpPr>
        <p:spPr>
          <a:xfrm flipH="1">
            <a:off x="-540568" y="3208249"/>
            <a:ext cx="3446226" cy="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3"/>
          <p:cNvCxnSpPr/>
          <p:nvPr/>
        </p:nvCxnSpPr>
        <p:spPr>
          <a:xfrm flipH="1">
            <a:off x="-540568" y="3530281"/>
            <a:ext cx="6193115" cy="0"/>
          </a:xfrm>
          <a:prstGeom prst="line">
            <a:avLst/>
          </a:prstGeom>
          <a:ln w="139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64"/>
          <p:cNvCxnSpPr/>
          <p:nvPr/>
        </p:nvCxnSpPr>
        <p:spPr>
          <a:xfrm flipH="1">
            <a:off x="-540568" y="3850670"/>
            <a:ext cx="7451848" cy="0"/>
          </a:xfrm>
          <a:prstGeom prst="line">
            <a:avLst/>
          </a:prstGeom>
          <a:ln w="139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65"/>
          <p:cNvCxnSpPr>
            <a:stCxn id="4" idx="0"/>
          </p:cNvCxnSpPr>
          <p:nvPr/>
        </p:nvCxnSpPr>
        <p:spPr>
          <a:xfrm flipH="1">
            <a:off x="-540568" y="4165492"/>
            <a:ext cx="4916692" cy="0"/>
          </a:xfrm>
          <a:prstGeom prst="line">
            <a:avLst/>
          </a:prstGeom>
          <a:ln w="139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2"/>
          <p:cNvSpPr txBox="1">
            <a:spLocks/>
          </p:cNvSpPr>
          <p:nvPr/>
        </p:nvSpPr>
        <p:spPr>
          <a:xfrm>
            <a:off x="3477876" y="2813843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3477877" y="2597641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6224764" y="3104721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33"/>
          <p:cNvSpPr txBox="1">
            <a:spLocks/>
          </p:cNvSpPr>
          <p:nvPr/>
        </p:nvSpPr>
        <p:spPr>
          <a:xfrm>
            <a:off x="6224765" y="2888518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 Placeholder 32"/>
          <p:cNvSpPr txBox="1">
            <a:spLocks/>
          </p:cNvSpPr>
          <p:nvPr/>
        </p:nvSpPr>
        <p:spPr>
          <a:xfrm>
            <a:off x="4944094" y="4456284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Placeholder 33"/>
          <p:cNvSpPr txBox="1">
            <a:spLocks/>
          </p:cNvSpPr>
          <p:nvPr/>
        </p:nvSpPr>
        <p:spPr>
          <a:xfrm>
            <a:off x="4944095" y="4240082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2"/>
          <p:cNvSpPr txBox="1">
            <a:spLocks/>
          </p:cNvSpPr>
          <p:nvPr/>
        </p:nvSpPr>
        <p:spPr>
          <a:xfrm>
            <a:off x="7550702" y="4137223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3"/>
          <p:cNvSpPr txBox="1">
            <a:spLocks/>
          </p:cNvSpPr>
          <p:nvPr/>
        </p:nvSpPr>
        <p:spPr>
          <a:xfrm>
            <a:off x="7550702" y="3921020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74"/>
          <p:cNvSpPr/>
          <p:nvPr/>
        </p:nvSpPr>
        <p:spPr>
          <a:xfrm>
            <a:off x="1435969" y="4472956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9" name="Straight Connector 75"/>
          <p:cNvCxnSpPr>
            <a:stCxn id="18" idx="0"/>
          </p:cNvCxnSpPr>
          <p:nvPr/>
        </p:nvCxnSpPr>
        <p:spPr>
          <a:xfrm flipH="1">
            <a:off x="-540568" y="4472956"/>
            <a:ext cx="2329812" cy="0"/>
          </a:xfrm>
          <a:prstGeom prst="line">
            <a:avLst/>
          </a:prstGeom>
          <a:ln w="139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2"/>
          <p:cNvSpPr txBox="1">
            <a:spLocks/>
          </p:cNvSpPr>
          <p:nvPr/>
        </p:nvSpPr>
        <p:spPr>
          <a:xfrm>
            <a:off x="2357214" y="4763748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33"/>
          <p:cNvSpPr txBox="1">
            <a:spLocks/>
          </p:cNvSpPr>
          <p:nvPr/>
        </p:nvSpPr>
        <p:spPr>
          <a:xfrm>
            <a:off x="2357215" y="4547544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2506469" y="2964881"/>
            <a:ext cx="4296614" cy="1790274"/>
            <a:chOff x="3960309" y="3165179"/>
            <a:chExt cx="4579147" cy="1908000"/>
          </a:xfrm>
        </p:grpSpPr>
        <p:sp>
          <p:nvSpPr>
            <p:cNvPr id="3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任意多边形 100"/>
          <p:cNvSpPr/>
          <p:nvPr/>
        </p:nvSpPr>
        <p:spPr bwMode="auto">
          <a:xfrm>
            <a:off x="6236655" y="3342409"/>
            <a:ext cx="2392447" cy="26909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050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108"/>
          <p:cNvSpPr/>
          <p:nvPr/>
        </p:nvSpPr>
        <p:spPr bwMode="auto">
          <a:xfrm flipH="1">
            <a:off x="375392" y="3631605"/>
            <a:ext cx="2393993" cy="26909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050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112"/>
          <p:cNvSpPr/>
          <p:nvPr/>
        </p:nvSpPr>
        <p:spPr>
          <a:xfrm>
            <a:off x="4742722" y="2685143"/>
            <a:ext cx="630974" cy="940278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050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任意多边形 113"/>
          <p:cNvSpPr/>
          <p:nvPr/>
        </p:nvSpPr>
        <p:spPr>
          <a:xfrm flipH="1">
            <a:off x="3135903" y="2678958"/>
            <a:ext cx="630974" cy="940278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050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 noChangeAspect="1" noEditPoints="1"/>
          </p:cNvSpPr>
          <p:nvPr/>
        </p:nvSpPr>
        <p:spPr bwMode="auto">
          <a:xfrm>
            <a:off x="2922992" y="3781280"/>
            <a:ext cx="212915" cy="226807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 noChangeAspect="1" noEditPoints="1"/>
          </p:cNvSpPr>
          <p:nvPr/>
        </p:nvSpPr>
        <p:spPr bwMode="auto">
          <a:xfrm>
            <a:off x="3698514" y="3760441"/>
            <a:ext cx="274413" cy="27470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1"/>
          <p:cNvSpPr>
            <a:spLocks noChangeAspect="1" noEditPoints="1"/>
          </p:cNvSpPr>
          <p:nvPr/>
        </p:nvSpPr>
        <p:spPr bwMode="auto">
          <a:xfrm>
            <a:off x="4734261" y="3772268"/>
            <a:ext cx="239076" cy="239830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6"/>
          <p:cNvSpPr>
            <a:spLocks noChangeAspect="1"/>
          </p:cNvSpPr>
          <p:nvPr/>
        </p:nvSpPr>
        <p:spPr bwMode="auto">
          <a:xfrm>
            <a:off x="5919715" y="3782381"/>
            <a:ext cx="227994" cy="23645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Placeholder 7"/>
          <p:cNvSpPr txBox="1">
            <a:spLocks/>
          </p:cNvSpPr>
          <p:nvPr/>
        </p:nvSpPr>
        <p:spPr>
          <a:xfrm>
            <a:off x="1270533" y="2654293"/>
            <a:ext cx="1151703" cy="290299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557453" y="2967373"/>
            <a:ext cx="1864783" cy="47056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3447944" y="2003395"/>
            <a:ext cx="1151703" cy="290299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2734864" y="2316476"/>
            <a:ext cx="1864783" cy="47056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6167771" y="2212612"/>
            <a:ext cx="1151703" cy="290299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5454691" y="2525693"/>
            <a:ext cx="1864783" cy="47056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7740776" y="3568652"/>
            <a:ext cx="1151703" cy="290299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7027697" y="3881731"/>
            <a:ext cx="1864783" cy="47056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395536" y="3519641"/>
            <a:ext cx="1307127" cy="345421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3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1762616" y="3647436"/>
            <a:ext cx="1307127" cy="335831"/>
            <a:chOff x="2993261" y="3583747"/>
            <a:chExt cx="1499779" cy="385328"/>
          </a:xfrm>
          <a:solidFill>
            <a:schemeClr val="accent2"/>
          </a:solidFill>
        </p:grpSpPr>
        <p:sp>
          <p:nvSpPr>
            <p:cNvPr id="6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1"/>
          <p:cNvGrpSpPr/>
          <p:nvPr/>
        </p:nvGrpSpPr>
        <p:grpSpPr>
          <a:xfrm>
            <a:off x="3129695" y="3519641"/>
            <a:ext cx="1307127" cy="345420"/>
            <a:chOff x="4561827" y="3437117"/>
            <a:chExt cx="1499779" cy="396330"/>
          </a:xfrm>
          <a:solidFill>
            <a:schemeClr val="accent3"/>
          </a:solidFill>
        </p:grpSpPr>
        <p:sp>
          <p:nvSpPr>
            <p:cNvPr id="9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4496775" y="3647436"/>
            <a:ext cx="1307127" cy="335831"/>
            <a:chOff x="6130393" y="3583747"/>
            <a:chExt cx="1499779" cy="385328"/>
          </a:xfrm>
          <a:solidFill>
            <a:schemeClr val="accent4"/>
          </a:solidFill>
        </p:grpSpPr>
        <p:sp>
          <p:nvSpPr>
            <p:cNvPr id="12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35"/>
          <p:cNvGrpSpPr/>
          <p:nvPr/>
        </p:nvGrpSpPr>
        <p:grpSpPr>
          <a:xfrm>
            <a:off x="7230933" y="3647436"/>
            <a:ext cx="1307127" cy="335831"/>
            <a:chOff x="9267526" y="3583748"/>
            <a:chExt cx="1499779" cy="385327"/>
          </a:xfrm>
          <a:solidFill>
            <a:schemeClr val="accent1"/>
          </a:solidFill>
        </p:grpSpPr>
        <p:sp>
          <p:nvSpPr>
            <p:cNvPr id="15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9"/>
          <p:cNvGrpSpPr/>
          <p:nvPr/>
        </p:nvGrpSpPr>
        <p:grpSpPr>
          <a:xfrm>
            <a:off x="5863854" y="3519641"/>
            <a:ext cx="1307127" cy="345421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18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682147" y="4057933"/>
            <a:ext cx="404698" cy="405389"/>
            <a:chOff x="9145588" y="4435475"/>
            <a:chExt cx="464344" cy="465138"/>
          </a:xfrm>
          <a:solidFill>
            <a:schemeClr val="accent1"/>
          </a:solidFill>
        </p:grpSpPr>
        <p:sp>
          <p:nvSpPr>
            <p:cNvPr id="2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6375018" y="3053472"/>
            <a:ext cx="404698" cy="404698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31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AutoShape 59"/>
          <p:cNvSpPr>
            <a:spLocks/>
          </p:cNvSpPr>
          <p:nvPr/>
        </p:nvSpPr>
        <p:spPr bwMode="auto">
          <a:xfrm>
            <a:off x="2150453" y="4049717"/>
            <a:ext cx="405389" cy="404698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algn="ctr" defTabSz="241050" hangingPunct="0">
              <a:lnSpc>
                <a:spcPct val="120000"/>
              </a:lnSpc>
            </a:pP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8"/>
          <p:cNvGrpSpPr/>
          <p:nvPr/>
        </p:nvGrpSpPr>
        <p:grpSpPr>
          <a:xfrm>
            <a:off x="3640514" y="3047867"/>
            <a:ext cx="405389" cy="341053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36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42"/>
          <p:cNvGrpSpPr/>
          <p:nvPr/>
        </p:nvGrpSpPr>
        <p:grpSpPr>
          <a:xfrm>
            <a:off x="846752" y="3053126"/>
            <a:ext cx="404698" cy="316150"/>
            <a:chOff x="2581275" y="1710532"/>
            <a:chExt cx="464344" cy="362744"/>
          </a:xfrm>
          <a:solidFill>
            <a:schemeClr val="accent1"/>
          </a:solidFill>
        </p:grpSpPr>
        <p:sp>
          <p:nvSpPr>
            <p:cNvPr id="40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2"/>
          <p:cNvGrpSpPr/>
          <p:nvPr/>
        </p:nvGrpSpPr>
        <p:grpSpPr>
          <a:xfrm>
            <a:off x="5011899" y="4049717"/>
            <a:ext cx="278101" cy="405389"/>
            <a:chOff x="5441157" y="4440238"/>
            <a:chExt cx="319088" cy="465138"/>
          </a:xfrm>
          <a:solidFill>
            <a:schemeClr val="accent4"/>
          </a:solidFill>
        </p:grpSpPr>
        <p:sp>
          <p:nvSpPr>
            <p:cNvPr id="48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1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7100916" y="2370658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7100915" y="213285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5818582" y="4726827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5818581" y="448902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4269096" y="2370658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24"/>
          <p:cNvSpPr txBox="1"/>
          <p:nvPr/>
        </p:nvSpPr>
        <p:spPr>
          <a:xfrm>
            <a:off x="4269095" y="213285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3"/>
          <p:cNvSpPr txBox="1"/>
          <p:nvPr/>
        </p:nvSpPr>
        <p:spPr>
          <a:xfrm>
            <a:off x="3147052" y="4726827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24"/>
          <p:cNvSpPr txBox="1"/>
          <p:nvPr/>
        </p:nvSpPr>
        <p:spPr>
          <a:xfrm>
            <a:off x="3147052" y="448902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23"/>
          <p:cNvSpPr txBox="1"/>
          <p:nvPr/>
        </p:nvSpPr>
        <p:spPr>
          <a:xfrm>
            <a:off x="1658629" y="2370658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24"/>
          <p:cNvSpPr txBox="1"/>
          <p:nvPr/>
        </p:nvSpPr>
        <p:spPr>
          <a:xfrm>
            <a:off x="1658629" y="213285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23"/>
          <p:cNvSpPr txBox="1"/>
          <p:nvPr/>
        </p:nvSpPr>
        <p:spPr>
          <a:xfrm>
            <a:off x="414461" y="4726827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24"/>
          <p:cNvSpPr txBox="1"/>
          <p:nvPr/>
        </p:nvSpPr>
        <p:spPr>
          <a:xfrm>
            <a:off x="414460" y="448902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2073223" y="2310123"/>
            <a:ext cx="5296312" cy="2965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931857" y="3720752"/>
            <a:ext cx="1214850" cy="2215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427524" y="3951060"/>
            <a:ext cx="172753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2467718" y="3802423"/>
            <a:ext cx="1" cy="1060255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3483102" y="2644553"/>
            <a:ext cx="1" cy="1505735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4462056" y="2131498"/>
            <a:ext cx="1" cy="1566775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5833673" y="3272909"/>
            <a:ext cx="1" cy="104037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2306135" y="3642188"/>
            <a:ext cx="323166" cy="323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3318961" y="2468121"/>
            <a:ext cx="323166" cy="323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4302632" y="1827753"/>
            <a:ext cx="323166" cy="323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5670730" y="4182535"/>
            <a:ext cx="323166" cy="323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2423551" y="4824799"/>
            <a:ext cx="88329" cy="88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3414389" y="4083454"/>
            <a:ext cx="137420" cy="1374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4373733" y="3612722"/>
            <a:ext cx="176644" cy="176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5722070" y="3165853"/>
            <a:ext cx="218442" cy="218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42573" y="2559028"/>
            <a:ext cx="1310744" cy="2215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1398727" y="2785695"/>
            <a:ext cx="1722291" cy="3877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4785218" y="1922220"/>
            <a:ext cx="1122883" cy="2215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4774907" y="2157474"/>
            <a:ext cx="1428709" cy="3877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6155013" y="4275663"/>
            <a:ext cx="1122178" cy="2215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4"/>
          <p:cNvSpPr txBox="1">
            <a:spLocks/>
          </p:cNvSpPr>
          <p:nvPr/>
        </p:nvSpPr>
        <p:spPr>
          <a:xfrm>
            <a:off x="6130223" y="4505456"/>
            <a:ext cx="1722291" cy="3877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369431" y="3696404"/>
            <a:ext cx="196569" cy="23625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382262" y="2511576"/>
            <a:ext cx="196569" cy="23625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368824" y="1871211"/>
            <a:ext cx="196569" cy="23625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5734029" y="4241770"/>
            <a:ext cx="196569" cy="23625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7" name="Shape 1625"/>
          <p:cNvSpPr/>
          <p:nvPr/>
        </p:nvSpPr>
        <p:spPr>
          <a:xfrm>
            <a:off x="7451338" y="2264987"/>
            <a:ext cx="1060255" cy="1060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1657"/>
          <p:cNvSpPr/>
          <p:nvPr/>
        </p:nvSpPr>
        <p:spPr>
          <a:xfrm>
            <a:off x="7823499" y="2407709"/>
            <a:ext cx="316123" cy="323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7585052" y="2774686"/>
            <a:ext cx="779750" cy="31246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p Arrow 64"/>
          <p:cNvSpPr/>
          <p:nvPr/>
        </p:nvSpPr>
        <p:spPr>
          <a:xfrm>
            <a:off x="4330296" y="1556792"/>
            <a:ext cx="403190" cy="4491244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Bent Arrow 65"/>
          <p:cNvSpPr/>
          <p:nvPr/>
        </p:nvSpPr>
        <p:spPr>
          <a:xfrm>
            <a:off x="4429927" y="2337251"/>
            <a:ext cx="2543519" cy="3710786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Bent Arrow 53"/>
          <p:cNvSpPr/>
          <p:nvPr/>
        </p:nvSpPr>
        <p:spPr>
          <a:xfrm flipH="1">
            <a:off x="2113945" y="3083549"/>
            <a:ext cx="2543519" cy="2964488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Bent Arrow 50"/>
          <p:cNvSpPr/>
          <p:nvPr/>
        </p:nvSpPr>
        <p:spPr>
          <a:xfrm>
            <a:off x="4431146" y="3498161"/>
            <a:ext cx="2256802" cy="2549876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Bent Arrow 56"/>
          <p:cNvSpPr/>
          <p:nvPr/>
        </p:nvSpPr>
        <p:spPr>
          <a:xfrm flipH="1">
            <a:off x="2718496" y="4146088"/>
            <a:ext cx="1938966" cy="2028608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2097" y="4102333"/>
            <a:ext cx="1874646" cy="827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011857"/>
            <a:ext cx="1850203" cy="827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5359" y="3382420"/>
            <a:ext cx="1850203" cy="827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3070" y="1654929"/>
            <a:ext cx="1850203" cy="827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97890" y="2156513"/>
            <a:ext cx="1850203" cy="827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5"/>
          <p:cNvSpPr>
            <a:spLocks/>
          </p:cNvSpPr>
          <p:nvPr/>
        </p:nvSpPr>
        <p:spPr bwMode="auto">
          <a:xfrm>
            <a:off x="3794919" y="4642214"/>
            <a:ext cx="360866" cy="36086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E6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4817379" y="1807549"/>
            <a:ext cx="403043" cy="403043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7"/>
          <p:cNvSpPr>
            <a:spLocks noEditPoints="1"/>
          </p:cNvSpPr>
          <p:nvPr/>
        </p:nvSpPr>
        <p:spPr bwMode="auto">
          <a:xfrm>
            <a:off x="3850968" y="3603543"/>
            <a:ext cx="412305" cy="30922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216"/>
          <p:cNvSpPr>
            <a:spLocks noEditPoints="1"/>
          </p:cNvSpPr>
          <p:nvPr/>
        </p:nvSpPr>
        <p:spPr bwMode="auto">
          <a:xfrm>
            <a:off x="4830897" y="3992746"/>
            <a:ext cx="369008" cy="37151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35"/>
          <p:cNvSpPr>
            <a:spLocks noEditPoints="1"/>
          </p:cNvSpPr>
          <p:nvPr/>
        </p:nvSpPr>
        <p:spPr bwMode="auto">
          <a:xfrm>
            <a:off x="4793120" y="2857243"/>
            <a:ext cx="330123" cy="30922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6625194" y="3374963"/>
            <a:ext cx="380485" cy="380485"/>
            <a:chOff x="0" y="0"/>
            <a:chExt cx="812800" cy="812800"/>
          </a:xfrm>
        </p:grpSpPr>
        <p:sp>
          <p:nvSpPr>
            <p:cNvPr id="3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34"/>
          <p:cNvGrpSpPr>
            <a:grpSpLocks/>
          </p:cNvGrpSpPr>
          <p:nvPr/>
        </p:nvGrpSpPr>
        <p:grpSpPr bwMode="auto">
          <a:xfrm>
            <a:off x="2534222" y="3374963"/>
            <a:ext cx="380485" cy="380485"/>
            <a:chOff x="0" y="0"/>
            <a:chExt cx="812800" cy="812800"/>
          </a:xfrm>
        </p:grpSpPr>
        <p:sp>
          <p:nvSpPr>
            <p:cNvPr id="6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37"/>
          <p:cNvGrpSpPr>
            <a:grpSpLocks/>
          </p:cNvGrpSpPr>
          <p:nvPr/>
        </p:nvGrpSpPr>
        <p:grpSpPr bwMode="auto">
          <a:xfrm>
            <a:off x="4558401" y="1367526"/>
            <a:ext cx="380485" cy="380485"/>
            <a:chOff x="0" y="0"/>
            <a:chExt cx="812800" cy="812800"/>
          </a:xfrm>
        </p:grpSpPr>
        <p:sp>
          <p:nvSpPr>
            <p:cNvPr id="9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40"/>
          <p:cNvGrpSpPr>
            <a:grpSpLocks/>
          </p:cNvGrpSpPr>
          <p:nvPr/>
        </p:nvGrpSpPr>
        <p:grpSpPr bwMode="auto">
          <a:xfrm>
            <a:off x="4558401" y="5421971"/>
            <a:ext cx="380485" cy="380485"/>
            <a:chOff x="0" y="0"/>
            <a:chExt cx="812800" cy="812800"/>
          </a:xfrm>
        </p:grpSpPr>
        <p:sp>
          <p:nvSpPr>
            <p:cNvPr id="12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66"/>
          <p:cNvGrpSpPr>
            <a:grpSpLocks/>
          </p:cNvGrpSpPr>
          <p:nvPr/>
        </p:nvGrpSpPr>
        <p:grpSpPr bwMode="auto">
          <a:xfrm>
            <a:off x="2825118" y="1646376"/>
            <a:ext cx="3847051" cy="3849834"/>
            <a:chOff x="0" y="0"/>
            <a:chExt cx="4392474" cy="4393594"/>
          </a:xfrm>
        </p:grpSpPr>
        <p:grpSp>
          <p:nvGrpSpPr>
            <p:cNvPr id="15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20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22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4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4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4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4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4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4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4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36635" cy="526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文本框 63"/>
            <p:cNvSpPr txBox="1">
              <a:spLocks noChangeArrowheads="1"/>
            </p:cNvSpPr>
            <p:nvPr/>
          </p:nvSpPr>
          <p:spPr bwMode="auto">
            <a:xfrm>
              <a:off x="939876" y="2659858"/>
              <a:ext cx="536635" cy="526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36635" cy="526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文本框 65"/>
            <p:cNvSpPr txBox="1">
              <a:spLocks noChangeArrowheads="1"/>
            </p:cNvSpPr>
            <p:nvPr/>
          </p:nvSpPr>
          <p:spPr bwMode="auto">
            <a:xfrm>
              <a:off x="2913358" y="1212605"/>
              <a:ext cx="536635" cy="526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3"/>
          <p:cNvSpPr txBox="1"/>
          <p:nvPr/>
        </p:nvSpPr>
        <p:spPr>
          <a:xfrm>
            <a:off x="1476029" y="1559975"/>
            <a:ext cx="2346791" cy="4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2560935" y="1347568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107504" y="3662917"/>
            <a:ext cx="2346791" cy="4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1192411" y="3450510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7074806" y="3619182"/>
            <a:ext cx="2251376" cy="4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4"/>
          <p:cNvSpPr txBox="1"/>
          <p:nvPr/>
        </p:nvSpPr>
        <p:spPr>
          <a:xfrm>
            <a:off x="7074806" y="3406776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3"/>
          <p:cNvSpPr txBox="1"/>
          <p:nvPr/>
        </p:nvSpPr>
        <p:spPr>
          <a:xfrm>
            <a:off x="5103667" y="5463638"/>
            <a:ext cx="2251376" cy="4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4"/>
          <p:cNvSpPr txBox="1"/>
          <p:nvPr/>
        </p:nvSpPr>
        <p:spPr>
          <a:xfrm>
            <a:off x="5103667" y="5251231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2604" y="2189475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518858" y="1379445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9"/>
          <p:cNvSpPr txBox="1"/>
          <p:nvPr/>
        </p:nvSpPr>
        <p:spPr>
          <a:xfrm>
            <a:off x="3970618" y="3384501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" name="文本框 9"/>
          <p:cNvSpPr txBox="1"/>
          <p:nvPr/>
        </p:nvSpPr>
        <p:spPr>
          <a:xfrm>
            <a:off x="3970618" y="3842094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6" name="文本框 9"/>
          <p:cNvSpPr txBox="1"/>
          <p:nvPr/>
        </p:nvSpPr>
        <p:spPr>
          <a:xfrm>
            <a:off x="6365470" y="3389082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框 9"/>
          <p:cNvSpPr txBox="1"/>
          <p:nvPr/>
        </p:nvSpPr>
        <p:spPr>
          <a:xfrm>
            <a:off x="6365473" y="3847308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65649" y="4161181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85657" y="2172584"/>
            <a:ext cx="1829454" cy="1829454"/>
            <a:chOff x="2262782" y="1446400"/>
            <a:chExt cx="1301106" cy="1301106"/>
          </a:xfrm>
        </p:grpSpPr>
        <p:sp>
          <p:nvSpPr>
            <p:cNvPr id="10" name="椭圆 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23082</TotalTime>
  <Words>4944</Words>
  <Application>Microsoft Office PowerPoint</Application>
  <PresentationFormat>全屏显示(4:3)</PresentationFormat>
  <Paragraphs>303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1384</cp:revision>
  <dcterms:created xsi:type="dcterms:W3CDTF">2009-02-11T05:37:22Z</dcterms:created>
  <dcterms:modified xsi:type="dcterms:W3CDTF">2017-07-03T08:04:36Z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