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3"/>
  </p:notesMasterIdLst>
  <p:handoutMasterIdLst>
    <p:handoutMasterId r:id="rId34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359" r:id="rId3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86" d="100"/>
          <a:sy n="86" d="100"/>
        </p:scale>
        <p:origin x="-78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628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363392"/>
        <c:axId val="194364928"/>
      </c:areaChart>
      <c:catAx>
        <c:axId val="19436339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94364928"/>
        <c:crosses val="autoZero"/>
        <c:auto val="1"/>
        <c:lblAlgn val="ctr"/>
        <c:lblOffset val="100"/>
        <c:noMultiLvlLbl val="1"/>
      </c:catAx>
      <c:valAx>
        <c:axId val="194364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436339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Others_1"/>
          <p:cNvSpPr txBox="1"/>
          <p:nvPr>
            <p:custDataLst>
              <p:tags r:id="rId1"/>
            </p:custDataLst>
          </p:nvPr>
        </p:nvSpPr>
        <p:spPr>
          <a:xfrm>
            <a:off x="1870506" y="1362600"/>
            <a:ext cx="1477328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kumimoji="0" lang="zh-CN" altLang="en-US" sz="9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-123470" y="2952119"/>
            <a:ext cx="3299296" cy="61555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1"/>
          <p:cNvSpPr/>
          <p:nvPr>
            <p:custDataLst>
              <p:tags r:id="rId3"/>
            </p:custDataLst>
          </p:nvPr>
        </p:nvSpPr>
        <p:spPr>
          <a:xfrm>
            <a:off x="3941130" y="1897142"/>
            <a:ext cx="379667" cy="379667"/>
          </a:xfrm>
          <a:prstGeom prst="ellipse">
            <a:avLst/>
          </a:prstGeom>
          <a:solidFill>
            <a:srgbClr val="AB0019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MH_Entry_1"/>
          <p:cNvSpPr/>
          <p:nvPr>
            <p:custDataLst>
              <p:tags r:id="rId4"/>
            </p:custDataLst>
          </p:nvPr>
        </p:nvSpPr>
        <p:spPr>
          <a:xfrm>
            <a:off x="4471955" y="1846526"/>
            <a:ext cx="333104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MH_Number_2"/>
          <p:cNvSpPr/>
          <p:nvPr>
            <p:custDataLst>
              <p:tags r:id="rId5"/>
            </p:custDataLst>
          </p:nvPr>
        </p:nvSpPr>
        <p:spPr>
          <a:xfrm>
            <a:off x="3941130" y="2766658"/>
            <a:ext cx="379667" cy="379667"/>
          </a:xfrm>
          <a:prstGeom prst="ellipse">
            <a:avLst/>
          </a:prstGeom>
          <a:solidFill>
            <a:srgbClr val="A5A5A5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2"/>
          <p:cNvSpPr/>
          <p:nvPr>
            <p:custDataLst>
              <p:tags r:id="rId6"/>
            </p:custDataLst>
          </p:nvPr>
        </p:nvSpPr>
        <p:spPr>
          <a:xfrm>
            <a:off x="4471955" y="2716043"/>
            <a:ext cx="352538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8" name="MH_Number_3"/>
          <p:cNvSpPr/>
          <p:nvPr>
            <p:custDataLst>
              <p:tags r:id="rId7"/>
            </p:custDataLst>
          </p:nvPr>
        </p:nvSpPr>
        <p:spPr>
          <a:xfrm>
            <a:off x="3941130" y="3636174"/>
            <a:ext cx="379667" cy="379667"/>
          </a:xfrm>
          <a:prstGeom prst="ellipse">
            <a:avLst/>
          </a:prstGeom>
          <a:solidFill>
            <a:srgbClr val="AB0019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3"/>
          <p:cNvSpPr/>
          <p:nvPr>
            <p:custDataLst>
              <p:tags r:id="rId8"/>
            </p:custDataLst>
          </p:nvPr>
        </p:nvSpPr>
        <p:spPr>
          <a:xfrm>
            <a:off x="4471955" y="3585559"/>
            <a:ext cx="352538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9"/>
            </p:custDataLst>
          </p:nvPr>
        </p:nvSpPr>
        <p:spPr>
          <a:xfrm>
            <a:off x="3941130" y="4505690"/>
            <a:ext cx="379667" cy="379667"/>
          </a:xfrm>
          <a:prstGeom prst="ellipse">
            <a:avLst/>
          </a:prstGeom>
          <a:solidFill>
            <a:srgbClr val="A5A5A5"/>
          </a:solidFill>
          <a:ln w="3175" cap="flat" cmpd="sng" algn="ctr">
            <a:noFill/>
            <a:prstDash val="solid"/>
            <a:miter lim="800000"/>
          </a:ln>
          <a:effectLst/>
        </p:spPr>
        <p:txBody>
          <a:bodyPr wrap="square" lIns="0" tIns="0" rIns="0" bIns="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4"/>
          <p:cNvSpPr/>
          <p:nvPr>
            <p:custDataLst>
              <p:tags r:id="rId10"/>
            </p:custDataLst>
          </p:nvPr>
        </p:nvSpPr>
        <p:spPr>
          <a:xfrm>
            <a:off x="4471955" y="4455074"/>
            <a:ext cx="3525386" cy="43268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4"/>
          <p:cNvSpPr/>
          <p:nvPr/>
        </p:nvSpPr>
        <p:spPr>
          <a:xfrm>
            <a:off x="3680422" y="1541716"/>
            <a:ext cx="412735" cy="46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3"/>
          <p:cNvGrpSpPr/>
          <p:nvPr/>
        </p:nvGrpSpPr>
        <p:grpSpPr>
          <a:xfrm>
            <a:off x="3680423" y="2059266"/>
            <a:ext cx="2909983" cy="458006"/>
            <a:chOff x="5128064" y="2256183"/>
            <a:chExt cx="3273083" cy="515155"/>
          </a:xfrm>
        </p:grpSpPr>
        <p:sp>
          <p:nvSpPr>
            <p:cNvPr id="3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3680423" y="2805134"/>
            <a:ext cx="2909983" cy="458006"/>
            <a:chOff x="5128064" y="3095119"/>
            <a:chExt cx="3273083" cy="515155"/>
          </a:xfrm>
        </p:grpSpPr>
        <p:sp>
          <p:nvSpPr>
            <p:cNvPr id="37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3680423" y="3551001"/>
            <a:ext cx="2909983" cy="458006"/>
            <a:chOff x="5128064" y="3934054"/>
            <a:chExt cx="3273083" cy="515155"/>
          </a:xfrm>
        </p:grpSpPr>
        <p:sp>
          <p:nvSpPr>
            <p:cNvPr id="40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36"/>
          <p:cNvGrpSpPr/>
          <p:nvPr/>
        </p:nvGrpSpPr>
        <p:grpSpPr>
          <a:xfrm>
            <a:off x="3680423" y="4296869"/>
            <a:ext cx="2909984" cy="458007"/>
            <a:chOff x="5128064" y="4772988"/>
            <a:chExt cx="3273084" cy="515156"/>
          </a:xfrm>
        </p:grpSpPr>
        <p:sp>
          <p:nvSpPr>
            <p:cNvPr id="43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6756491" y="1936196"/>
            <a:ext cx="2142237" cy="644570"/>
            <a:chOff x="8451509" y="2034687"/>
            <a:chExt cx="3254568" cy="724995"/>
          </a:xfrm>
        </p:grpSpPr>
        <p:sp>
          <p:nvSpPr>
            <p:cNvPr id="46" name="TextBox 45"/>
            <p:cNvSpPr txBox="1"/>
            <p:nvPr/>
          </p:nvSpPr>
          <p:spPr>
            <a:xfrm>
              <a:off x="8451509" y="2034687"/>
              <a:ext cx="1917102" cy="353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13"/>
            <p:cNvSpPr/>
            <p:nvPr/>
          </p:nvSpPr>
          <p:spPr>
            <a:xfrm>
              <a:off x="8508022" y="2365039"/>
              <a:ext cx="3198055" cy="394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5"/>
          <p:cNvGrpSpPr/>
          <p:nvPr/>
        </p:nvGrpSpPr>
        <p:grpSpPr>
          <a:xfrm>
            <a:off x="6756491" y="2682062"/>
            <a:ext cx="2105038" cy="644570"/>
            <a:chOff x="8508022" y="2034687"/>
            <a:chExt cx="3198055" cy="724995"/>
          </a:xfrm>
        </p:grpSpPr>
        <p:sp>
          <p:nvSpPr>
            <p:cNvPr id="49" name="TextBox 48"/>
            <p:cNvSpPr txBox="1"/>
            <p:nvPr/>
          </p:nvSpPr>
          <p:spPr>
            <a:xfrm>
              <a:off x="8514714" y="2034687"/>
              <a:ext cx="1917103" cy="353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17"/>
            <p:cNvSpPr/>
            <p:nvPr/>
          </p:nvSpPr>
          <p:spPr>
            <a:xfrm>
              <a:off x="8508022" y="2365039"/>
              <a:ext cx="3198055" cy="394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8"/>
          <p:cNvGrpSpPr/>
          <p:nvPr/>
        </p:nvGrpSpPr>
        <p:grpSpPr>
          <a:xfrm>
            <a:off x="6756491" y="4173795"/>
            <a:ext cx="2105039" cy="644569"/>
            <a:chOff x="8508022" y="2034687"/>
            <a:chExt cx="3198055" cy="724996"/>
          </a:xfrm>
        </p:grpSpPr>
        <p:sp>
          <p:nvSpPr>
            <p:cNvPr id="52" name="TextBox 51"/>
            <p:cNvSpPr txBox="1"/>
            <p:nvPr/>
          </p:nvSpPr>
          <p:spPr>
            <a:xfrm>
              <a:off x="8514344" y="2034687"/>
              <a:ext cx="1917102" cy="353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20"/>
            <p:cNvSpPr/>
            <p:nvPr/>
          </p:nvSpPr>
          <p:spPr>
            <a:xfrm>
              <a:off x="8508022" y="2365039"/>
              <a:ext cx="3198055" cy="3946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21"/>
          <p:cNvGrpSpPr/>
          <p:nvPr/>
        </p:nvGrpSpPr>
        <p:grpSpPr>
          <a:xfrm>
            <a:off x="6756491" y="3427928"/>
            <a:ext cx="2126336" cy="644570"/>
            <a:chOff x="8475665" y="2034687"/>
            <a:chExt cx="3230412" cy="724995"/>
          </a:xfrm>
        </p:grpSpPr>
        <p:sp>
          <p:nvSpPr>
            <p:cNvPr id="55" name="TextBox 54"/>
            <p:cNvSpPr txBox="1"/>
            <p:nvPr/>
          </p:nvSpPr>
          <p:spPr>
            <a:xfrm>
              <a:off x="8475665" y="2034687"/>
              <a:ext cx="1982857" cy="353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23"/>
            <p:cNvSpPr/>
            <p:nvPr/>
          </p:nvSpPr>
          <p:spPr>
            <a:xfrm>
              <a:off x="8508022" y="2365039"/>
              <a:ext cx="3198055" cy="3946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7"/>
          <p:cNvGrpSpPr/>
          <p:nvPr/>
        </p:nvGrpSpPr>
        <p:grpSpPr>
          <a:xfrm>
            <a:off x="251520" y="2059264"/>
            <a:ext cx="3426944" cy="2695610"/>
            <a:chOff x="689317" y="2256183"/>
            <a:chExt cx="3854548" cy="3031960"/>
          </a:xfrm>
        </p:grpSpPr>
        <p:sp>
          <p:nvSpPr>
            <p:cNvPr id="5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03992" y="2777120"/>
              <a:ext cx="1455026" cy="353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29"/>
            <p:cNvSpPr/>
            <p:nvPr/>
          </p:nvSpPr>
          <p:spPr>
            <a:xfrm>
              <a:off x="1129140" y="3077845"/>
              <a:ext cx="3004397" cy="5400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30"/>
            <p:cNvSpPr/>
            <p:nvPr/>
          </p:nvSpPr>
          <p:spPr>
            <a:xfrm>
              <a:off x="1129140" y="4123237"/>
              <a:ext cx="3004397" cy="5400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10"/>
          <p:cNvSpPr>
            <a:spLocks/>
          </p:cNvSpPr>
          <p:nvPr/>
        </p:nvSpPr>
        <p:spPr bwMode="auto">
          <a:xfrm>
            <a:off x="2046704" y="2813059"/>
            <a:ext cx="1056612" cy="429533"/>
          </a:xfrm>
          <a:custGeom>
            <a:avLst/>
            <a:gdLst>
              <a:gd name="T0" fmla="*/ 115 w 1166"/>
              <a:gd name="T1" fmla="*/ 445 h 474"/>
              <a:gd name="T2" fmla="*/ 115 w 1166"/>
              <a:gd name="T3" fmla="*/ 168 h 474"/>
              <a:gd name="T4" fmla="*/ 203 w 1166"/>
              <a:gd name="T5" fmla="*/ 168 h 474"/>
              <a:gd name="T6" fmla="*/ 100 w 1166"/>
              <a:gd name="T7" fmla="*/ 0 h 474"/>
              <a:gd name="T8" fmla="*/ 0 w 1166"/>
              <a:gd name="T9" fmla="*/ 168 h 474"/>
              <a:gd name="T10" fmla="*/ 86 w 1166"/>
              <a:gd name="T11" fmla="*/ 168 h 474"/>
              <a:gd name="T12" fmla="*/ 86 w 1166"/>
              <a:gd name="T13" fmla="*/ 474 h 474"/>
              <a:gd name="T14" fmla="*/ 1166 w 1166"/>
              <a:gd name="T15" fmla="*/ 474 h 474"/>
              <a:gd name="T16" fmla="*/ 1166 w 1166"/>
              <a:gd name="T17" fmla="*/ 445 h 474"/>
              <a:gd name="T18" fmla="*/ 115 w 1166"/>
              <a:gd name="T19" fmla="*/ 445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6" h="474">
                <a:moveTo>
                  <a:pt x="115" y="445"/>
                </a:moveTo>
                <a:lnTo>
                  <a:pt x="115" y="168"/>
                </a:lnTo>
                <a:lnTo>
                  <a:pt x="203" y="168"/>
                </a:lnTo>
                <a:lnTo>
                  <a:pt x="100" y="0"/>
                </a:lnTo>
                <a:lnTo>
                  <a:pt x="0" y="168"/>
                </a:lnTo>
                <a:lnTo>
                  <a:pt x="86" y="168"/>
                </a:lnTo>
                <a:lnTo>
                  <a:pt x="86" y="474"/>
                </a:lnTo>
                <a:lnTo>
                  <a:pt x="1166" y="474"/>
                </a:lnTo>
                <a:lnTo>
                  <a:pt x="1166" y="445"/>
                </a:lnTo>
                <a:lnTo>
                  <a:pt x="115" y="445"/>
                </a:lnTo>
                <a:close/>
              </a:path>
            </a:pathLst>
          </a:custGeom>
          <a:solidFill>
            <a:srgbClr val="AB001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6814"/>
          <p:cNvSpPr>
            <a:spLocks/>
          </p:cNvSpPr>
          <p:nvPr/>
        </p:nvSpPr>
        <p:spPr bwMode="auto">
          <a:xfrm>
            <a:off x="6219423" y="2813965"/>
            <a:ext cx="1128202" cy="427719"/>
          </a:xfrm>
          <a:custGeom>
            <a:avLst/>
            <a:gdLst>
              <a:gd name="T0" fmla="*/ 1245 w 1245"/>
              <a:gd name="T1" fmla="*/ 165 h 472"/>
              <a:gd name="T2" fmla="*/ 1143 w 1245"/>
              <a:gd name="T3" fmla="*/ 0 h 472"/>
              <a:gd name="T4" fmla="*/ 1043 w 1245"/>
              <a:gd name="T5" fmla="*/ 165 h 472"/>
              <a:gd name="T6" fmla="*/ 1129 w 1245"/>
              <a:gd name="T7" fmla="*/ 165 h 472"/>
              <a:gd name="T8" fmla="*/ 1129 w 1245"/>
              <a:gd name="T9" fmla="*/ 444 h 472"/>
              <a:gd name="T10" fmla="*/ 0 w 1245"/>
              <a:gd name="T11" fmla="*/ 444 h 472"/>
              <a:gd name="T12" fmla="*/ 0 w 1245"/>
              <a:gd name="T13" fmla="*/ 472 h 472"/>
              <a:gd name="T14" fmla="*/ 1157 w 1245"/>
              <a:gd name="T15" fmla="*/ 472 h 472"/>
              <a:gd name="T16" fmla="*/ 1157 w 1245"/>
              <a:gd name="T17" fmla="*/ 165 h 472"/>
              <a:gd name="T18" fmla="*/ 1245 w 1245"/>
              <a:gd name="T19" fmla="*/ 16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45" h="472">
                <a:moveTo>
                  <a:pt x="1245" y="165"/>
                </a:moveTo>
                <a:lnTo>
                  <a:pt x="1143" y="0"/>
                </a:lnTo>
                <a:lnTo>
                  <a:pt x="1043" y="165"/>
                </a:lnTo>
                <a:lnTo>
                  <a:pt x="1129" y="165"/>
                </a:lnTo>
                <a:lnTo>
                  <a:pt x="1129" y="444"/>
                </a:lnTo>
                <a:lnTo>
                  <a:pt x="0" y="444"/>
                </a:lnTo>
                <a:lnTo>
                  <a:pt x="0" y="472"/>
                </a:lnTo>
                <a:lnTo>
                  <a:pt x="1157" y="472"/>
                </a:lnTo>
                <a:lnTo>
                  <a:pt x="1157" y="165"/>
                </a:lnTo>
                <a:lnTo>
                  <a:pt x="1245" y="165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847"/>
          <p:cNvSpPr>
            <a:spLocks/>
          </p:cNvSpPr>
          <p:nvPr/>
        </p:nvSpPr>
        <p:spPr bwMode="auto">
          <a:xfrm>
            <a:off x="5685361" y="4343161"/>
            <a:ext cx="433564" cy="205425"/>
          </a:xfrm>
          <a:custGeom>
            <a:avLst/>
            <a:gdLst>
              <a:gd name="T0" fmla="*/ 0 w 439"/>
              <a:gd name="T1" fmla="*/ 88 h 208"/>
              <a:gd name="T2" fmla="*/ 0 w 439"/>
              <a:gd name="T3" fmla="*/ 118 h 208"/>
              <a:gd name="T4" fmla="*/ 273 w 439"/>
              <a:gd name="T5" fmla="*/ 118 h 208"/>
              <a:gd name="T6" fmla="*/ 273 w 439"/>
              <a:gd name="T7" fmla="*/ 208 h 208"/>
              <a:gd name="T8" fmla="*/ 439 w 439"/>
              <a:gd name="T9" fmla="*/ 103 h 208"/>
              <a:gd name="T10" fmla="*/ 273 w 439"/>
              <a:gd name="T11" fmla="*/ 0 h 208"/>
              <a:gd name="T12" fmla="*/ 273 w 439"/>
              <a:gd name="T13" fmla="*/ 88 h 208"/>
              <a:gd name="T14" fmla="*/ 0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0" y="88"/>
                </a:moveTo>
                <a:lnTo>
                  <a:pt x="0" y="118"/>
                </a:lnTo>
                <a:lnTo>
                  <a:pt x="273" y="118"/>
                </a:lnTo>
                <a:lnTo>
                  <a:pt x="273" y="208"/>
                </a:lnTo>
                <a:lnTo>
                  <a:pt x="439" y="103"/>
                </a:lnTo>
                <a:lnTo>
                  <a:pt x="273" y="0"/>
                </a:lnTo>
                <a:lnTo>
                  <a:pt x="273" y="88"/>
                </a:lnTo>
                <a:lnTo>
                  <a:pt x="0" y="88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851"/>
          <p:cNvSpPr>
            <a:spLocks/>
          </p:cNvSpPr>
          <p:nvPr/>
        </p:nvSpPr>
        <p:spPr bwMode="auto">
          <a:xfrm>
            <a:off x="3133065" y="4343161"/>
            <a:ext cx="433564" cy="205425"/>
          </a:xfrm>
          <a:custGeom>
            <a:avLst/>
            <a:gdLst>
              <a:gd name="T0" fmla="*/ 439 w 439"/>
              <a:gd name="T1" fmla="*/ 88 h 208"/>
              <a:gd name="T2" fmla="*/ 439 w 439"/>
              <a:gd name="T3" fmla="*/ 118 h 208"/>
              <a:gd name="T4" fmla="*/ 165 w 439"/>
              <a:gd name="T5" fmla="*/ 118 h 208"/>
              <a:gd name="T6" fmla="*/ 165 w 439"/>
              <a:gd name="T7" fmla="*/ 208 h 208"/>
              <a:gd name="T8" fmla="*/ 0 w 439"/>
              <a:gd name="T9" fmla="*/ 103 h 208"/>
              <a:gd name="T10" fmla="*/ 165 w 439"/>
              <a:gd name="T11" fmla="*/ 0 h 208"/>
              <a:gd name="T12" fmla="*/ 165 w 439"/>
              <a:gd name="T13" fmla="*/ 88 h 208"/>
              <a:gd name="T14" fmla="*/ 439 w 439"/>
              <a:gd name="T15" fmla="*/ 8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9" h="208">
                <a:moveTo>
                  <a:pt x="439" y="88"/>
                </a:moveTo>
                <a:lnTo>
                  <a:pt x="439" y="118"/>
                </a:lnTo>
                <a:lnTo>
                  <a:pt x="165" y="118"/>
                </a:lnTo>
                <a:lnTo>
                  <a:pt x="165" y="208"/>
                </a:lnTo>
                <a:lnTo>
                  <a:pt x="0" y="103"/>
                </a:lnTo>
                <a:lnTo>
                  <a:pt x="165" y="0"/>
                </a:lnTo>
                <a:lnTo>
                  <a:pt x="165" y="88"/>
                </a:lnTo>
                <a:lnTo>
                  <a:pt x="439" y="88"/>
                </a:lnTo>
                <a:close/>
              </a:path>
            </a:pathLst>
          </a:custGeom>
          <a:solidFill>
            <a:srgbClr val="AB0019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531419" y="2034739"/>
            <a:ext cx="184731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endParaRPr lang="en-GB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"/>
          <p:cNvGrpSpPr/>
          <p:nvPr/>
        </p:nvGrpSpPr>
        <p:grpSpPr>
          <a:xfrm>
            <a:off x="3430690" y="2030650"/>
            <a:ext cx="2446127" cy="3198550"/>
            <a:chOff x="4754985" y="2153427"/>
            <a:chExt cx="2697136" cy="3526769"/>
          </a:xfrm>
        </p:grpSpPr>
        <p:sp>
          <p:nvSpPr>
            <p:cNvPr id="35" name="Freeform 78"/>
            <p:cNvSpPr>
              <a:spLocks/>
            </p:cNvSpPr>
            <p:nvPr/>
          </p:nvSpPr>
          <p:spPr bwMode="auto">
            <a:xfrm>
              <a:off x="4807460" y="3896065"/>
              <a:ext cx="1295253" cy="1784131"/>
            </a:xfrm>
            <a:custGeom>
              <a:avLst/>
              <a:gdLst>
                <a:gd name="connsiteX0" fmla="*/ 1295252 w 1295253"/>
                <a:gd name="connsiteY0" fmla="*/ 0 h 1784131"/>
                <a:gd name="connsiteX1" fmla="*/ 1295252 w 1295253"/>
                <a:gd name="connsiteY1" fmla="*/ 3485 h 1784131"/>
                <a:gd name="connsiteX2" fmla="*/ 1295252 w 1295253"/>
                <a:gd name="connsiteY2" fmla="*/ 9020 h 1784131"/>
                <a:gd name="connsiteX3" fmla="*/ 1295253 w 1295253"/>
                <a:gd name="connsiteY3" fmla="*/ 9020 h 1784131"/>
                <a:gd name="connsiteX4" fmla="*/ 1295253 w 1295253"/>
                <a:gd name="connsiteY4" fmla="*/ 1784130 h 1784131"/>
                <a:gd name="connsiteX5" fmla="*/ 1295252 w 1295253"/>
                <a:gd name="connsiteY5" fmla="*/ 1784129 h 1784131"/>
                <a:gd name="connsiteX6" fmla="*/ 1295252 w 1295253"/>
                <a:gd name="connsiteY6" fmla="*/ 1784131 h 1784131"/>
                <a:gd name="connsiteX7" fmla="*/ 1289916 w 1295253"/>
                <a:gd name="connsiteY7" fmla="*/ 1779839 h 1784131"/>
                <a:gd name="connsiteX8" fmla="*/ 1289264 w 1295253"/>
                <a:gd name="connsiteY8" fmla="*/ 1779305 h 1784131"/>
                <a:gd name="connsiteX9" fmla="*/ 1285709 w 1295253"/>
                <a:gd name="connsiteY9" fmla="*/ 1776442 h 1784131"/>
                <a:gd name="connsiteX10" fmla="*/ 1278981 w 1295253"/>
                <a:gd name="connsiteY10" fmla="*/ 1770899 h 1784131"/>
                <a:gd name="connsiteX11" fmla="*/ 1274454 w 1295253"/>
                <a:gd name="connsiteY11" fmla="*/ 1767198 h 1784131"/>
                <a:gd name="connsiteX12" fmla="*/ 1271339 w 1295253"/>
                <a:gd name="connsiteY12" fmla="*/ 1764603 h 1784131"/>
                <a:gd name="connsiteX13" fmla="*/ 1258397 w 1295253"/>
                <a:gd name="connsiteY13" fmla="*/ 1753940 h 1784131"/>
                <a:gd name="connsiteX14" fmla="*/ 924699 w 1295253"/>
                <a:gd name="connsiteY14" fmla="*/ 1448778 h 1784131"/>
                <a:gd name="connsiteX15" fmla="*/ 885343 w 1295253"/>
                <a:gd name="connsiteY15" fmla="*/ 1408842 h 1784131"/>
                <a:gd name="connsiteX16" fmla="*/ 884367 w 1295253"/>
                <a:gd name="connsiteY16" fmla="*/ 1407885 h 1784131"/>
                <a:gd name="connsiteX17" fmla="*/ 883417 w 1295253"/>
                <a:gd name="connsiteY17" fmla="*/ 1406888 h 1784131"/>
                <a:gd name="connsiteX18" fmla="*/ 832405 w 1295253"/>
                <a:gd name="connsiteY18" fmla="*/ 1355125 h 1784131"/>
                <a:gd name="connsiteX19" fmla="*/ 794341 w 1295253"/>
                <a:gd name="connsiteY19" fmla="*/ 1313361 h 1784131"/>
                <a:gd name="connsiteX20" fmla="*/ 742842 w 1295253"/>
                <a:gd name="connsiteY20" fmla="*/ 1259289 h 1784131"/>
                <a:gd name="connsiteX21" fmla="*/ 685733 w 1295253"/>
                <a:gd name="connsiteY21" fmla="*/ 1194198 h 1784131"/>
                <a:gd name="connsiteX22" fmla="*/ 638119 w 1295253"/>
                <a:gd name="connsiteY22" fmla="*/ 1141956 h 1784131"/>
                <a:gd name="connsiteX23" fmla="*/ 619297 w 1295253"/>
                <a:gd name="connsiteY23" fmla="*/ 1118475 h 1784131"/>
                <a:gd name="connsiteX24" fmla="*/ 596804 w 1295253"/>
                <a:gd name="connsiteY24" fmla="*/ 1092837 h 1784131"/>
                <a:gd name="connsiteX25" fmla="*/ 452796 w 1295253"/>
                <a:gd name="connsiteY25" fmla="*/ 911354 h 1784131"/>
                <a:gd name="connsiteX26" fmla="*/ 453050 w 1295253"/>
                <a:gd name="connsiteY26" fmla="*/ 911076 h 1784131"/>
                <a:gd name="connsiteX27" fmla="*/ 444115 w 1295253"/>
                <a:gd name="connsiteY27" fmla="*/ 899929 h 1784131"/>
                <a:gd name="connsiteX28" fmla="*/ 120377 w 1295253"/>
                <a:gd name="connsiteY28" fmla="*/ 356324 h 1784131"/>
                <a:gd name="connsiteX29" fmla="*/ 0 w 1295253"/>
                <a:gd name="connsiteY29" fmla="*/ 9020 h 1784131"/>
                <a:gd name="connsiteX30" fmla="*/ 1286485 w 1295253"/>
                <a:gd name="connsiteY30" fmla="*/ 9020 h 178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5253" h="1784131">
                  <a:moveTo>
                    <a:pt x="1295252" y="0"/>
                  </a:moveTo>
                  <a:cubicBezTo>
                    <a:pt x="1295252" y="0"/>
                    <a:pt x="1295252" y="0"/>
                    <a:pt x="1295252" y="3485"/>
                  </a:cubicBezTo>
                  <a:lnTo>
                    <a:pt x="1295252" y="9020"/>
                  </a:lnTo>
                  <a:lnTo>
                    <a:pt x="1295253" y="9020"/>
                  </a:lnTo>
                  <a:cubicBezTo>
                    <a:pt x="1295253" y="9020"/>
                    <a:pt x="1295253" y="9020"/>
                    <a:pt x="1295253" y="1784130"/>
                  </a:cubicBezTo>
                  <a:lnTo>
                    <a:pt x="1295252" y="1784129"/>
                  </a:lnTo>
                  <a:lnTo>
                    <a:pt x="1295252" y="1784131"/>
                  </a:lnTo>
                  <a:cubicBezTo>
                    <a:pt x="1295252" y="1784131"/>
                    <a:pt x="1293428" y="1782681"/>
                    <a:pt x="1289916" y="1779839"/>
                  </a:cubicBezTo>
                  <a:lnTo>
                    <a:pt x="1289264" y="1779305"/>
                  </a:lnTo>
                  <a:lnTo>
                    <a:pt x="1285709" y="1776442"/>
                  </a:lnTo>
                  <a:lnTo>
                    <a:pt x="1278981" y="1770899"/>
                  </a:lnTo>
                  <a:lnTo>
                    <a:pt x="1274454" y="1767198"/>
                  </a:lnTo>
                  <a:lnTo>
                    <a:pt x="1271339" y="1764603"/>
                  </a:lnTo>
                  <a:lnTo>
                    <a:pt x="1258397" y="1753940"/>
                  </a:lnTo>
                  <a:cubicBezTo>
                    <a:pt x="1199173" y="1704561"/>
                    <a:pt x="1074176" y="1596976"/>
                    <a:pt x="924699" y="1448778"/>
                  </a:cubicBezTo>
                  <a:lnTo>
                    <a:pt x="885343" y="1408842"/>
                  </a:lnTo>
                  <a:lnTo>
                    <a:pt x="884367" y="1407885"/>
                  </a:lnTo>
                  <a:lnTo>
                    <a:pt x="883417" y="1406888"/>
                  </a:lnTo>
                  <a:lnTo>
                    <a:pt x="832405" y="1355125"/>
                  </a:lnTo>
                  <a:lnTo>
                    <a:pt x="794341" y="1313361"/>
                  </a:lnTo>
                  <a:lnTo>
                    <a:pt x="742842" y="1259289"/>
                  </a:lnTo>
                  <a:lnTo>
                    <a:pt x="685733" y="1194198"/>
                  </a:lnTo>
                  <a:lnTo>
                    <a:pt x="638119" y="1141956"/>
                  </a:lnTo>
                  <a:lnTo>
                    <a:pt x="619297" y="1118475"/>
                  </a:lnTo>
                  <a:lnTo>
                    <a:pt x="596804" y="1092837"/>
                  </a:lnTo>
                  <a:cubicBezTo>
                    <a:pt x="548099" y="1034691"/>
                    <a:pt x="499733" y="974039"/>
                    <a:pt x="452796" y="911354"/>
                  </a:cubicBezTo>
                  <a:lnTo>
                    <a:pt x="453050" y="911076"/>
                  </a:lnTo>
                  <a:lnTo>
                    <a:pt x="444115" y="899929"/>
                  </a:lnTo>
                  <a:cubicBezTo>
                    <a:pt x="318397" y="730460"/>
                    <a:pt x="203437" y="546256"/>
                    <a:pt x="120377" y="356324"/>
                  </a:cubicBezTo>
                  <a:cubicBezTo>
                    <a:pt x="67411" y="235733"/>
                    <a:pt x="26483" y="119965"/>
                    <a:pt x="0" y="9020"/>
                  </a:cubicBezTo>
                  <a:lnTo>
                    <a:pt x="1286485" y="9020"/>
                  </a:lnTo>
                  <a:close/>
                </a:path>
              </a:pathLst>
            </a:custGeom>
            <a:solidFill>
              <a:srgbClr val="AB00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73"/>
            <p:cNvSpPr>
              <a:spLocks/>
            </p:cNvSpPr>
            <p:nvPr/>
          </p:nvSpPr>
          <p:spPr bwMode="auto">
            <a:xfrm>
              <a:off x="4754985" y="2153427"/>
              <a:ext cx="1347728" cy="2132297"/>
            </a:xfrm>
            <a:custGeom>
              <a:avLst/>
              <a:gdLst>
                <a:gd name="connsiteX0" fmla="*/ 1345319 w 1347728"/>
                <a:gd name="connsiteY0" fmla="*/ 0 h 2132297"/>
                <a:gd name="connsiteX1" fmla="*/ 1347727 w 1347728"/>
                <a:gd name="connsiteY1" fmla="*/ 0 h 2132297"/>
                <a:gd name="connsiteX2" fmla="*/ 1347728 w 1347728"/>
                <a:gd name="connsiteY2" fmla="*/ 0 h 2132297"/>
                <a:gd name="connsiteX3" fmla="*/ 1347728 w 1347728"/>
                <a:gd name="connsiteY3" fmla="*/ 1730011 h 2132297"/>
                <a:gd name="connsiteX4" fmla="*/ 1347727 w 1347728"/>
                <a:gd name="connsiteY4" fmla="*/ 1730010 h 2132297"/>
                <a:gd name="connsiteX5" fmla="*/ 1347727 w 1347728"/>
                <a:gd name="connsiteY5" fmla="*/ 1751616 h 2132297"/>
                <a:gd name="connsiteX6" fmla="*/ 967215 w 1347728"/>
                <a:gd name="connsiteY6" fmla="*/ 1751616 h 2132297"/>
                <a:gd name="connsiteX7" fmla="*/ 1000931 w 1347728"/>
                <a:gd name="connsiteY7" fmla="*/ 1876903 h 2132297"/>
                <a:gd name="connsiteX8" fmla="*/ 745651 w 1347728"/>
                <a:gd name="connsiteY8" fmla="*/ 2132297 h 2132297"/>
                <a:gd name="connsiteX9" fmla="*/ 487962 w 1347728"/>
                <a:gd name="connsiteY9" fmla="*/ 1876903 h 2132297"/>
                <a:gd name="connsiteX10" fmla="*/ 521679 w 1347728"/>
                <a:gd name="connsiteY10" fmla="*/ 1751616 h 2132297"/>
                <a:gd name="connsiteX11" fmla="*/ 52059 w 1347728"/>
                <a:gd name="connsiteY11" fmla="*/ 1751616 h 2132297"/>
                <a:gd name="connsiteX12" fmla="*/ 112996 w 1347728"/>
                <a:gd name="connsiteY12" fmla="*/ 800807 h 2132297"/>
                <a:gd name="connsiteX13" fmla="*/ 157046 w 1347728"/>
                <a:gd name="connsiteY13" fmla="*/ 714666 h 2132297"/>
                <a:gd name="connsiteX14" fmla="*/ 155301 w 1347728"/>
                <a:gd name="connsiteY14" fmla="*/ 713208 h 2132297"/>
                <a:gd name="connsiteX15" fmla="*/ 169790 w 1347728"/>
                <a:gd name="connsiteY15" fmla="*/ 689745 h 2132297"/>
                <a:gd name="connsiteX16" fmla="*/ 190574 w 1347728"/>
                <a:gd name="connsiteY16" fmla="*/ 649101 h 2132297"/>
                <a:gd name="connsiteX17" fmla="*/ 244285 w 1347728"/>
                <a:gd name="connsiteY17" fmla="*/ 569107 h 2132297"/>
                <a:gd name="connsiteX18" fmla="*/ 256477 w 1347728"/>
                <a:gd name="connsiteY18" fmla="*/ 549363 h 2132297"/>
                <a:gd name="connsiteX19" fmla="*/ 262751 w 1347728"/>
                <a:gd name="connsiteY19" fmla="*/ 541603 h 2132297"/>
                <a:gd name="connsiteX20" fmla="*/ 283562 w 1347728"/>
                <a:gd name="connsiteY20" fmla="*/ 510609 h 2132297"/>
                <a:gd name="connsiteX21" fmla="*/ 383607 w 1347728"/>
                <a:gd name="connsiteY21" fmla="*/ 392148 h 2132297"/>
                <a:gd name="connsiteX22" fmla="*/ 388969 w 1347728"/>
                <a:gd name="connsiteY22" fmla="*/ 385518 h 2132297"/>
                <a:gd name="connsiteX23" fmla="*/ 1345319 w 1347728"/>
                <a:gd name="connsiteY23" fmla="*/ 0 h 2132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47728" h="2132297">
                  <a:moveTo>
                    <a:pt x="1345319" y="0"/>
                  </a:moveTo>
                  <a:cubicBezTo>
                    <a:pt x="1345319" y="0"/>
                    <a:pt x="1345319" y="0"/>
                    <a:pt x="1347727" y="0"/>
                  </a:cubicBezTo>
                  <a:lnTo>
                    <a:pt x="1347728" y="0"/>
                  </a:lnTo>
                  <a:cubicBezTo>
                    <a:pt x="1347728" y="0"/>
                    <a:pt x="1347728" y="0"/>
                    <a:pt x="1347728" y="1730011"/>
                  </a:cubicBezTo>
                  <a:lnTo>
                    <a:pt x="1347727" y="1730010"/>
                  </a:lnTo>
                  <a:lnTo>
                    <a:pt x="1347727" y="1751616"/>
                  </a:lnTo>
                  <a:cubicBezTo>
                    <a:pt x="1347727" y="1751616"/>
                    <a:pt x="1347727" y="1751616"/>
                    <a:pt x="967215" y="1751616"/>
                  </a:cubicBezTo>
                  <a:cubicBezTo>
                    <a:pt x="988890" y="1790166"/>
                    <a:pt x="1000931" y="1831125"/>
                    <a:pt x="1000931" y="1876903"/>
                  </a:cubicBezTo>
                  <a:cubicBezTo>
                    <a:pt x="1000931" y="2019057"/>
                    <a:pt x="885333" y="2132297"/>
                    <a:pt x="745651" y="2132297"/>
                  </a:cubicBezTo>
                  <a:cubicBezTo>
                    <a:pt x="603561" y="2132297"/>
                    <a:pt x="487962" y="2019057"/>
                    <a:pt x="487962" y="1876903"/>
                  </a:cubicBezTo>
                  <a:cubicBezTo>
                    <a:pt x="487962" y="1831125"/>
                    <a:pt x="500004" y="1790166"/>
                    <a:pt x="521679" y="1751616"/>
                  </a:cubicBezTo>
                  <a:cubicBezTo>
                    <a:pt x="521679" y="1751616"/>
                    <a:pt x="521679" y="1751616"/>
                    <a:pt x="52059" y="1751616"/>
                  </a:cubicBezTo>
                  <a:cubicBezTo>
                    <a:pt x="-41263" y="1382680"/>
                    <a:pt x="-1940" y="1064568"/>
                    <a:pt x="112996" y="800807"/>
                  </a:cubicBezTo>
                  <a:lnTo>
                    <a:pt x="157046" y="714666"/>
                  </a:lnTo>
                  <a:lnTo>
                    <a:pt x="155301" y="713208"/>
                  </a:lnTo>
                  <a:lnTo>
                    <a:pt x="169790" y="689745"/>
                  </a:lnTo>
                  <a:lnTo>
                    <a:pt x="190574" y="649101"/>
                  </a:lnTo>
                  <a:lnTo>
                    <a:pt x="244285" y="569107"/>
                  </a:lnTo>
                  <a:lnTo>
                    <a:pt x="256477" y="549363"/>
                  </a:lnTo>
                  <a:lnTo>
                    <a:pt x="262751" y="541603"/>
                  </a:lnTo>
                  <a:lnTo>
                    <a:pt x="283562" y="510609"/>
                  </a:lnTo>
                  <a:lnTo>
                    <a:pt x="383607" y="392148"/>
                  </a:lnTo>
                  <a:lnTo>
                    <a:pt x="388969" y="385518"/>
                  </a:lnTo>
                  <a:cubicBezTo>
                    <a:pt x="728630" y="26504"/>
                    <a:pt x="1212827" y="0"/>
                    <a:pt x="1345319" y="0"/>
                  </a:cubicBezTo>
                  <a:close/>
                </a:path>
              </a:pathLst>
            </a:custGeom>
            <a:solidFill>
              <a:srgbClr val="AB00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74"/>
            <p:cNvSpPr>
              <a:spLocks/>
            </p:cNvSpPr>
            <p:nvPr/>
          </p:nvSpPr>
          <p:spPr bwMode="auto">
            <a:xfrm>
              <a:off x="5718466" y="2153427"/>
              <a:ext cx="1733655" cy="1751659"/>
            </a:xfrm>
            <a:custGeom>
              <a:avLst/>
              <a:gdLst>
                <a:gd name="connsiteX0" fmla="*/ 384247 w 1733655"/>
                <a:gd name="connsiteY0" fmla="*/ 0 h 1751659"/>
                <a:gd name="connsiteX1" fmla="*/ 386659 w 1733655"/>
                <a:gd name="connsiteY1" fmla="*/ 0 h 1751659"/>
                <a:gd name="connsiteX2" fmla="*/ 1343949 w 1733655"/>
                <a:gd name="connsiteY2" fmla="*/ 385510 h 1751659"/>
                <a:gd name="connsiteX3" fmla="*/ 1733564 w 1733655"/>
                <a:gd name="connsiteY3" fmla="*/ 1333547 h 1751659"/>
                <a:gd name="connsiteX4" fmla="*/ 1733559 w 1733655"/>
                <a:gd name="connsiteY4" fmla="*/ 1333647 h 1751659"/>
                <a:gd name="connsiteX5" fmla="*/ 1733564 w 1733655"/>
                <a:gd name="connsiteY5" fmla="*/ 1333718 h 1751659"/>
                <a:gd name="connsiteX6" fmla="*/ 1681533 w 1733655"/>
                <a:gd name="connsiteY6" fmla="*/ 1751659 h 1751659"/>
                <a:gd name="connsiteX7" fmla="*/ 1678999 w 1733655"/>
                <a:gd name="connsiteY7" fmla="*/ 1751659 h 1751659"/>
                <a:gd name="connsiteX8" fmla="*/ 1672981 w 1733655"/>
                <a:gd name="connsiteY8" fmla="*/ 1751659 h 1751659"/>
                <a:gd name="connsiteX9" fmla="*/ 1661263 w 1733655"/>
                <a:gd name="connsiteY9" fmla="*/ 1751659 h 1751659"/>
                <a:gd name="connsiteX10" fmla="*/ 1641943 w 1733655"/>
                <a:gd name="connsiteY10" fmla="*/ 1751659 h 1751659"/>
                <a:gd name="connsiteX11" fmla="*/ 1613121 w 1733655"/>
                <a:gd name="connsiteY11" fmla="*/ 1751659 h 1751659"/>
                <a:gd name="connsiteX12" fmla="*/ 1572898 w 1733655"/>
                <a:gd name="connsiteY12" fmla="*/ 1751659 h 1751659"/>
                <a:gd name="connsiteX13" fmla="*/ 1519372 w 1733655"/>
                <a:gd name="connsiteY13" fmla="*/ 1751659 h 1751659"/>
                <a:gd name="connsiteX14" fmla="*/ 1450644 w 1733655"/>
                <a:gd name="connsiteY14" fmla="*/ 1751659 h 1751659"/>
                <a:gd name="connsiteX15" fmla="*/ 1364813 w 1733655"/>
                <a:gd name="connsiteY15" fmla="*/ 1751659 h 1751659"/>
                <a:gd name="connsiteX16" fmla="*/ 1259978 w 1733655"/>
                <a:gd name="connsiteY16" fmla="*/ 1751659 h 1751659"/>
                <a:gd name="connsiteX17" fmla="*/ 1134240 w 1733655"/>
                <a:gd name="connsiteY17" fmla="*/ 1751659 h 1751659"/>
                <a:gd name="connsiteX18" fmla="*/ 985699 w 1733655"/>
                <a:gd name="connsiteY18" fmla="*/ 1751659 h 1751659"/>
                <a:gd name="connsiteX19" fmla="*/ 812453 w 1733655"/>
                <a:gd name="connsiteY19" fmla="*/ 1751659 h 1751659"/>
                <a:gd name="connsiteX20" fmla="*/ 612602 w 1733655"/>
                <a:gd name="connsiteY20" fmla="*/ 1751659 h 1751659"/>
                <a:gd name="connsiteX21" fmla="*/ 502107 w 1733655"/>
                <a:gd name="connsiteY21" fmla="*/ 1751659 h 1751659"/>
                <a:gd name="connsiteX22" fmla="*/ 384247 w 1733655"/>
                <a:gd name="connsiteY22" fmla="*/ 1751659 h 1751659"/>
                <a:gd name="connsiteX23" fmla="*/ 384247 w 1733655"/>
                <a:gd name="connsiteY23" fmla="*/ 1101255 h 1751659"/>
                <a:gd name="connsiteX24" fmla="*/ 384247 w 1733655"/>
                <a:gd name="connsiteY24" fmla="*/ 1031687 h 1751659"/>
                <a:gd name="connsiteX25" fmla="*/ 354623 w 1733655"/>
                <a:gd name="connsiteY25" fmla="*/ 1047823 h 1751659"/>
                <a:gd name="connsiteX26" fmla="*/ 255263 w 1733655"/>
                <a:gd name="connsiteY26" fmla="*/ 1067954 h 1751659"/>
                <a:gd name="connsiteX27" fmla="*/ 0 w 1733655"/>
                <a:gd name="connsiteY27" fmla="*/ 811789 h 1751659"/>
                <a:gd name="connsiteX28" fmla="*/ 255263 w 1733655"/>
                <a:gd name="connsiteY28" fmla="*/ 555624 h 1751659"/>
                <a:gd name="connsiteX29" fmla="*/ 354623 w 1733655"/>
                <a:gd name="connsiteY29" fmla="*/ 575755 h 1751659"/>
                <a:gd name="connsiteX30" fmla="*/ 384247 w 1733655"/>
                <a:gd name="connsiteY30" fmla="*/ 591891 h 1751659"/>
                <a:gd name="connsiteX31" fmla="*/ 384247 w 1733655"/>
                <a:gd name="connsiteY31" fmla="*/ 578184 h 1751659"/>
                <a:gd name="connsiteX32" fmla="*/ 384247 w 1733655"/>
                <a:gd name="connsiteY32" fmla="*/ 0 h 1751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33655" h="1751659">
                  <a:moveTo>
                    <a:pt x="384247" y="0"/>
                  </a:moveTo>
                  <a:cubicBezTo>
                    <a:pt x="384247" y="0"/>
                    <a:pt x="384247" y="0"/>
                    <a:pt x="386659" y="0"/>
                  </a:cubicBezTo>
                  <a:cubicBezTo>
                    <a:pt x="519281" y="0"/>
                    <a:pt x="1003954" y="26504"/>
                    <a:pt x="1343949" y="385510"/>
                  </a:cubicBezTo>
                  <a:cubicBezTo>
                    <a:pt x="1566393" y="622237"/>
                    <a:pt x="1729156" y="940282"/>
                    <a:pt x="1733564" y="1333547"/>
                  </a:cubicBezTo>
                  <a:lnTo>
                    <a:pt x="1733559" y="1333647"/>
                  </a:lnTo>
                  <a:lnTo>
                    <a:pt x="1733564" y="1333718"/>
                  </a:lnTo>
                  <a:cubicBezTo>
                    <a:pt x="1735034" y="1464753"/>
                    <a:pt x="1718908" y="1604142"/>
                    <a:pt x="1681533" y="1751659"/>
                  </a:cubicBezTo>
                  <a:lnTo>
                    <a:pt x="1678999" y="1751659"/>
                  </a:lnTo>
                  <a:lnTo>
                    <a:pt x="1672981" y="1751659"/>
                  </a:lnTo>
                  <a:lnTo>
                    <a:pt x="1661263" y="1751659"/>
                  </a:lnTo>
                  <a:lnTo>
                    <a:pt x="1641943" y="1751659"/>
                  </a:lnTo>
                  <a:lnTo>
                    <a:pt x="1613121" y="1751659"/>
                  </a:lnTo>
                  <a:lnTo>
                    <a:pt x="1572898" y="1751659"/>
                  </a:lnTo>
                  <a:lnTo>
                    <a:pt x="1519372" y="1751659"/>
                  </a:lnTo>
                  <a:lnTo>
                    <a:pt x="1450644" y="1751659"/>
                  </a:lnTo>
                  <a:lnTo>
                    <a:pt x="1364813" y="1751659"/>
                  </a:lnTo>
                  <a:lnTo>
                    <a:pt x="1259978" y="1751659"/>
                  </a:lnTo>
                  <a:lnTo>
                    <a:pt x="1134240" y="1751659"/>
                  </a:lnTo>
                  <a:lnTo>
                    <a:pt x="985699" y="1751659"/>
                  </a:lnTo>
                  <a:lnTo>
                    <a:pt x="812453" y="1751659"/>
                  </a:lnTo>
                  <a:lnTo>
                    <a:pt x="612602" y="1751659"/>
                  </a:lnTo>
                  <a:lnTo>
                    <a:pt x="502107" y="1751659"/>
                  </a:lnTo>
                  <a:lnTo>
                    <a:pt x="384247" y="1751659"/>
                  </a:lnTo>
                  <a:cubicBezTo>
                    <a:pt x="384247" y="1751659"/>
                    <a:pt x="384247" y="1751659"/>
                    <a:pt x="384247" y="1101255"/>
                  </a:cubicBezTo>
                  <a:lnTo>
                    <a:pt x="384247" y="1031687"/>
                  </a:lnTo>
                  <a:lnTo>
                    <a:pt x="354623" y="1047823"/>
                  </a:lnTo>
                  <a:cubicBezTo>
                    <a:pt x="324083" y="1060786"/>
                    <a:pt x="290507" y="1067954"/>
                    <a:pt x="255263" y="1067954"/>
                  </a:cubicBezTo>
                  <a:cubicBezTo>
                    <a:pt x="114285" y="1067954"/>
                    <a:pt x="0" y="953265"/>
                    <a:pt x="0" y="811789"/>
                  </a:cubicBezTo>
                  <a:cubicBezTo>
                    <a:pt x="0" y="670313"/>
                    <a:pt x="114285" y="555624"/>
                    <a:pt x="255263" y="555624"/>
                  </a:cubicBezTo>
                  <a:cubicBezTo>
                    <a:pt x="290507" y="555624"/>
                    <a:pt x="324083" y="562792"/>
                    <a:pt x="354623" y="575755"/>
                  </a:cubicBezTo>
                  <a:lnTo>
                    <a:pt x="384247" y="591891"/>
                  </a:lnTo>
                  <a:lnTo>
                    <a:pt x="384247" y="578184"/>
                  </a:lnTo>
                  <a:cubicBezTo>
                    <a:pt x="384247" y="410545"/>
                    <a:pt x="384247" y="218958"/>
                    <a:pt x="384247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76"/>
            <p:cNvSpPr>
              <a:spLocks noChangeArrowheads="1"/>
            </p:cNvSpPr>
            <p:nvPr/>
          </p:nvSpPr>
          <p:spPr bwMode="auto">
            <a:xfrm>
              <a:off x="6102713" y="3524446"/>
              <a:ext cx="1297057" cy="2155748"/>
            </a:xfrm>
            <a:custGeom>
              <a:avLst/>
              <a:gdLst>
                <a:gd name="connsiteX0" fmla="*/ 718884 w 1297057"/>
                <a:gd name="connsiteY0" fmla="*/ 0 h 2155748"/>
                <a:gd name="connsiteX1" fmla="*/ 974147 w 1297057"/>
                <a:gd name="connsiteY1" fmla="*/ 257067 h 2155748"/>
                <a:gd name="connsiteX2" fmla="*/ 954087 w 1297057"/>
                <a:gd name="connsiteY2" fmla="*/ 357129 h 2155748"/>
                <a:gd name="connsiteX3" fmla="*/ 941417 w 1297057"/>
                <a:gd name="connsiteY3" fmla="*/ 380638 h 2155748"/>
                <a:gd name="connsiteX4" fmla="*/ 1297057 w 1297057"/>
                <a:gd name="connsiteY4" fmla="*/ 380638 h 2155748"/>
                <a:gd name="connsiteX5" fmla="*/ 1176513 w 1297057"/>
                <a:gd name="connsiteY5" fmla="*/ 727942 h 2155748"/>
                <a:gd name="connsiteX6" fmla="*/ 949971 w 1297057"/>
                <a:gd name="connsiteY6" fmla="*/ 1133281 h 2155748"/>
                <a:gd name="connsiteX7" fmla="*/ 899582 w 1297057"/>
                <a:gd name="connsiteY7" fmla="*/ 1204736 h 2155748"/>
                <a:gd name="connsiteX8" fmla="*/ 900183 w 1297057"/>
                <a:gd name="connsiteY8" fmla="*/ 1205486 h 2155748"/>
                <a:gd name="connsiteX9" fmla="*/ 888296 w 1297057"/>
                <a:gd name="connsiteY9" fmla="*/ 1220740 h 2155748"/>
                <a:gd name="connsiteX10" fmla="*/ 860122 w 1297057"/>
                <a:gd name="connsiteY10" fmla="*/ 1260694 h 2155748"/>
                <a:gd name="connsiteX11" fmla="*/ 0 w 1297057"/>
                <a:gd name="connsiteY11" fmla="*/ 2155748 h 2155748"/>
                <a:gd name="connsiteX12" fmla="*/ 0 w 1297057"/>
                <a:gd name="connsiteY12" fmla="*/ 380638 h 2155748"/>
                <a:gd name="connsiteX13" fmla="*/ 496352 w 1297057"/>
                <a:gd name="connsiteY13" fmla="*/ 380638 h 2155748"/>
                <a:gd name="connsiteX14" fmla="*/ 483681 w 1297057"/>
                <a:gd name="connsiteY14" fmla="*/ 357129 h 2155748"/>
                <a:gd name="connsiteX15" fmla="*/ 463621 w 1297057"/>
                <a:gd name="connsiteY15" fmla="*/ 257067 h 2155748"/>
                <a:gd name="connsiteX16" fmla="*/ 718884 w 1297057"/>
                <a:gd name="connsiteY16" fmla="*/ 0 h 2155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97057" h="2155748">
                  <a:moveTo>
                    <a:pt x="718884" y="0"/>
                  </a:moveTo>
                  <a:cubicBezTo>
                    <a:pt x="859862" y="0"/>
                    <a:pt x="974147" y="115093"/>
                    <a:pt x="974147" y="257067"/>
                  </a:cubicBezTo>
                  <a:cubicBezTo>
                    <a:pt x="974147" y="292561"/>
                    <a:pt x="967004" y="326374"/>
                    <a:pt x="954087" y="357129"/>
                  </a:cubicBezTo>
                  <a:lnTo>
                    <a:pt x="941417" y="380638"/>
                  </a:lnTo>
                  <a:lnTo>
                    <a:pt x="1297057" y="380638"/>
                  </a:lnTo>
                  <a:cubicBezTo>
                    <a:pt x="1270537" y="491583"/>
                    <a:pt x="1229552" y="607351"/>
                    <a:pt x="1176513" y="727942"/>
                  </a:cubicBezTo>
                  <a:cubicBezTo>
                    <a:pt x="1115487" y="867226"/>
                    <a:pt x="1037171" y="1003541"/>
                    <a:pt x="949971" y="1133281"/>
                  </a:cubicBezTo>
                  <a:lnTo>
                    <a:pt x="899582" y="1204736"/>
                  </a:lnTo>
                  <a:lnTo>
                    <a:pt x="900183" y="1205486"/>
                  </a:lnTo>
                  <a:lnTo>
                    <a:pt x="888296" y="1220740"/>
                  </a:lnTo>
                  <a:lnTo>
                    <a:pt x="860122" y="1260694"/>
                  </a:lnTo>
                  <a:cubicBezTo>
                    <a:pt x="491369" y="1760509"/>
                    <a:pt x="25314" y="2135851"/>
                    <a:pt x="0" y="2155748"/>
                  </a:cubicBezTo>
                  <a:cubicBezTo>
                    <a:pt x="0" y="2155748"/>
                    <a:pt x="0" y="2155748"/>
                    <a:pt x="0" y="380638"/>
                  </a:cubicBezTo>
                  <a:lnTo>
                    <a:pt x="496352" y="380638"/>
                  </a:lnTo>
                  <a:lnTo>
                    <a:pt x="483681" y="357129"/>
                  </a:lnTo>
                  <a:cubicBezTo>
                    <a:pt x="470764" y="326374"/>
                    <a:pt x="463621" y="292561"/>
                    <a:pt x="463621" y="257067"/>
                  </a:cubicBezTo>
                  <a:cubicBezTo>
                    <a:pt x="463621" y="115093"/>
                    <a:pt x="577906" y="0"/>
                    <a:pt x="718884" y="0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6838"/>
            <p:cNvSpPr>
              <a:spLocks noChangeArrowheads="1"/>
            </p:cNvSpPr>
            <p:nvPr/>
          </p:nvSpPr>
          <p:spPr bwMode="auto">
            <a:xfrm>
              <a:off x="5952983" y="4577968"/>
              <a:ext cx="512329" cy="514133"/>
            </a:xfrm>
            <a:prstGeom prst="ellipse">
              <a:avLst/>
            </a:prstGeom>
            <a:solidFill>
              <a:srgbClr val="AB001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79"/>
            <p:cNvSpPr>
              <a:spLocks noEditPoints="1"/>
            </p:cNvSpPr>
            <p:nvPr/>
          </p:nvSpPr>
          <p:spPr bwMode="auto">
            <a:xfrm>
              <a:off x="5189646" y="3032562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80"/>
            <p:cNvSpPr>
              <a:spLocks noEditPoints="1"/>
            </p:cNvSpPr>
            <p:nvPr/>
          </p:nvSpPr>
          <p:spPr bwMode="auto">
            <a:xfrm>
              <a:off x="5504021" y="4532891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81"/>
            <p:cNvSpPr>
              <a:spLocks noEditPoints="1"/>
            </p:cNvSpPr>
            <p:nvPr/>
          </p:nvSpPr>
          <p:spPr bwMode="auto">
            <a:xfrm>
              <a:off x="6537374" y="27812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82"/>
            <p:cNvSpPr>
              <a:spLocks noEditPoints="1"/>
            </p:cNvSpPr>
            <p:nvPr/>
          </p:nvSpPr>
          <p:spPr bwMode="auto">
            <a:xfrm>
              <a:off x="6557549" y="4147415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85"/>
          <p:cNvGrpSpPr/>
          <p:nvPr/>
        </p:nvGrpSpPr>
        <p:grpSpPr>
          <a:xfrm>
            <a:off x="6260072" y="1893642"/>
            <a:ext cx="2377819" cy="752209"/>
            <a:chOff x="5677501" y="2099129"/>
            <a:chExt cx="3494208" cy="829395"/>
          </a:xfrm>
        </p:grpSpPr>
        <p:sp>
          <p:nvSpPr>
            <p:cNvPr id="45" name="TextBox 44"/>
            <p:cNvSpPr txBox="1"/>
            <p:nvPr/>
          </p:nvSpPr>
          <p:spPr>
            <a:xfrm>
              <a:off x="5677501" y="2099129"/>
              <a:ext cx="1917942" cy="346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84"/>
            <p:cNvSpPr/>
            <p:nvPr/>
          </p:nvSpPr>
          <p:spPr>
            <a:xfrm>
              <a:off x="5692654" y="2399125"/>
              <a:ext cx="3479055" cy="529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86"/>
          <p:cNvGrpSpPr/>
          <p:nvPr/>
        </p:nvGrpSpPr>
        <p:grpSpPr>
          <a:xfrm flipH="1">
            <a:off x="685644" y="1893640"/>
            <a:ext cx="2475190" cy="752209"/>
            <a:chOff x="5649393" y="2099129"/>
            <a:chExt cx="3522316" cy="829395"/>
          </a:xfrm>
        </p:grpSpPr>
        <p:sp>
          <p:nvSpPr>
            <p:cNvPr id="48" name="TextBox 47"/>
            <p:cNvSpPr txBox="1"/>
            <p:nvPr/>
          </p:nvSpPr>
          <p:spPr>
            <a:xfrm>
              <a:off x="5649393" y="2099129"/>
              <a:ext cx="1857313" cy="346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88"/>
            <p:cNvSpPr/>
            <p:nvPr/>
          </p:nvSpPr>
          <p:spPr>
            <a:xfrm>
              <a:off x="5692655" y="2399125"/>
              <a:ext cx="3479054" cy="529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91"/>
          <p:cNvGrpSpPr/>
          <p:nvPr/>
        </p:nvGrpSpPr>
        <p:grpSpPr>
          <a:xfrm flipH="1">
            <a:off x="683568" y="4251642"/>
            <a:ext cx="2459160" cy="752209"/>
            <a:chOff x="5672205" y="2099129"/>
            <a:chExt cx="3499504" cy="829395"/>
          </a:xfrm>
        </p:grpSpPr>
        <p:sp>
          <p:nvSpPr>
            <p:cNvPr id="51" name="TextBox 50"/>
            <p:cNvSpPr txBox="1"/>
            <p:nvPr/>
          </p:nvSpPr>
          <p:spPr>
            <a:xfrm>
              <a:off x="5672205" y="2099129"/>
              <a:ext cx="1857313" cy="346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93"/>
            <p:cNvSpPr/>
            <p:nvPr/>
          </p:nvSpPr>
          <p:spPr>
            <a:xfrm>
              <a:off x="5692654" y="2399125"/>
              <a:ext cx="3479055" cy="529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94"/>
          <p:cNvGrpSpPr/>
          <p:nvPr/>
        </p:nvGrpSpPr>
        <p:grpSpPr>
          <a:xfrm>
            <a:off x="6254958" y="4251642"/>
            <a:ext cx="2382202" cy="752209"/>
            <a:chOff x="5671059" y="2099129"/>
            <a:chExt cx="3500650" cy="829395"/>
          </a:xfrm>
        </p:grpSpPr>
        <p:sp>
          <p:nvSpPr>
            <p:cNvPr id="54" name="TextBox 53"/>
            <p:cNvSpPr txBox="1"/>
            <p:nvPr/>
          </p:nvSpPr>
          <p:spPr>
            <a:xfrm>
              <a:off x="5671059" y="2099129"/>
              <a:ext cx="1917942" cy="346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96"/>
            <p:cNvSpPr/>
            <p:nvPr/>
          </p:nvSpPr>
          <p:spPr>
            <a:xfrm>
              <a:off x="5692653" y="2399125"/>
              <a:ext cx="3479056" cy="5293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849404" y="1412776"/>
            <a:ext cx="2910331" cy="4300222"/>
            <a:chOff x="1912729" y="1458758"/>
            <a:chExt cx="3510756" cy="5187394"/>
          </a:xfrm>
        </p:grpSpPr>
        <p:grpSp>
          <p:nvGrpSpPr>
            <p:cNvPr id="5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7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solidFill>
                <a:srgbClr val="AB0019">
                  <a:lumMod val="75000"/>
                </a:srgb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10800000" scaled="1"/>
                <a:tileRect/>
              </a:gra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rgbClr val="AB0019">
                  <a:lumMod val="75000"/>
                </a:srgbClr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7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7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5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A5A5A5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AB001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A5A5A5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rgbClr val="AB0019">
                <a:lumMod val="50000"/>
              </a:srgbClr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AB001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A5A5A5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AB0019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rgbClr val="A5A5A5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33"/>
            <p:cNvSpPr/>
            <p:nvPr/>
          </p:nvSpPr>
          <p:spPr>
            <a:xfrm>
              <a:off x="2679705" y="2509740"/>
              <a:ext cx="2330568" cy="378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38"/>
            <p:cNvSpPr txBox="1"/>
            <p:nvPr/>
          </p:nvSpPr>
          <p:spPr>
            <a:xfrm>
              <a:off x="1934024" y="2478964"/>
              <a:ext cx="325252" cy="3786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66" name="TextBox 191"/>
            <p:cNvSpPr txBox="1"/>
            <p:nvPr/>
          </p:nvSpPr>
          <p:spPr>
            <a:xfrm>
              <a:off x="1934024" y="3381429"/>
              <a:ext cx="325252" cy="3786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192"/>
            <p:cNvSpPr txBox="1"/>
            <p:nvPr/>
          </p:nvSpPr>
          <p:spPr>
            <a:xfrm>
              <a:off x="1934024" y="4283895"/>
              <a:ext cx="325252" cy="3786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68" name="TextBox 193"/>
            <p:cNvSpPr txBox="1"/>
            <p:nvPr/>
          </p:nvSpPr>
          <p:spPr>
            <a:xfrm>
              <a:off x="1934024" y="5186362"/>
              <a:ext cx="325252" cy="3786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69" name="Rectangle 38"/>
            <p:cNvSpPr/>
            <p:nvPr/>
          </p:nvSpPr>
          <p:spPr>
            <a:xfrm>
              <a:off x="2679705" y="3412206"/>
              <a:ext cx="2330568" cy="378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39"/>
            <p:cNvSpPr/>
            <p:nvPr/>
          </p:nvSpPr>
          <p:spPr>
            <a:xfrm>
              <a:off x="2679705" y="4314671"/>
              <a:ext cx="2330568" cy="378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40"/>
            <p:cNvSpPr/>
            <p:nvPr/>
          </p:nvSpPr>
          <p:spPr>
            <a:xfrm>
              <a:off x="2679705" y="5214752"/>
              <a:ext cx="2330568" cy="3786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en-GB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4269420" y="183215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43"/>
          <p:cNvSpPr/>
          <p:nvPr/>
        </p:nvSpPr>
        <p:spPr>
          <a:xfrm>
            <a:off x="4261768" y="2135763"/>
            <a:ext cx="3878957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Donut 44"/>
          <p:cNvSpPr/>
          <p:nvPr/>
        </p:nvSpPr>
        <p:spPr>
          <a:xfrm>
            <a:off x="4322251" y="2975090"/>
            <a:ext cx="641947" cy="641947"/>
          </a:xfrm>
          <a:prstGeom prst="donut">
            <a:avLst>
              <a:gd name="adj" fmla="val 6804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Freeform 45"/>
          <p:cNvSpPr>
            <a:spLocks noEditPoints="1"/>
          </p:cNvSpPr>
          <p:nvPr/>
        </p:nvSpPr>
        <p:spPr bwMode="auto">
          <a:xfrm>
            <a:off x="4504565" y="3150035"/>
            <a:ext cx="277318" cy="29205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AB001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6"/>
          <p:cNvSpPr>
            <a:spLocks noEditPoints="1"/>
          </p:cNvSpPr>
          <p:nvPr/>
        </p:nvSpPr>
        <p:spPr bwMode="auto">
          <a:xfrm>
            <a:off x="4479443" y="4501406"/>
            <a:ext cx="314829" cy="254544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AB0019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47"/>
          <p:cNvSpPr>
            <a:spLocks noEditPoints="1"/>
          </p:cNvSpPr>
          <p:nvPr/>
        </p:nvSpPr>
        <p:spPr bwMode="auto">
          <a:xfrm>
            <a:off x="6906859" y="4499173"/>
            <a:ext cx="210333" cy="308132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8"/>
          <p:cNvSpPr>
            <a:spLocks noEditPoints="1"/>
          </p:cNvSpPr>
          <p:nvPr/>
        </p:nvSpPr>
        <p:spPr bwMode="auto">
          <a:xfrm>
            <a:off x="6897881" y="3161424"/>
            <a:ext cx="222390" cy="269280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A5A5A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Donut 49"/>
          <p:cNvSpPr/>
          <p:nvPr/>
        </p:nvSpPr>
        <p:spPr>
          <a:xfrm>
            <a:off x="6691053" y="4319280"/>
            <a:ext cx="641947" cy="641947"/>
          </a:xfrm>
          <a:prstGeom prst="donut">
            <a:avLst>
              <a:gd name="adj" fmla="val 680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Donut 50"/>
          <p:cNvSpPr/>
          <p:nvPr/>
        </p:nvSpPr>
        <p:spPr>
          <a:xfrm>
            <a:off x="4317449" y="4319416"/>
            <a:ext cx="641947" cy="641947"/>
          </a:xfrm>
          <a:prstGeom prst="donut">
            <a:avLst>
              <a:gd name="adj" fmla="val 6804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Donut 51"/>
          <p:cNvSpPr/>
          <p:nvPr/>
        </p:nvSpPr>
        <p:spPr>
          <a:xfrm>
            <a:off x="6685998" y="2975090"/>
            <a:ext cx="641947" cy="641947"/>
          </a:xfrm>
          <a:prstGeom prst="donut">
            <a:avLst>
              <a:gd name="adj" fmla="val 680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957781" y="3248000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902122" y="3009451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87199" y="3248000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281470" y="3009451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957781" y="4600085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902122" y="4346848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7338152" y="4600085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283521" y="4346848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200" b="1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60"/>
          <p:cNvSpPr/>
          <p:nvPr/>
        </p:nvSpPr>
        <p:spPr>
          <a:xfrm>
            <a:off x="4275185" y="3626171"/>
            <a:ext cx="212679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ectangle 61"/>
          <p:cNvSpPr/>
          <p:nvPr/>
        </p:nvSpPr>
        <p:spPr>
          <a:xfrm>
            <a:off x="4275185" y="4976128"/>
            <a:ext cx="212679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62"/>
          <p:cNvSpPr/>
          <p:nvPr/>
        </p:nvSpPr>
        <p:spPr>
          <a:xfrm>
            <a:off x="6635930" y="3626171"/>
            <a:ext cx="212679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63"/>
          <p:cNvSpPr/>
          <p:nvPr/>
        </p:nvSpPr>
        <p:spPr>
          <a:xfrm>
            <a:off x="6630501" y="4976128"/>
            <a:ext cx="212679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9"/>
          <p:cNvGrpSpPr/>
          <p:nvPr/>
        </p:nvGrpSpPr>
        <p:grpSpPr>
          <a:xfrm>
            <a:off x="6009757" y="3433792"/>
            <a:ext cx="409104" cy="1051021"/>
            <a:chOff x="1371598" y="1962150"/>
            <a:chExt cx="915449" cy="2351874"/>
          </a:xfrm>
          <a:solidFill>
            <a:srgbClr val="AB0019"/>
          </a:solidFill>
        </p:grpSpPr>
        <p:sp>
          <p:nvSpPr>
            <p:cNvPr id="28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33"/>
          <p:cNvGrpSpPr/>
          <p:nvPr/>
        </p:nvGrpSpPr>
        <p:grpSpPr>
          <a:xfrm>
            <a:off x="689932" y="3836310"/>
            <a:ext cx="409104" cy="1127051"/>
            <a:chOff x="1371598" y="1962150"/>
            <a:chExt cx="915449" cy="2522008"/>
          </a:xfrm>
          <a:solidFill>
            <a:srgbClr val="AB0019"/>
          </a:solidFill>
        </p:grpSpPr>
        <p:sp>
          <p:nvSpPr>
            <p:cNvPr id="31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25"/>
          <p:cNvGrpSpPr/>
          <p:nvPr/>
        </p:nvGrpSpPr>
        <p:grpSpPr>
          <a:xfrm>
            <a:off x="3819074" y="3002242"/>
            <a:ext cx="409104" cy="995076"/>
            <a:chOff x="1371598" y="1962150"/>
            <a:chExt cx="915449" cy="2226686"/>
          </a:xfrm>
          <a:solidFill>
            <a:srgbClr val="A5A5A5"/>
          </a:solidFill>
        </p:grpSpPr>
        <p:sp>
          <p:nvSpPr>
            <p:cNvPr id="34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4"/>
          <p:cNvGrpSpPr/>
          <p:nvPr/>
        </p:nvGrpSpPr>
        <p:grpSpPr>
          <a:xfrm>
            <a:off x="-108520" y="3852775"/>
            <a:ext cx="9660439" cy="2298014"/>
            <a:chOff x="0" y="1885950"/>
            <a:chExt cx="9144000" cy="3257550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rgbClr val="AB001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rgbClr val="AB00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rgbClr val="E7E6E6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E7E6E6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1"/>
          <p:cNvGrpSpPr/>
          <p:nvPr/>
        </p:nvGrpSpPr>
        <p:grpSpPr>
          <a:xfrm>
            <a:off x="-108520" y="4784552"/>
            <a:ext cx="9660439" cy="1366238"/>
            <a:chOff x="0" y="3378148"/>
            <a:chExt cx="9144000" cy="1765352"/>
          </a:xfrm>
        </p:grpSpPr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"/>
          <p:cNvSpPr txBox="1">
            <a:spLocks/>
          </p:cNvSpPr>
          <p:nvPr/>
        </p:nvSpPr>
        <p:spPr>
          <a:xfrm>
            <a:off x="4362150" y="3035469"/>
            <a:ext cx="115273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548505" y="3457220"/>
            <a:ext cx="115273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1242060" y="3859738"/>
            <a:ext cx="1152735" cy="32284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ooter Text"/>
          <p:cNvSpPr txBox="1"/>
          <p:nvPr/>
        </p:nvSpPr>
        <p:spPr>
          <a:xfrm>
            <a:off x="622316" y="1256786"/>
            <a:ext cx="8198156" cy="7259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12"/>
          <p:cNvGraphicFramePr/>
          <p:nvPr>
            <p:extLst>
              <p:ext uri="{D42A27DB-BD31-4B8C-83A1-F6EECF244321}">
                <p14:modId xmlns:p14="http://schemas.microsoft.com/office/powerpoint/2010/main" val="1223949499"/>
              </p:ext>
            </p:extLst>
          </p:nvPr>
        </p:nvGraphicFramePr>
        <p:xfrm>
          <a:off x="477665" y="2132856"/>
          <a:ext cx="4502127" cy="3026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13"/>
          <p:cNvSpPr/>
          <p:nvPr/>
        </p:nvSpPr>
        <p:spPr>
          <a:xfrm>
            <a:off x="5277674" y="2453413"/>
            <a:ext cx="472043" cy="47475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858466" y="2492775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277674" y="3114584"/>
            <a:ext cx="472043" cy="474750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858466" y="3150656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17"/>
          <p:cNvSpPr/>
          <p:nvPr/>
        </p:nvSpPr>
        <p:spPr>
          <a:xfrm>
            <a:off x="5277674" y="3771882"/>
            <a:ext cx="472043" cy="47475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897195" y="3808537"/>
            <a:ext cx="285126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19"/>
          <p:cNvSpPr/>
          <p:nvPr/>
        </p:nvSpPr>
        <p:spPr>
          <a:xfrm>
            <a:off x="5277674" y="4399803"/>
            <a:ext cx="472043" cy="474750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897195" y="4466418"/>
            <a:ext cx="2812539" cy="40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5340750" y="2574112"/>
            <a:ext cx="345892" cy="233353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06"/>
          <p:cNvSpPr>
            <a:spLocks noEditPoints="1"/>
          </p:cNvSpPr>
          <p:nvPr/>
        </p:nvSpPr>
        <p:spPr bwMode="auto">
          <a:xfrm>
            <a:off x="5425153" y="3876327"/>
            <a:ext cx="177083" cy="238317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3"/>
          <p:cNvGrpSpPr/>
          <p:nvPr/>
        </p:nvGrpSpPr>
        <p:grpSpPr>
          <a:xfrm>
            <a:off x="5421017" y="3213768"/>
            <a:ext cx="185358" cy="276383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28"/>
          <p:cNvGrpSpPr/>
          <p:nvPr/>
        </p:nvGrpSpPr>
        <p:grpSpPr>
          <a:xfrm>
            <a:off x="5414395" y="4508090"/>
            <a:ext cx="198598" cy="258178"/>
            <a:chOff x="6421904" y="4798576"/>
            <a:chExt cx="299494" cy="389342"/>
          </a:xfrm>
          <a:solidFill>
            <a:sysClr val="window" lastClr="FFFFFF"/>
          </a:solidFill>
        </p:grpSpPr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3"/>
          <p:cNvGrpSpPr/>
          <p:nvPr/>
        </p:nvGrpSpPr>
        <p:grpSpPr>
          <a:xfrm>
            <a:off x="3263954" y="3737505"/>
            <a:ext cx="1525379" cy="1525377"/>
            <a:chOff x="3012066" y="4238100"/>
            <a:chExt cx="2371719" cy="2371719"/>
          </a:xfrm>
        </p:grpSpPr>
        <p:sp>
          <p:nvSpPr>
            <p:cNvPr id="55" name="Oval 4"/>
            <p:cNvSpPr/>
            <p:nvPr/>
          </p:nvSpPr>
          <p:spPr>
            <a:xfrm>
              <a:off x="3012066" y="4238100"/>
              <a:ext cx="2371719" cy="2371719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6" name="Group 5"/>
            <p:cNvGrpSpPr/>
            <p:nvPr/>
          </p:nvGrpSpPr>
          <p:grpSpPr>
            <a:xfrm>
              <a:off x="3965753" y="4927075"/>
              <a:ext cx="464344" cy="450850"/>
              <a:chOff x="8216107" y="4449763"/>
              <a:chExt cx="464344" cy="450850"/>
            </a:xfrm>
            <a:solidFill>
              <a:sysClr val="window" lastClr="FFFFFF"/>
            </a:solidFill>
          </p:grpSpPr>
          <p:sp>
            <p:nvSpPr>
              <p:cNvPr id="58" name="AutoShape 16"/>
              <p:cNvSpPr>
                <a:spLocks/>
              </p:cNvSpPr>
              <p:nvPr/>
            </p:nvSpPr>
            <p:spPr bwMode="auto">
              <a:xfrm>
                <a:off x="8448675" y="4696619"/>
                <a:ext cx="57944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7"/>
              <p:cNvSpPr>
                <a:spLocks/>
              </p:cNvSpPr>
              <p:nvPr/>
            </p:nvSpPr>
            <p:spPr bwMode="auto">
              <a:xfrm>
                <a:off x="8216107" y="4449763"/>
                <a:ext cx="464344" cy="45085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3286697" y="5425593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9"/>
          <p:cNvGrpSpPr/>
          <p:nvPr/>
        </p:nvGrpSpPr>
        <p:grpSpPr>
          <a:xfrm>
            <a:off x="4392633" y="2871892"/>
            <a:ext cx="1525379" cy="1525377"/>
            <a:chOff x="4783283" y="2878610"/>
            <a:chExt cx="2371719" cy="2371719"/>
          </a:xfrm>
        </p:grpSpPr>
        <p:sp>
          <p:nvSpPr>
            <p:cNvPr id="61" name="Oval 10"/>
            <p:cNvSpPr/>
            <p:nvPr/>
          </p:nvSpPr>
          <p:spPr>
            <a:xfrm>
              <a:off x="4783283" y="2878610"/>
              <a:ext cx="2371719" cy="2371719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2" name="Group 11"/>
            <p:cNvGrpSpPr/>
            <p:nvPr/>
          </p:nvGrpSpPr>
          <p:grpSpPr>
            <a:xfrm>
              <a:off x="5733691" y="3499170"/>
              <a:ext cx="465138" cy="435769"/>
              <a:chOff x="5368132" y="3540125"/>
              <a:chExt cx="465138" cy="435769"/>
            </a:xfrm>
            <a:solidFill>
              <a:sysClr val="window" lastClr="FFFFFF"/>
            </a:solidFill>
          </p:grpSpPr>
          <p:sp>
            <p:nvSpPr>
              <p:cNvPr id="64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5071659" y="3823781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5"/>
          <p:cNvGrpSpPr/>
          <p:nvPr/>
        </p:nvGrpSpPr>
        <p:grpSpPr>
          <a:xfrm>
            <a:off x="5513580" y="1949481"/>
            <a:ext cx="1525379" cy="1525377"/>
            <a:chOff x="6554500" y="1450117"/>
            <a:chExt cx="2371719" cy="2371719"/>
          </a:xfrm>
        </p:grpSpPr>
        <p:sp>
          <p:nvSpPr>
            <p:cNvPr id="67" name="Oval 16"/>
            <p:cNvSpPr/>
            <p:nvPr/>
          </p:nvSpPr>
          <p:spPr>
            <a:xfrm>
              <a:off x="6554500" y="1450117"/>
              <a:ext cx="2371719" cy="2371719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" name="Group 17"/>
            <p:cNvGrpSpPr/>
            <p:nvPr/>
          </p:nvGrpSpPr>
          <p:grpSpPr>
            <a:xfrm>
              <a:off x="7507790" y="1897832"/>
              <a:ext cx="465138" cy="391319"/>
              <a:chOff x="5368132" y="2625725"/>
              <a:chExt cx="465138" cy="391319"/>
            </a:xfrm>
            <a:solidFill>
              <a:sysClr val="window" lastClr="FFFFFF"/>
            </a:solidFill>
          </p:grpSpPr>
          <p:sp>
            <p:nvSpPr>
              <p:cNvPr id="70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ctr" defTabSz="24108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6836747" y="2388921"/>
              <a:ext cx="1822452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22"/>
          <p:cNvGrpSpPr/>
          <p:nvPr/>
        </p:nvGrpSpPr>
        <p:grpSpPr>
          <a:xfrm>
            <a:off x="6572951" y="1844824"/>
            <a:ext cx="588099" cy="588098"/>
            <a:chOff x="8315058" y="1179092"/>
            <a:chExt cx="914400" cy="914400"/>
          </a:xfrm>
        </p:grpSpPr>
        <p:sp>
          <p:nvSpPr>
            <p:cNvPr id="74" name="Oval 23"/>
            <p:cNvSpPr/>
            <p:nvPr/>
          </p:nvSpPr>
          <p:spPr>
            <a:xfrm>
              <a:off x="8315058" y="1179092"/>
              <a:ext cx="914400" cy="914400"/>
            </a:xfrm>
            <a:prstGeom prst="ellipse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348299" y="1396744"/>
              <a:ext cx="847918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25"/>
          <p:cNvGrpSpPr/>
          <p:nvPr/>
        </p:nvGrpSpPr>
        <p:grpSpPr>
          <a:xfrm>
            <a:off x="5495608" y="2886760"/>
            <a:ext cx="588099" cy="588098"/>
            <a:chOff x="6375422" y="2866838"/>
            <a:chExt cx="914400" cy="914400"/>
          </a:xfrm>
        </p:grpSpPr>
        <p:sp>
          <p:nvSpPr>
            <p:cNvPr id="77" name="Oval 26"/>
            <p:cNvSpPr/>
            <p:nvPr/>
          </p:nvSpPr>
          <p:spPr>
            <a:xfrm>
              <a:off x="6375422" y="2866838"/>
              <a:ext cx="914400" cy="914400"/>
            </a:xfrm>
            <a:prstGeom prst="ellipse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486909" y="3080078"/>
              <a:ext cx="725790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28"/>
          <p:cNvGrpSpPr/>
          <p:nvPr/>
        </p:nvGrpSpPr>
        <p:grpSpPr>
          <a:xfrm>
            <a:off x="4336027" y="3762635"/>
            <a:ext cx="588099" cy="588098"/>
            <a:chOff x="4701717" y="4238100"/>
            <a:chExt cx="914400" cy="914400"/>
          </a:xfrm>
        </p:grpSpPr>
        <p:sp>
          <p:nvSpPr>
            <p:cNvPr id="80" name="Oval 29"/>
            <p:cNvSpPr/>
            <p:nvPr/>
          </p:nvSpPr>
          <p:spPr>
            <a:xfrm>
              <a:off x="4701717" y="4238100"/>
              <a:ext cx="914400" cy="914400"/>
            </a:xfrm>
            <a:prstGeom prst="ellipse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800103" y="4398484"/>
              <a:ext cx="725790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2" name="Rectangle 31"/>
          <p:cNvSpPr/>
          <p:nvPr/>
        </p:nvSpPr>
        <p:spPr>
          <a:xfrm>
            <a:off x="569475" y="2432251"/>
            <a:ext cx="335588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3" name="Group 32"/>
          <p:cNvGrpSpPr/>
          <p:nvPr/>
        </p:nvGrpSpPr>
        <p:grpSpPr>
          <a:xfrm>
            <a:off x="7173713" y="2328196"/>
            <a:ext cx="1862783" cy="519502"/>
            <a:chOff x="9229458" y="2785396"/>
            <a:chExt cx="3471881" cy="596035"/>
          </a:xfrm>
        </p:grpSpPr>
        <p:sp>
          <p:nvSpPr>
            <p:cNvPr id="84" name="TextBox 83"/>
            <p:cNvSpPr txBox="1"/>
            <p:nvPr/>
          </p:nvSpPr>
          <p:spPr>
            <a:xfrm>
              <a:off x="9229458" y="2785396"/>
              <a:ext cx="2184606" cy="338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ectangle 34"/>
            <p:cNvSpPr/>
            <p:nvPr/>
          </p:nvSpPr>
          <p:spPr>
            <a:xfrm>
              <a:off x="9229458" y="3021250"/>
              <a:ext cx="3471881" cy="360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35"/>
          <p:cNvGrpSpPr/>
          <p:nvPr/>
        </p:nvGrpSpPr>
        <p:grpSpPr>
          <a:xfrm>
            <a:off x="5996198" y="3734167"/>
            <a:ext cx="1909593" cy="504788"/>
            <a:chOff x="9199697" y="2802274"/>
            <a:chExt cx="3978172" cy="579154"/>
          </a:xfrm>
        </p:grpSpPr>
        <p:sp>
          <p:nvSpPr>
            <p:cNvPr id="87" name="TextBox 86"/>
            <p:cNvSpPr txBox="1"/>
            <p:nvPr/>
          </p:nvSpPr>
          <p:spPr>
            <a:xfrm>
              <a:off x="9199697" y="2802274"/>
              <a:ext cx="2441818" cy="33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37"/>
            <p:cNvSpPr/>
            <p:nvPr/>
          </p:nvSpPr>
          <p:spPr>
            <a:xfrm>
              <a:off x="9229458" y="3021247"/>
              <a:ext cx="3948411" cy="360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38"/>
          <p:cNvGrpSpPr/>
          <p:nvPr/>
        </p:nvGrpSpPr>
        <p:grpSpPr>
          <a:xfrm>
            <a:off x="4780405" y="4703947"/>
            <a:ext cx="1875661" cy="506200"/>
            <a:chOff x="9183395" y="2800657"/>
            <a:chExt cx="4657696" cy="580774"/>
          </a:xfrm>
        </p:grpSpPr>
        <p:sp>
          <p:nvSpPr>
            <p:cNvPr id="90" name="TextBox 89"/>
            <p:cNvSpPr txBox="1"/>
            <p:nvPr/>
          </p:nvSpPr>
          <p:spPr>
            <a:xfrm>
              <a:off x="9183395" y="2800657"/>
              <a:ext cx="2910633" cy="338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Rectangle 40"/>
            <p:cNvSpPr/>
            <p:nvPr/>
          </p:nvSpPr>
          <p:spPr>
            <a:xfrm>
              <a:off x="9229459" y="3021250"/>
              <a:ext cx="4611632" cy="3601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569475" y="2116584"/>
            <a:ext cx="1409648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93" name="Straight Connector 42"/>
          <p:cNvCxnSpPr/>
          <p:nvPr/>
        </p:nvCxnSpPr>
        <p:spPr>
          <a:xfrm>
            <a:off x="649368" y="2415671"/>
            <a:ext cx="3227953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grpSp>
        <p:nvGrpSpPr>
          <p:cNvPr id="94" name="Group 43"/>
          <p:cNvGrpSpPr/>
          <p:nvPr/>
        </p:nvGrpSpPr>
        <p:grpSpPr>
          <a:xfrm>
            <a:off x="517020" y="3279712"/>
            <a:ext cx="408980" cy="408980"/>
            <a:chOff x="647516" y="3587220"/>
            <a:chExt cx="469232" cy="469232"/>
          </a:xfrm>
        </p:grpSpPr>
        <p:sp>
          <p:nvSpPr>
            <p:cNvPr id="95" name="Oval 44"/>
            <p:cNvSpPr/>
            <p:nvPr/>
          </p:nvSpPr>
          <p:spPr>
            <a:xfrm>
              <a:off x="647516" y="3587220"/>
              <a:ext cx="469232" cy="469232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39"/>
            <p:cNvSpPr>
              <a:spLocks/>
            </p:cNvSpPr>
            <p:nvPr/>
          </p:nvSpPr>
          <p:spPr bwMode="auto">
            <a:xfrm>
              <a:off x="707698" y="364304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6"/>
          <p:cNvGrpSpPr/>
          <p:nvPr/>
        </p:nvGrpSpPr>
        <p:grpSpPr>
          <a:xfrm>
            <a:off x="517020" y="3990851"/>
            <a:ext cx="408980" cy="408980"/>
            <a:chOff x="647516" y="4402912"/>
            <a:chExt cx="469232" cy="469232"/>
          </a:xfrm>
        </p:grpSpPr>
        <p:sp>
          <p:nvSpPr>
            <p:cNvPr id="98" name="Oval 47"/>
            <p:cNvSpPr/>
            <p:nvPr/>
          </p:nvSpPr>
          <p:spPr>
            <a:xfrm>
              <a:off x="647516" y="4402912"/>
              <a:ext cx="469232" cy="469232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39"/>
            <p:cNvSpPr>
              <a:spLocks/>
            </p:cNvSpPr>
            <p:nvPr/>
          </p:nvSpPr>
          <p:spPr bwMode="auto">
            <a:xfrm>
              <a:off x="709612" y="4468460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9"/>
          <p:cNvGrpSpPr/>
          <p:nvPr/>
        </p:nvGrpSpPr>
        <p:grpSpPr>
          <a:xfrm>
            <a:off x="517020" y="4703945"/>
            <a:ext cx="408980" cy="408980"/>
            <a:chOff x="647516" y="5218604"/>
            <a:chExt cx="469232" cy="469232"/>
          </a:xfrm>
        </p:grpSpPr>
        <p:sp>
          <p:nvSpPr>
            <p:cNvPr id="101" name="Oval 50"/>
            <p:cNvSpPr/>
            <p:nvPr/>
          </p:nvSpPr>
          <p:spPr>
            <a:xfrm>
              <a:off x="647516" y="5218604"/>
              <a:ext cx="469232" cy="469232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39"/>
            <p:cNvSpPr>
              <a:spLocks/>
            </p:cNvSpPr>
            <p:nvPr/>
          </p:nvSpPr>
          <p:spPr bwMode="auto">
            <a:xfrm>
              <a:off x="707698" y="5284152"/>
              <a:ext cx="348868" cy="338135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Rectangle 52"/>
          <p:cNvSpPr/>
          <p:nvPr/>
        </p:nvSpPr>
        <p:spPr>
          <a:xfrm>
            <a:off x="931047" y="3302493"/>
            <a:ext cx="189462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ectangle 53"/>
          <p:cNvSpPr/>
          <p:nvPr/>
        </p:nvSpPr>
        <p:spPr>
          <a:xfrm>
            <a:off x="931047" y="4013632"/>
            <a:ext cx="1894621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ectangle 54"/>
          <p:cNvSpPr/>
          <p:nvPr/>
        </p:nvSpPr>
        <p:spPr>
          <a:xfrm>
            <a:off x="931048" y="4726726"/>
            <a:ext cx="189462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68587" y="243883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64841" y="1628800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916601" y="363385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916601" y="409144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311453" y="363843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311456" y="409666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11632" y="441053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331640" y="2421939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5"/>
          <p:cNvSpPr>
            <a:spLocks/>
          </p:cNvSpPr>
          <p:nvPr/>
        </p:nvSpPr>
        <p:spPr bwMode="auto">
          <a:xfrm>
            <a:off x="3273832" y="3500399"/>
            <a:ext cx="2623582" cy="1605983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3273832" y="3113283"/>
            <a:ext cx="2623582" cy="1605983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AB0019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273832" y="2730178"/>
            <a:ext cx="2623582" cy="1605983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A5A5A5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3273832" y="2276872"/>
            <a:ext cx="2623582" cy="1605983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AB0019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10"/>
          <p:cNvSpPr/>
          <p:nvPr/>
        </p:nvSpPr>
        <p:spPr>
          <a:xfrm>
            <a:off x="7291965" y="2931855"/>
            <a:ext cx="1507877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7291965" y="3898411"/>
            <a:ext cx="1507877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6475425" y="2890462"/>
            <a:ext cx="678832" cy="656059"/>
          </a:xfrm>
          <a:prstGeom prst="round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ounded Rectangle 13"/>
          <p:cNvSpPr/>
          <p:nvPr/>
        </p:nvSpPr>
        <p:spPr>
          <a:xfrm>
            <a:off x="6475425" y="3857017"/>
            <a:ext cx="678832" cy="656059"/>
          </a:xfrm>
          <a:prstGeom prst="round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416272" y="2931855"/>
            <a:ext cx="1507877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416272" y="3898411"/>
            <a:ext cx="1507877" cy="6351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2038349" y="2890462"/>
            <a:ext cx="678832" cy="656059"/>
          </a:xfrm>
          <a:prstGeom prst="round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ounded Rectangle 17"/>
          <p:cNvSpPr/>
          <p:nvPr/>
        </p:nvSpPr>
        <p:spPr>
          <a:xfrm>
            <a:off x="2038349" y="3857017"/>
            <a:ext cx="678832" cy="656059"/>
          </a:xfrm>
          <a:prstGeom prst="round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Group 18"/>
          <p:cNvGrpSpPr/>
          <p:nvPr/>
        </p:nvGrpSpPr>
        <p:grpSpPr>
          <a:xfrm>
            <a:off x="6581763" y="2988357"/>
            <a:ext cx="466152" cy="462960"/>
            <a:chOff x="1979613" y="3067051"/>
            <a:chExt cx="231775" cy="230188"/>
          </a:xfrm>
          <a:solidFill>
            <a:sysClr val="window" lastClr="FFFFFF"/>
          </a:solidFill>
        </p:grpSpPr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2"/>
          <p:cNvGrpSpPr/>
          <p:nvPr/>
        </p:nvGrpSpPr>
        <p:grpSpPr>
          <a:xfrm>
            <a:off x="6613133" y="4025600"/>
            <a:ext cx="384256" cy="370129"/>
            <a:chOff x="4616450" y="1549401"/>
            <a:chExt cx="215900" cy="207963"/>
          </a:xfrm>
          <a:solidFill>
            <a:sysClr val="window" lastClr="FFFFFF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59"/>
          <p:cNvSpPr>
            <a:spLocks noEditPoints="1"/>
          </p:cNvSpPr>
          <p:nvPr/>
        </p:nvSpPr>
        <p:spPr bwMode="auto">
          <a:xfrm>
            <a:off x="2201662" y="3947759"/>
            <a:ext cx="334038" cy="447972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26"/>
          <p:cNvGrpSpPr/>
          <p:nvPr/>
        </p:nvGrpSpPr>
        <p:grpSpPr>
          <a:xfrm>
            <a:off x="2219828" y="3036883"/>
            <a:ext cx="315872" cy="365911"/>
            <a:chOff x="3581400" y="3905251"/>
            <a:chExt cx="160338" cy="185738"/>
          </a:xfrm>
          <a:solidFill>
            <a:sysClr val="window" lastClr="FFFFFF"/>
          </a:solidFill>
        </p:grpSpPr>
        <p:sp>
          <p:nvSpPr>
            <p:cNvPr id="4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1"/>
          <p:cNvGrpSpPr/>
          <p:nvPr/>
        </p:nvGrpSpPr>
        <p:grpSpPr>
          <a:xfrm rot="16200000">
            <a:off x="1874834" y="3652028"/>
            <a:ext cx="695610" cy="463741"/>
            <a:chOff x="3200400" y="1234012"/>
            <a:chExt cx="1371600" cy="728138"/>
          </a:xfrm>
        </p:grpSpPr>
        <p:sp>
          <p:nvSpPr>
            <p:cNvPr id="71" name="Round Single Corner Rectangle 58"/>
            <p:cNvSpPr/>
            <p:nvPr/>
          </p:nvSpPr>
          <p:spPr>
            <a:xfrm>
              <a:off x="41148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59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Round Single Corner Rectangle 60"/>
            <p:cNvSpPr/>
            <p:nvPr/>
          </p:nvSpPr>
          <p:spPr>
            <a:xfrm flipH="1">
              <a:off x="3200400" y="1234012"/>
              <a:ext cx="457200" cy="728138"/>
            </a:xfrm>
            <a:prstGeom prst="round1Rect">
              <a:avLst>
                <a:gd name="adj" fmla="val 50000"/>
              </a:avLst>
            </a:prstGeom>
            <a:solidFill>
              <a:srgbClr val="AB0019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62"/>
          <p:cNvGrpSpPr/>
          <p:nvPr/>
        </p:nvGrpSpPr>
        <p:grpSpPr>
          <a:xfrm rot="16200000">
            <a:off x="2815446" y="3652028"/>
            <a:ext cx="695610" cy="463741"/>
            <a:chOff x="3200400" y="1234012"/>
            <a:chExt cx="1371600" cy="728138"/>
          </a:xfrm>
        </p:grpSpPr>
        <p:sp>
          <p:nvSpPr>
            <p:cNvPr id="7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65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A5A5A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4"/>
          <p:cNvGrpSpPr/>
          <p:nvPr/>
        </p:nvGrpSpPr>
        <p:grpSpPr>
          <a:xfrm rot="16200000">
            <a:off x="3756057" y="3652027"/>
            <a:ext cx="695610" cy="463741"/>
            <a:chOff x="3200400" y="1234012"/>
            <a:chExt cx="1371600" cy="728138"/>
          </a:xfrm>
        </p:grpSpPr>
        <p:sp>
          <p:nvSpPr>
            <p:cNvPr id="7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6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AB0019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100"/>
          <p:cNvGrpSpPr/>
          <p:nvPr/>
        </p:nvGrpSpPr>
        <p:grpSpPr>
          <a:xfrm rot="16200000">
            <a:off x="6870594" y="3361413"/>
            <a:ext cx="697768" cy="1047129"/>
            <a:chOff x="4257815" y="3604273"/>
            <a:chExt cx="632164" cy="948677"/>
          </a:xfrm>
        </p:grpSpPr>
        <p:grpSp>
          <p:nvGrpSpPr>
            <p:cNvPr id="83" name="Group 96"/>
            <p:cNvGrpSpPr/>
            <p:nvPr/>
          </p:nvGrpSpPr>
          <p:grpSpPr>
            <a:xfrm>
              <a:off x="4257815" y="3905805"/>
              <a:ext cx="632164" cy="647145"/>
              <a:chOff x="4107979" y="4055348"/>
              <a:chExt cx="966386" cy="788823"/>
            </a:xfrm>
          </p:grpSpPr>
          <p:sp>
            <p:nvSpPr>
              <p:cNvPr id="88" name="Isosceles Triangle 36"/>
              <p:cNvSpPr/>
              <p:nvPr/>
            </p:nvSpPr>
            <p:spPr bwMode="auto">
              <a:xfrm rot="10800000">
                <a:off x="4107979" y="4055348"/>
                <a:ext cx="966386" cy="785648"/>
              </a:xfrm>
              <a:prstGeom prst="triangle">
                <a:avLst/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50000">
                    <a:sysClr val="window" lastClr="FFFFFF">
                      <a:lumMod val="85000"/>
                    </a:sysClr>
                  </a:gs>
                </a:gsLst>
                <a:lin ang="0" scaled="0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Isosceles Triangle 37"/>
              <p:cNvSpPr/>
              <p:nvPr/>
            </p:nvSpPr>
            <p:spPr bwMode="auto">
              <a:xfrm rot="10800000">
                <a:off x="4472566" y="4640971"/>
                <a:ext cx="237212" cy="203200"/>
              </a:xfrm>
              <a:prstGeom prst="triangle">
                <a:avLst/>
              </a:prstGeom>
              <a:solidFill>
                <a:sysClr val="windowText" lastClr="000000">
                  <a:lumMod val="90000"/>
                  <a:lumOff val="10000"/>
                </a:sys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Group 96"/>
            <p:cNvGrpSpPr/>
            <p:nvPr/>
          </p:nvGrpSpPr>
          <p:grpSpPr>
            <a:xfrm>
              <a:off x="4259771" y="3604273"/>
              <a:ext cx="630208" cy="416793"/>
              <a:chOff x="2514600" y="3103313"/>
              <a:chExt cx="914400" cy="604745"/>
            </a:xfrm>
          </p:grpSpPr>
          <p:sp>
            <p:nvSpPr>
              <p:cNvPr id="85" name="Pentagon 93"/>
              <p:cNvSpPr/>
              <p:nvPr/>
            </p:nvSpPr>
            <p:spPr>
              <a:xfrm rot="5400000">
                <a:off x="2364628" y="3253285"/>
                <a:ext cx="604743" cy="304800"/>
              </a:xfrm>
              <a:prstGeom prst="homePlate">
                <a:avLst/>
              </a:prstGeom>
              <a:solidFill>
                <a:srgbClr val="A5A5A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Pentagon 94"/>
              <p:cNvSpPr/>
              <p:nvPr/>
            </p:nvSpPr>
            <p:spPr>
              <a:xfrm rot="5400000">
                <a:off x="2669428" y="3253286"/>
                <a:ext cx="604743" cy="304800"/>
              </a:xfrm>
              <a:prstGeom prst="homePlate">
                <a:avLst/>
              </a:prstGeom>
              <a:solidFill>
                <a:srgbClr val="A5A5A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Pentagon 95"/>
              <p:cNvSpPr/>
              <p:nvPr/>
            </p:nvSpPr>
            <p:spPr>
              <a:xfrm rot="5400000">
                <a:off x="2974228" y="3253287"/>
                <a:ext cx="604743" cy="304800"/>
              </a:xfrm>
              <a:prstGeom prst="homePlate">
                <a:avLst/>
              </a:prstGeom>
              <a:solidFill>
                <a:srgbClr val="A5A5A5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0" name="Group 120"/>
          <p:cNvGrpSpPr/>
          <p:nvPr/>
        </p:nvGrpSpPr>
        <p:grpSpPr>
          <a:xfrm rot="16200000" flipH="1">
            <a:off x="2839706" y="4102384"/>
            <a:ext cx="1603127" cy="461447"/>
            <a:chOff x="4889980" y="1620289"/>
            <a:chExt cx="1452400" cy="418060"/>
          </a:xfrm>
        </p:grpSpPr>
        <p:sp>
          <p:nvSpPr>
            <p:cNvPr id="91" name="Arc 12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92" name="Straight Connector 12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cxnSp>
          <p:nvCxnSpPr>
            <p:cNvPr id="93" name="Straight Connector 12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</p:cxnSp>
      </p:grpSp>
      <p:grpSp>
        <p:nvGrpSpPr>
          <p:cNvPr id="94" name="Group 74"/>
          <p:cNvGrpSpPr/>
          <p:nvPr/>
        </p:nvGrpSpPr>
        <p:grpSpPr>
          <a:xfrm rot="16200000">
            <a:off x="4671424" y="3652027"/>
            <a:ext cx="695610" cy="463741"/>
            <a:chOff x="3200400" y="1234012"/>
            <a:chExt cx="1371600" cy="728138"/>
          </a:xfrm>
        </p:grpSpPr>
        <p:sp>
          <p:nvSpPr>
            <p:cNvPr id="95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A5A5A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70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A5A5A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74"/>
          <p:cNvGrpSpPr/>
          <p:nvPr/>
        </p:nvGrpSpPr>
        <p:grpSpPr>
          <a:xfrm rot="16200000">
            <a:off x="5622537" y="3652028"/>
            <a:ext cx="695610" cy="463741"/>
            <a:chOff x="3200400" y="1234012"/>
            <a:chExt cx="1371600" cy="728138"/>
          </a:xfrm>
        </p:grpSpPr>
        <p:sp>
          <p:nvSpPr>
            <p:cNvPr id="99" name="Round Single Corner Rectangle 63"/>
            <p:cNvSpPr/>
            <p:nvPr/>
          </p:nvSpPr>
          <p:spPr>
            <a:xfrm>
              <a:off x="4114800" y="1234012"/>
              <a:ext cx="457200" cy="728138"/>
            </a:xfrm>
            <a:prstGeom prst="rect">
              <a:avLst/>
            </a:pr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78"/>
            <p:cNvSpPr/>
            <p:nvPr/>
          </p:nvSpPr>
          <p:spPr>
            <a:xfrm>
              <a:off x="3657600" y="1234012"/>
              <a:ext cx="457200" cy="728138"/>
            </a:xfrm>
            <a:prstGeom prst="rect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ound Single Corner Rectangle 73"/>
            <p:cNvSpPr/>
            <p:nvPr/>
          </p:nvSpPr>
          <p:spPr>
            <a:xfrm flipH="1">
              <a:off x="3200400" y="1234012"/>
              <a:ext cx="457200" cy="728138"/>
            </a:xfrm>
            <a:prstGeom prst="rect">
              <a:avLst/>
            </a:prstGeom>
            <a:solidFill>
              <a:srgbClr val="AB0019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20"/>
          <p:cNvGrpSpPr/>
          <p:nvPr/>
        </p:nvGrpSpPr>
        <p:grpSpPr>
          <a:xfrm rot="5400000" flipH="1" flipV="1">
            <a:off x="3764891" y="3190472"/>
            <a:ext cx="1603127" cy="461447"/>
            <a:chOff x="4889980" y="1620289"/>
            <a:chExt cx="1452400" cy="418060"/>
          </a:xfrm>
        </p:grpSpPr>
        <p:sp>
          <p:nvSpPr>
            <p:cNvPr id="103" name="Arc 81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4" name="Straight Connector 82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</p:cxnSp>
        <p:cxnSp>
          <p:nvCxnSpPr>
            <p:cNvPr id="105" name="Straight Connector 83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106" name="Group 120"/>
          <p:cNvGrpSpPr/>
          <p:nvPr/>
        </p:nvGrpSpPr>
        <p:grpSpPr>
          <a:xfrm rot="16200000" flipH="1">
            <a:off x="4694275" y="4102384"/>
            <a:ext cx="1603127" cy="461447"/>
            <a:chOff x="4889980" y="1620289"/>
            <a:chExt cx="1452400" cy="418060"/>
          </a:xfrm>
        </p:grpSpPr>
        <p:sp>
          <p:nvSpPr>
            <p:cNvPr id="107" name="Arc 85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8" name="Straight Connector 86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  <p:cxnSp>
          <p:nvCxnSpPr>
            <p:cNvPr id="109" name="Straight Connector 87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</p:cxnSp>
      </p:grpSp>
      <p:grpSp>
        <p:nvGrpSpPr>
          <p:cNvPr id="110" name="Group 120"/>
          <p:cNvGrpSpPr/>
          <p:nvPr/>
        </p:nvGrpSpPr>
        <p:grpSpPr>
          <a:xfrm rot="5400000" flipH="1" flipV="1">
            <a:off x="5645390" y="3190472"/>
            <a:ext cx="1603127" cy="461447"/>
            <a:chOff x="4889980" y="1620289"/>
            <a:chExt cx="1452400" cy="418060"/>
          </a:xfrm>
        </p:grpSpPr>
        <p:sp>
          <p:nvSpPr>
            <p:cNvPr id="111" name="Arc 89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2" name="Straight Connector 90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</p:cxnSp>
        <p:cxnSp>
          <p:nvCxnSpPr>
            <p:cNvPr id="113" name="Straight Connector 91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114" name="Group 120"/>
          <p:cNvGrpSpPr/>
          <p:nvPr/>
        </p:nvGrpSpPr>
        <p:grpSpPr>
          <a:xfrm rot="5400000" flipH="1" flipV="1">
            <a:off x="1883668" y="3190472"/>
            <a:ext cx="1603127" cy="461447"/>
            <a:chOff x="4889980" y="1620289"/>
            <a:chExt cx="1452400" cy="418060"/>
          </a:xfrm>
        </p:grpSpPr>
        <p:sp>
          <p:nvSpPr>
            <p:cNvPr id="115" name="Arc 96"/>
            <p:cNvSpPr/>
            <p:nvPr/>
          </p:nvSpPr>
          <p:spPr>
            <a:xfrm>
              <a:off x="5925370" y="1621338"/>
              <a:ext cx="417010" cy="417011"/>
            </a:xfrm>
            <a:prstGeom prst="arc">
              <a:avLst>
                <a:gd name="adj1" fmla="val 16003896"/>
                <a:gd name="adj2" fmla="val 5453928"/>
              </a:avLst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16" name="Straight Connector 97"/>
            <p:cNvCxnSpPr/>
            <p:nvPr/>
          </p:nvCxnSpPr>
          <p:spPr>
            <a:xfrm flipH="1" flipV="1">
              <a:off x="4889980" y="1620289"/>
              <a:ext cx="1236500" cy="1389"/>
            </a:xfrm>
            <a:prstGeom prst="line">
              <a:avLst/>
            </a:prstGeom>
            <a:noFill/>
            <a:ln w="28575" cap="flat" cmpd="sng" algn="ctr">
              <a:solidFill>
                <a:srgbClr val="AB0019"/>
              </a:solidFill>
              <a:prstDash val="solid"/>
              <a:miter lim="800000"/>
            </a:ln>
            <a:effectLst/>
          </p:spPr>
        </p:cxnSp>
        <p:cxnSp>
          <p:nvCxnSpPr>
            <p:cNvPr id="117" name="Straight Connector 98"/>
            <p:cNvCxnSpPr/>
            <p:nvPr/>
          </p:nvCxnSpPr>
          <p:spPr>
            <a:xfrm flipH="1">
              <a:off x="4889980" y="2038323"/>
              <a:ext cx="1236500" cy="26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grpSp>
        <p:nvGrpSpPr>
          <p:cNvPr id="118" name="Group 108"/>
          <p:cNvGrpSpPr/>
          <p:nvPr/>
        </p:nvGrpSpPr>
        <p:grpSpPr>
          <a:xfrm>
            <a:off x="4172615" y="2446093"/>
            <a:ext cx="843931" cy="819770"/>
            <a:chOff x="6299532" y="3384456"/>
            <a:chExt cx="469021" cy="455593"/>
          </a:xfrm>
        </p:grpSpPr>
        <p:sp>
          <p:nvSpPr>
            <p:cNvPr id="119" name="Oval 101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11"/>
          <p:cNvGrpSpPr/>
          <p:nvPr/>
        </p:nvGrpSpPr>
        <p:grpSpPr>
          <a:xfrm>
            <a:off x="5087982" y="4554325"/>
            <a:ext cx="843931" cy="819770"/>
            <a:chOff x="630683" y="4190009"/>
            <a:chExt cx="469021" cy="455593"/>
          </a:xfrm>
        </p:grpSpPr>
        <p:sp>
          <p:nvSpPr>
            <p:cNvPr id="122" name="Oval 105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14"/>
          <p:cNvGrpSpPr/>
          <p:nvPr/>
        </p:nvGrpSpPr>
        <p:grpSpPr>
          <a:xfrm>
            <a:off x="3232003" y="4554325"/>
            <a:ext cx="843931" cy="819770"/>
            <a:chOff x="3425803" y="3384456"/>
            <a:chExt cx="469021" cy="455593"/>
          </a:xfrm>
        </p:grpSpPr>
        <p:sp>
          <p:nvSpPr>
            <p:cNvPr id="125" name="Oval 108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17"/>
          <p:cNvGrpSpPr/>
          <p:nvPr/>
        </p:nvGrpSpPr>
        <p:grpSpPr>
          <a:xfrm>
            <a:off x="2291391" y="2446093"/>
            <a:ext cx="843931" cy="819770"/>
            <a:chOff x="630683" y="3383511"/>
            <a:chExt cx="469021" cy="455593"/>
          </a:xfrm>
        </p:grpSpPr>
        <p:sp>
          <p:nvSpPr>
            <p:cNvPr id="128" name="Oval 11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0"/>
          <p:cNvGrpSpPr/>
          <p:nvPr/>
        </p:nvGrpSpPr>
        <p:grpSpPr>
          <a:xfrm>
            <a:off x="6030939" y="2446093"/>
            <a:ext cx="843931" cy="819770"/>
            <a:chOff x="3428938" y="4190009"/>
            <a:chExt cx="469021" cy="455593"/>
          </a:xfrm>
        </p:grpSpPr>
        <p:sp>
          <p:nvSpPr>
            <p:cNvPr id="131" name="Oval 116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3" name="Text Placeholder 3"/>
          <p:cNvSpPr txBox="1">
            <a:spLocks/>
          </p:cNvSpPr>
          <p:nvPr/>
        </p:nvSpPr>
        <p:spPr>
          <a:xfrm>
            <a:off x="1436435" y="4680099"/>
            <a:ext cx="1604790" cy="5226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 Placeholder 3"/>
          <p:cNvSpPr txBox="1">
            <a:spLocks/>
          </p:cNvSpPr>
          <p:nvPr/>
        </p:nvSpPr>
        <p:spPr>
          <a:xfrm>
            <a:off x="6204401" y="4680099"/>
            <a:ext cx="1604790" cy="5226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 Placeholder 3"/>
          <p:cNvSpPr txBox="1">
            <a:spLocks/>
          </p:cNvSpPr>
          <p:nvPr/>
        </p:nvSpPr>
        <p:spPr>
          <a:xfrm>
            <a:off x="500188" y="2442399"/>
            <a:ext cx="1604790" cy="5226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 Placeholder 3"/>
          <p:cNvSpPr txBox="1">
            <a:spLocks/>
          </p:cNvSpPr>
          <p:nvPr/>
        </p:nvSpPr>
        <p:spPr>
          <a:xfrm>
            <a:off x="3791457" y="1762131"/>
            <a:ext cx="1604790" cy="5226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"/>
          <p:cNvSpPr txBox="1">
            <a:spLocks/>
          </p:cNvSpPr>
          <p:nvPr/>
        </p:nvSpPr>
        <p:spPr>
          <a:xfrm>
            <a:off x="7071666" y="2442399"/>
            <a:ext cx="1604790" cy="52265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2"/>
          <p:cNvSpPr/>
          <p:nvPr/>
        </p:nvSpPr>
        <p:spPr>
          <a:xfrm>
            <a:off x="3936581" y="1954230"/>
            <a:ext cx="3499755" cy="3499754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3"/>
          <p:cNvSpPr/>
          <p:nvPr/>
        </p:nvSpPr>
        <p:spPr>
          <a:xfrm>
            <a:off x="4413561" y="2434579"/>
            <a:ext cx="2545793" cy="2545793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7"/>
          <p:cNvSpPr/>
          <p:nvPr/>
        </p:nvSpPr>
        <p:spPr>
          <a:xfrm>
            <a:off x="4841623" y="2857845"/>
            <a:ext cx="1700111" cy="1700111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Oval 38"/>
          <p:cNvSpPr/>
          <p:nvPr/>
        </p:nvSpPr>
        <p:spPr>
          <a:xfrm>
            <a:off x="5340632" y="3361788"/>
            <a:ext cx="695331" cy="695331"/>
          </a:xfrm>
          <a:prstGeom prst="ellipse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Block Arc 47"/>
          <p:cNvSpPr/>
          <p:nvPr/>
        </p:nvSpPr>
        <p:spPr>
          <a:xfrm rot="10800000">
            <a:off x="3936581" y="1957599"/>
            <a:ext cx="3499755" cy="3499754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Block Arc 48"/>
          <p:cNvSpPr/>
          <p:nvPr/>
        </p:nvSpPr>
        <p:spPr>
          <a:xfrm rot="10800000">
            <a:off x="4413562" y="2434582"/>
            <a:ext cx="2545790" cy="2545790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Block Arc 49"/>
          <p:cNvSpPr/>
          <p:nvPr/>
        </p:nvSpPr>
        <p:spPr>
          <a:xfrm rot="10800000">
            <a:off x="4839743" y="2860762"/>
            <a:ext cx="1693429" cy="1693429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Block Arc 50"/>
          <p:cNvSpPr/>
          <p:nvPr/>
        </p:nvSpPr>
        <p:spPr>
          <a:xfrm rot="10800000">
            <a:off x="5344482" y="3365501"/>
            <a:ext cx="683956" cy="683956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227939" y="1505093"/>
            <a:ext cx="398301" cy="28677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8227939" y="2928207"/>
            <a:ext cx="398301" cy="28677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8227939" y="1979464"/>
            <a:ext cx="398301" cy="28677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8227939" y="2453835"/>
            <a:ext cx="398301" cy="28677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116686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6" name="Elbow Connector 40"/>
          <p:cNvCxnSpPr/>
          <p:nvPr/>
        </p:nvCxnSpPr>
        <p:spPr>
          <a:xfrm flipV="1">
            <a:off x="5750686" y="1670865"/>
            <a:ext cx="2278971" cy="396919"/>
          </a:xfrm>
          <a:prstGeom prst="bentConnector3">
            <a:avLst>
              <a:gd name="adj1" fmla="val 36922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7" name="Elbow Connector 41"/>
          <p:cNvCxnSpPr/>
          <p:nvPr/>
        </p:nvCxnSpPr>
        <p:spPr>
          <a:xfrm flipV="1">
            <a:off x="5750686" y="2171978"/>
            <a:ext cx="2278971" cy="396919"/>
          </a:xfrm>
          <a:prstGeom prst="bentConnector3">
            <a:avLst>
              <a:gd name="adj1" fmla="val 46730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8" name="Elbow Connector 42"/>
          <p:cNvCxnSpPr/>
          <p:nvPr/>
        </p:nvCxnSpPr>
        <p:spPr>
          <a:xfrm flipV="1">
            <a:off x="5739156" y="2594802"/>
            <a:ext cx="2278971" cy="396919"/>
          </a:xfrm>
          <a:prstGeom prst="bentConnector3">
            <a:avLst>
              <a:gd name="adj1" fmla="val 55557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cxnSp>
        <p:nvCxnSpPr>
          <p:cNvPr id="49" name="Elbow Connector 43"/>
          <p:cNvCxnSpPr/>
          <p:nvPr/>
        </p:nvCxnSpPr>
        <p:spPr>
          <a:xfrm flipV="1">
            <a:off x="5727626" y="3065450"/>
            <a:ext cx="2278971" cy="396919"/>
          </a:xfrm>
          <a:prstGeom prst="bentConnector3">
            <a:avLst>
              <a:gd name="adj1" fmla="val 67000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oval"/>
          </a:ln>
          <a:effectLst/>
        </p:spPr>
      </p:cxnSp>
      <p:grpSp>
        <p:nvGrpSpPr>
          <p:cNvPr id="50" name="Group 49"/>
          <p:cNvGrpSpPr/>
          <p:nvPr/>
        </p:nvGrpSpPr>
        <p:grpSpPr>
          <a:xfrm>
            <a:off x="1028491" y="1839345"/>
            <a:ext cx="2681787" cy="698128"/>
            <a:chOff x="1270277" y="1192718"/>
            <a:chExt cx="3205532" cy="589014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1270277" y="1192718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B001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28491" y="2819080"/>
            <a:ext cx="2681787" cy="685805"/>
            <a:chOff x="1270277" y="2114430"/>
            <a:chExt cx="3205532" cy="57861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5253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8"/>
          <p:cNvGrpSpPr/>
          <p:nvPr/>
        </p:nvGrpSpPr>
        <p:grpSpPr>
          <a:xfrm>
            <a:off x="1028491" y="3788548"/>
            <a:ext cx="2681787" cy="698128"/>
            <a:chOff x="1270277" y="3036142"/>
            <a:chExt cx="3205532" cy="589014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270277" y="3036142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B001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61"/>
          <p:cNvGrpSpPr/>
          <p:nvPr/>
        </p:nvGrpSpPr>
        <p:grpSpPr>
          <a:xfrm>
            <a:off x="1028491" y="4731496"/>
            <a:ext cx="2681787" cy="684559"/>
            <a:chOff x="1270277" y="3047590"/>
            <a:chExt cx="3205532" cy="577566"/>
          </a:xfrm>
        </p:grpSpPr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04759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Freeform 45"/>
          <p:cNvSpPr>
            <a:spLocks noEditPoints="1"/>
          </p:cNvSpPr>
          <p:nvPr/>
        </p:nvSpPr>
        <p:spPr bwMode="auto">
          <a:xfrm>
            <a:off x="558956" y="2022636"/>
            <a:ext cx="368576" cy="368576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45"/>
          <p:cNvSpPr>
            <a:spLocks noEditPoints="1"/>
          </p:cNvSpPr>
          <p:nvPr/>
        </p:nvSpPr>
        <p:spPr bwMode="auto">
          <a:xfrm>
            <a:off x="558956" y="2986050"/>
            <a:ext cx="368576" cy="368576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45"/>
          <p:cNvSpPr>
            <a:spLocks noEditPoints="1"/>
          </p:cNvSpPr>
          <p:nvPr/>
        </p:nvSpPr>
        <p:spPr bwMode="auto">
          <a:xfrm>
            <a:off x="558956" y="3949463"/>
            <a:ext cx="368576" cy="368576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45"/>
          <p:cNvSpPr>
            <a:spLocks noEditPoints="1"/>
          </p:cNvSpPr>
          <p:nvPr/>
        </p:nvSpPr>
        <p:spPr bwMode="auto">
          <a:xfrm>
            <a:off x="558956" y="4912875"/>
            <a:ext cx="368576" cy="368576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97574" y="2337381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4800" b="1" i="0" u="none" strike="noStrike" kern="0" cap="none" spc="422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293828" y="1527351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745588" y="3532407"/>
            <a:ext cx="19395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745588" y="3990000"/>
            <a:ext cx="210213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140440" y="3536988"/>
            <a:ext cx="193953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140443" y="3995214"/>
            <a:ext cx="19395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0619" y="4309087"/>
            <a:ext cx="126947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01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160627" y="2320490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84"/>
          <p:cNvGrpSpPr/>
          <p:nvPr/>
        </p:nvGrpSpPr>
        <p:grpSpPr>
          <a:xfrm>
            <a:off x="979994" y="3769679"/>
            <a:ext cx="745508" cy="746131"/>
            <a:chOff x="1245350" y="3178283"/>
            <a:chExt cx="843049" cy="843755"/>
          </a:xfrm>
        </p:grpSpPr>
        <p:sp>
          <p:nvSpPr>
            <p:cNvPr id="32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rgbClr val="AB001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88"/>
          <p:cNvGrpSpPr/>
          <p:nvPr/>
        </p:nvGrpSpPr>
        <p:grpSpPr>
          <a:xfrm>
            <a:off x="3380769" y="3607867"/>
            <a:ext cx="1068853" cy="1069750"/>
            <a:chOff x="3584844" y="2915264"/>
            <a:chExt cx="843049" cy="843755"/>
          </a:xfrm>
        </p:grpSpPr>
        <p:sp>
          <p:nvSpPr>
            <p:cNvPr id="35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rgbClr val="AB001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90"/>
          <p:cNvGrpSpPr/>
          <p:nvPr/>
        </p:nvGrpSpPr>
        <p:grpSpPr>
          <a:xfrm>
            <a:off x="7656416" y="2664206"/>
            <a:ext cx="757874" cy="758508"/>
            <a:chOff x="7203324" y="1921403"/>
            <a:chExt cx="843049" cy="843755"/>
          </a:xfrm>
        </p:grpSpPr>
        <p:sp>
          <p:nvSpPr>
            <p:cNvPr id="38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rgbClr val="A5A5A5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87"/>
          <p:cNvGrpSpPr/>
          <p:nvPr/>
        </p:nvGrpSpPr>
        <p:grpSpPr>
          <a:xfrm>
            <a:off x="4812333" y="2580702"/>
            <a:ext cx="1137857" cy="1138810"/>
            <a:chOff x="4592738" y="1758620"/>
            <a:chExt cx="843049" cy="843755"/>
          </a:xfrm>
        </p:grpSpPr>
        <p:sp>
          <p:nvSpPr>
            <p:cNvPr id="41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rgbClr val="A5A5A5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89"/>
          <p:cNvGrpSpPr/>
          <p:nvPr/>
        </p:nvGrpSpPr>
        <p:grpSpPr>
          <a:xfrm>
            <a:off x="6348379" y="3607885"/>
            <a:ext cx="1068817" cy="1069712"/>
            <a:chOff x="5696894" y="2915264"/>
            <a:chExt cx="843049" cy="843755"/>
          </a:xfrm>
        </p:grpSpPr>
        <p:sp>
          <p:nvSpPr>
            <p:cNvPr id="44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rgbClr val="AB0019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85"/>
          <p:cNvGrpSpPr/>
          <p:nvPr/>
        </p:nvGrpSpPr>
        <p:grpSpPr>
          <a:xfrm>
            <a:off x="2108831" y="2580702"/>
            <a:ext cx="885377" cy="886117"/>
            <a:chOff x="2347176" y="2092666"/>
            <a:chExt cx="843049" cy="843755"/>
          </a:xfrm>
        </p:grpSpPr>
        <p:sp>
          <p:nvSpPr>
            <p:cNvPr id="47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rgbClr val="A5A5A5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9" name="Straight Connector 109"/>
          <p:cNvCxnSpPr/>
          <p:nvPr/>
        </p:nvCxnSpPr>
        <p:spPr>
          <a:xfrm rot="5400000" flipH="1" flipV="1">
            <a:off x="1726006" y="3414474"/>
            <a:ext cx="384446" cy="38120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0" name="Straight Connector 111"/>
          <p:cNvCxnSpPr/>
          <p:nvPr/>
        </p:nvCxnSpPr>
        <p:spPr>
          <a:xfrm rot="5400000" flipH="1" flipV="1">
            <a:off x="4413352" y="3414474"/>
            <a:ext cx="384446" cy="38120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1" name="Straight Connector 112"/>
          <p:cNvCxnSpPr/>
          <p:nvPr/>
        </p:nvCxnSpPr>
        <p:spPr>
          <a:xfrm rot="5400000" flipH="1" flipV="1">
            <a:off x="7359943" y="3372723"/>
            <a:ext cx="384446" cy="38120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2" name="Straight Connector 113"/>
          <p:cNvCxnSpPr/>
          <p:nvPr/>
        </p:nvCxnSpPr>
        <p:spPr>
          <a:xfrm rot="16200000" flipH="1">
            <a:off x="6006012" y="3414476"/>
            <a:ext cx="384446" cy="38120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3" name="Straight Connector 114"/>
          <p:cNvCxnSpPr/>
          <p:nvPr/>
        </p:nvCxnSpPr>
        <p:spPr>
          <a:xfrm rot="16200000" flipH="1">
            <a:off x="2977427" y="3414476"/>
            <a:ext cx="384446" cy="38120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54" name="Footer Text"/>
          <p:cNvSpPr txBox="1"/>
          <p:nvPr/>
        </p:nvSpPr>
        <p:spPr>
          <a:xfrm>
            <a:off x="670770" y="4797688"/>
            <a:ext cx="1354934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ooter Text"/>
          <p:cNvSpPr txBox="1"/>
          <p:nvPr/>
        </p:nvSpPr>
        <p:spPr>
          <a:xfrm>
            <a:off x="1859574" y="1923777"/>
            <a:ext cx="1354934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ooter Text"/>
          <p:cNvSpPr txBox="1"/>
          <p:nvPr/>
        </p:nvSpPr>
        <p:spPr>
          <a:xfrm>
            <a:off x="4712667" y="1923777"/>
            <a:ext cx="1354934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ooter Text"/>
          <p:cNvSpPr txBox="1"/>
          <p:nvPr/>
        </p:nvSpPr>
        <p:spPr>
          <a:xfrm>
            <a:off x="7353519" y="1923777"/>
            <a:ext cx="1354934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ooter Text"/>
          <p:cNvSpPr txBox="1"/>
          <p:nvPr/>
        </p:nvSpPr>
        <p:spPr>
          <a:xfrm>
            <a:off x="6205322" y="4797688"/>
            <a:ext cx="1354934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ooter Text"/>
          <p:cNvSpPr txBox="1"/>
          <p:nvPr/>
        </p:nvSpPr>
        <p:spPr>
          <a:xfrm>
            <a:off x="3240889" y="4797688"/>
            <a:ext cx="1354934" cy="5170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8"/>
          <p:cNvGrpSpPr/>
          <p:nvPr/>
        </p:nvGrpSpPr>
        <p:grpSpPr>
          <a:xfrm>
            <a:off x="581292" y="1894169"/>
            <a:ext cx="1245612" cy="1101888"/>
            <a:chOff x="533400" y="1426519"/>
            <a:chExt cx="1181100" cy="1044819"/>
          </a:xfrm>
        </p:grpSpPr>
        <p:sp>
          <p:nvSpPr>
            <p:cNvPr id="4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1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9"/>
          <p:cNvGrpSpPr/>
          <p:nvPr/>
        </p:nvGrpSpPr>
        <p:grpSpPr>
          <a:xfrm>
            <a:off x="1826905" y="2660701"/>
            <a:ext cx="1245612" cy="1101888"/>
            <a:chOff x="1714500" y="2153350"/>
            <a:chExt cx="1181100" cy="1044819"/>
          </a:xfrm>
        </p:grpSpPr>
        <p:sp>
          <p:nvSpPr>
            <p:cNvPr id="48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60"/>
          <p:cNvGrpSpPr/>
          <p:nvPr/>
        </p:nvGrpSpPr>
        <p:grpSpPr>
          <a:xfrm>
            <a:off x="3072518" y="3427232"/>
            <a:ext cx="1245612" cy="1101887"/>
            <a:chOff x="2895600" y="2880181"/>
            <a:chExt cx="1181100" cy="1044818"/>
          </a:xfrm>
        </p:grpSpPr>
        <p:sp>
          <p:nvSpPr>
            <p:cNvPr id="51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1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1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61"/>
          <p:cNvGrpSpPr/>
          <p:nvPr/>
        </p:nvGrpSpPr>
        <p:grpSpPr>
          <a:xfrm>
            <a:off x="4318129" y="4193762"/>
            <a:ext cx="1245612" cy="1101887"/>
            <a:chOff x="4076700" y="3607012"/>
            <a:chExt cx="1181100" cy="1044818"/>
          </a:xfrm>
        </p:grpSpPr>
        <p:sp>
          <p:nvSpPr>
            <p:cNvPr id="5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A5A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Rectangle 18"/>
          <p:cNvSpPr/>
          <p:nvPr/>
        </p:nvSpPr>
        <p:spPr bwMode="auto">
          <a:xfrm>
            <a:off x="5563741" y="4960293"/>
            <a:ext cx="1285794" cy="335357"/>
          </a:xfrm>
          <a:prstGeom prst="rect">
            <a:avLst/>
          </a:pr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19"/>
          <p:cNvSpPr/>
          <p:nvPr/>
        </p:nvSpPr>
        <p:spPr>
          <a:xfrm>
            <a:off x="1950307" y="3200019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20"/>
          <p:cNvSpPr/>
          <p:nvPr/>
        </p:nvSpPr>
        <p:spPr>
          <a:xfrm>
            <a:off x="3165252" y="3966551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Rectangle 21"/>
          <p:cNvSpPr/>
          <p:nvPr/>
        </p:nvSpPr>
        <p:spPr>
          <a:xfrm>
            <a:off x="745140" y="2433488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ectangle 22"/>
          <p:cNvSpPr/>
          <p:nvPr/>
        </p:nvSpPr>
        <p:spPr>
          <a:xfrm>
            <a:off x="4396090" y="4733081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23"/>
          <p:cNvSpPr/>
          <p:nvPr/>
        </p:nvSpPr>
        <p:spPr>
          <a:xfrm>
            <a:off x="5899400" y="5365967"/>
            <a:ext cx="564257" cy="20313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245"/>
          <p:cNvSpPr>
            <a:spLocks/>
          </p:cNvSpPr>
          <p:nvPr/>
        </p:nvSpPr>
        <p:spPr bwMode="auto">
          <a:xfrm>
            <a:off x="5925371" y="4426753"/>
            <a:ext cx="429154" cy="42915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2063135" y="2214088"/>
            <a:ext cx="487027" cy="354463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103"/>
          <p:cNvSpPr>
            <a:spLocks noEditPoints="1"/>
          </p:cNvSpPr>
          <p:nvPr/>
        </p:nvSpPr>
        <p:spPr bwMode="auto">
          <a:xfrm>
            <a:off x="931109" y="1331635"/>
            <a:ext cx="324188" cy="477374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56"/>
          <p:cNvSpPr>
            <a:spLocks noEditPoints="1"/>
          </p:cNvSpPr>
          <p:nvPr/>
        </p:nvSpPr>
        <p:spPr bwMode="auto">
          <a:xfrm>
            <a:off x="3276990" y="2875063"/>
            <a:ext cx="504878" cy="504878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4558843" y="3724068"/>
            <a:ext cx="489509" cy="379684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7" name="Straight Connector 30"/>
          <p:cNvCxnSpPr/>
          <p:nvPr/>
        </p:nvCxnSpPr>
        <p:spPr>
          <a:xfrm>
            <a:off x="1746544" y="1901124"/>
            <a:ext cx="1325974" cy="167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68" name="Straight Connector 39"/>
          <p:cNvCxnSpPr/>
          <p:nvPr/>
        </p:nvCxnSpPr>
        <p:spPr>
          <a:xfrm>
            <a:off x="2992156" y="2660701"/>
            <a:ext cx="1325974" cy="167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69" name="Straight Connector 40"/>
          <p:cNvCxnSpPr/>
          <p:nvPr/>
        </p:nvCxnSpPr>
        <p:spPr>
          <a:xfrm>
            <a:off x="4237767" y="3425556"/>
            <a:ext cx="1325974" cy="167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cxnSp>
        <p:nvCxnSpPr>
          <p:cNvPr id="70" name="Straight Connector 41"/>
          <p:cNvCxnSpPr/>
          <p:nvPr/>
        </p:nvCxnSpPr>
        <p:spPr>
          <a:xfrm>
            <a:off x="5523561" y="4193763"/>
            <a:ext cx="1325974" cy="167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65000"/>
              </a:sysClr>
            </a:solidFill>
            <a:prstDash val="sysDot"/>
            <a:miter lim="800000"/>
            <a:headEnd type="oval"/>
            <a:tailEnd type="triangle"/>
          </a:ln>
          <a:effectLst/>
        </p:spPr>
      </p:cxnSp>
      <p:grpSp>
        <p:nvGrpSpPr>
          <p:cNvPr id="71" name="Group 66"/>
          <p:cNvGrpSpPr/>
          <p:nvPr/>
        </p:nvGrpSpPr>
        <p:grpSpPr>
          <a:xfrm>
            <a:off x="3174396" y="1620837"/>
            <a:ext cx="1855272" cy="472981"/>
            <a:chOff x="5603652" y="1694246"/>
            <a:chExt cx="1947726" cy="448485"/>
          </a:xfrm>
        </p:grpSpPr>
        <p:sp>
          <p:nvSpPr>
            <p:cNvPr id="72" name="Text Placeholder 3"/>
            <p:cNvSpPr txBox="1">
              <a:spLocks/>
            </p:cNvSpPr>
            <p:nvPr/>
          </p:nvSpPr>
          <p:spPr>
            <a:xfrm>
              <a:off x="5603652" y="1694246"/>
              <a:ext cx="1036658" cy="192613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AB001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"/>
            <p:cNvSpPr txBox="1">
              <a:spLocks/>
            </p:cNvSpPr>
            <p:nvPr/>
          </p:nvSpPr>
          <p:spPr>
            <a:xfrm>
              <a:off x="5603652" y="1932609"/>
              <a:ext cx="1947726" cy="2101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66"/>
          <p:cNvGrpSpPr/>
          <p:nvPr/>
        </p:nvGrpSpPr>
        <p:grpSpPr>
          <a:xfrm>
            <a:off x="4422436" y="2379252"/>
            <a:ext cx="1855272" cy="472980"/>
            <a:chOff x="5603652" y="1694251"/>
            <a:chExt cx="1947726" cy="448482"/>
          </a:xfrm>
        </p:grpSpPr>
        <p:sp>
          <p:nvSpPr>
            <p:cNvPr id="75" name="Text Placeholder 3"/>
            <p:cNvSpPr txBox="1">
              <a:spLocks/>
            </p:cNvSpPr>
            <p:nvPr/>
          </p:nvSpPr>
          <p:spPr>
            <a:xfrm>
              <a:off x="5603652" y="1694251"/>
              <a:ext cx="1036658" cy="19261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 Placeholder 3"/>
            <p:cNvSpPr txBox="1">
              <a:spLocks/>
            </p:cNvSpPr>
            <p:nvPr/>
          </p:nvSpPr>
          <p:spPr>
            <a:xfrm>
              <a:off x="5603652" y="1932612"/>
              <a:ext cx="1947726" cy="2101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66"/>
          <p:cNvGrpSpPr/>
          <p:nvPr/>
        </p:nvGrpSpPr>
        <p:grpSpPr>
          <a:xfrm>
            <a:off x="5626155" y="3136134"/>
            <a:ext cx="1855272" cy="472979"/>
            <a:chOff x="5603652" y="1694248"/>
            <a:chExt cx="1947726" cy="448481"/>
          </a:xfrm>
        </p:grpSpPr>
        <p:sp>
          <p:nvSpPr>
            <p:cNvPr id="78" name="Text Placeholder 3"/>
            <p:cNvSpPr txBox="1">
              <a:spLocks/>
            </p:cNvSpPr>
            <p:nvPr/>
          </p:nvSpPr>
          <p:spPr>
            <a:xfrm>
              <a:off x="5603652" y="1694248"/>
              <a:ext cx="1036658" cy="19261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AB001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5603652" y="1932608"/>
              <a:ext cx="1947726" cy="2101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66"/>
          <p:cNvGrpSpPr/>
          <p:nvPr/>
        </p:nvGrpSpPr>
        <p:grpSpPr>
          <a:xfrm>
            <a:off x="6965200" y="3919179"/>
            <a:ext cx="1855272" cy="472983"/>
            <a:chOff x="5603652" y="1694248"/>
            <a:chExt cx="1947726" cy="448485"/>
          </a:xfrm>
        </p:grpSpPr>
        <p:sp>
          <p:nvSpPr>
            <p:cNvPr id="81" name="Text Placeholder 3"/>
            <p:cNvSpPr txBox="1">
              <a:spLocks/>
            </p:cNvSpPr>
            <p:nvPr/>
          </p:nvSpPr>
          <p:spPr>
            <a:xfrm>
              <a:off x="5603652" y="1694248"/>
              <a:ext cx="1036658" cy="19261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A5A5A5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5603652" y="1932611"/>
              <a:ext cx="1947726" cy="2101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66"/>
          <p:cNvGrpSpPr/>
          <p:nvPr/>
        </p:nvGrpSpPr>
        <p:grpSpPr>
          <a:xfrm>
            <a:off x="6965200" y="4822483"/>
            <a:ext cx="1855272" cy="472983"/>
            <a:chOff x="5603652" y="1694250"/>
            <a:chExt cx="1947726" cy="448485"/>
          </a:xfrm>
        </p:grpSpPr>
        <p:sp>
          <p:nvSpPr>
            <p:cNvPr id="84" name="Text Placeholder 3"/>
            <p:cNvSpPr txBox="1">
              <a:spLocks/>
            </p:cNvSpPr>
            <p:nvPr/>
          </p:nvSpPr>
          <p:spPr>
            <a:xfrm>
              <a:off x="5603652" y="1694250"/>
              <a:ext cx="1036658" cy="19261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>
                  <a:ln>
                    <a:noFill/>
                  </a:ln>
                  <a:solidFill>
                    <a:srgbClr val="AB0019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5603652" y="1932613"/>
              <a:ext cx="1947726" cy="210122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116686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6" name="Straight Connector 3"/>
          <p:cNvCxnSpPr/>
          <p:nvPr/>
        </p:nvCxnSpPr>
        <p:spPr>
          <a:xfrm>
            <a:off x="612022" y="3735892"/>
            <a:ext cx="7982557" cy="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117" name="Oval 4"/>
          <p:cNvSpPr/>
          <p:nvPr/>
        </p:nvSpPr>
        <p:spPr>
          <a:xfrm>
            <a:off x="488787" y="3644763"/>
            <a:ext cx="182260" cy="18226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Oval 5"/>
          <p:cNvSpPr/>
          <p:nvPr/>
        </p:nvSpPr>
        <p:spPr>
          <a:xfrm>
            <a:off x="8577626" y="3644763"/>
            <a:ext cx="182260" cy="18226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Oval 6"/>
          <p:cNvSpPr/>
          <p:nvPr/>
        </p:nvSpPr>
        <p:spPr>
          <a:xfrm>
            <a:off x="4536950" y="3655250"/>
            <a:ext cx="182260" cy="18226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Oval 7"/>
          <p:cNvSpPr/>
          <p:nvPr/>
        </p:nvSpPr>
        <p:spPr>
          <a:xfrm>
            <a:off x="1838175" y="3644763"/>
            <a:ext cx="182260" cy="182260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Oval 8"/>
          <p:cNvSpPr/>
          <p:nvPr/>
        </p:nvSpPr>
        <p:spPr>
          <a:xfrm>
            <a:off x="5883842" y="3655251"/>
            <a:ext cx="182260" cy="182260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Oval 9"/>
          <p:cNvSpPr/>
          <p:nvPr/>
        </p:nvSpPr>
        <p:spPr>
          <a:xfrm>
            <a:off x="3187562" y="3655250"/>
            <a:ext cx="182260" cy="182260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Oval 10"/>
          <p:cNvSpPr/>
          <p:nvPr/>
        </p:nvSpPr>
        <p:spPr>
          <a:xfrm>
            <a:off x="7230735" y="3655250"/>
            <a:ext cx="182260" cy="182260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1"/>
          <p:cNvSpPr/>
          <p:nvPr/>
        </p:nvSpPr>
        <p:spPr>
          <a:xfrm>
            <a:off x="488788" y="3222039"/>
            <a:ext cx="2881034" cy="188763"/>
          </a:xfrm>
          <a:prstGeom prst="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ectangle 12"/>
          <p:cNvSpPr/>
          <p:nvPr/>
        </p:nvSpPr>
        <p:spPr>
          <a:xfrm>
            <a:off x="1929305" y="2802567"/>
            <a:ext cx="2789906" cy="188019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3"/>
          <p:cNvSpPr/>
          <p:nvPr/>
        </p:nvSpPr>
        <p:spPr>
          <a:xfrm>
            <a:off x="4536950" y="2389584"/>
            <a:ext cx="2876043" cy="188019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4"/>
          <p:cNvSpPr/>
          <p:nvPr/>
        </p:nvSpPr>
        <p:spPr>
          <a:xfrm>
            <a:off x="5969980" y="1988840"/>
            <a:ext cx="2789906" cy="188019"/>
          </a:xfrm>
          <a:prstGeom prst="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Oval 15"/>
          <p:cNvSpPr/>
          <p:nvPr/>
        </p:nvSpPr>
        <p:spPr>
          <a:xfrm>
            <a:off x="620231" y="4222130"/>
            <a:ext cx="520007" cy="520008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Oval 16"/>
          <p:cNvSpPr/>
          <p:nvPr/>
        </p:nvSpPr>
        <p:spPr>
          <a:xfrm>
            <a:off x="2777490" y="4222130"/>
            <a:ext cx="520007" cy="520008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Oval 17"/>
          <p:cNvSpPr/>
          <p:nvPr/>
        </p:nvSpPr>
        <p:spPr>
          <a:xfrm>
            <a:off x="4934750" y="4222130"/>
            <a:ext cx="520007" cy="520008"/>
          </a:xfrm>
          <a:prstGeom prst="ellipse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Oval 18"/>
          <p:cNvSpPr/>
          <p:nvPr/>
        </p:nvSpPr>
        <p:spPr>
          <a:xfrm>
            <a:off x="7023868" y="4222130"/>
            <a:ext cx="520007" cy="520008"/>
          </a:xfrm>
          <a:prstGeom prst="ellipse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259556" y="4371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Rectangle 20"/>
          <p:cNvSpPr/>
          <p:nvPr/>
        </p:nvSpPr>
        <p:spPr>
          <a:xfrm>
            <a:off x="7023868" y="4791921"/>
            <a:ext cx="1680198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439826" y="4371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611672" y="4371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729002" y="4371686"/>
            <a:ext cx="61555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Rectangle 24"/>
          <p:cNvSpPr/>
          <p:nvPr/>
        </p:nvSpPr>
        <p:spPr>
          <a:xfrm>
            <a:off x="2777491" y="4791921"/>
            <a:ext cx="1680198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ectangle 25"/>
          <p:cNvSpPr/>
          <p:nvPr/>
        </p:nvSpPr>
        <p:spPr>
          <a:xfrm>
            <a:off x="4934751" y="4791921"/>
            <a:ext cx="1680198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612022" y="4791921"/>
            <a:ext cx="1680198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8464471" y="3836352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7117114" y="3840115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5769755" y="3840115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422396" y="3837014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3079823" y="3832474"/>
            <a:ext cx="339837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737251" y="3838301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89892" y="3836352"/>
            <a:ext cx="33983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7" name="Group 36"/>
          <p:cNvGrpSpPr/>
          <p:nvPr/>
        </p:nvGrpSpPr>
        <p:grpSpPr>
          <a:xfrm>
            <a:off x="7138635" y="4363959"/>
            <a:ext cx="290473" cy="236350"/>
            <a:chOff x="10074275" y="4479132"/>
            <a:chExt cx="464344" cy="377825"/>
          </a:xfrm>
          <a:solidFill>
            <a:srgbClr val="E7E6E6"/>
          </a:solidFill>
        </p:grpSpPr>
        <p:sp>
          <p:nvSpPr>
            <p:cNvPr id="170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Group 39"/>
          <p:cNvGrpSpPr/>
          <p:nvPr/>
        </p:nvGrpSpPr>
        <p:grpSpPr>
          <a:xfrm>
            <a:off x="5049517" y="4336649"/>
            <a:ext cx="290473" cy="290969"/>
            <a:chOff x="9145588" y="4435475"/>
            <a:chExt cx="464344" cy="465138"/>
          </a:xfrm>
          <a:solidFill>
            <a:srgbClr val="E7E6E6"/>
          </a:solidFill>
        </p:grpSpPr>
        <p:sp>
          <p:nvSpPr>
            <p:cNvPr id="16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49"/>
          <p:cNvGrpSpPr/>
          <p:nvPr/>
        </p:nvGrpSpPr>
        <p:grpSpPr>
          <a:xfrm>
            <a:off x="2892257" y="4336898"/>
            <a:ext cx="290473" cy="290473"/>
            <a:chOff x="4439444" y="1652588"/>
            <a:chExt cx="464344" cy="464344"/>
          </a:xfrm>
          <a:solidFill>
            <a:srgbClr val="E7E6E6"/>
          </a:solidFill>
        </p:grpSpPr>
        <p:sp>
          <p:nvSpPr>
            <p:cNvPr id="158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53"/>
          <p:cNvGrpSpPr/>
          <p:nvPr/>
        </p:nvGrpSpPr>
        <p:grpSpPr>
          <a:xfrm>
            <a:off x="732494" y="4368676"/>
            <a:ext cx="290473" cy="226916"/>
            <a:chOff x="2581275" y="1710532"/>
            <a:chExt cx="464344" cy="362744"/>
          </a:xfrm>
          <a:solidFill>
            <a:srgbClr val="E7E6E6"/>
          </a:solidFill>
        </p:grpSpPr>
        <p:sp>
          <p:nvSpPr>
            <p:cNvPr id="15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ctr" defTabSz="209369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96579" y="2366822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392833" y="1556792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844593" y="3561848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844593" y="4019441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239445" y="3566429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239448" y="4024655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39624" y="4338528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259632" y="2349931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2"/>
          <p:cNvGrpSpPr/>
          <p:nvPr/>
        </p:nvGrpSpPr>
        <p:grpSpPr>
          <a:xfrm>
            <a:off x="2914147" y="1772816"/>
            <a:ext cx="3525779" cy="3501177"/>
            <a:chOff x="7070680" y="1485705"/>
            <a:chExt cx="4469276" cy="4438095"/>
          </a:xfrm>
        </p:grpSpPr>
        <p:grpSp>
          <p:nvGrpSpPr>
            <p:cNvPr id="28" name="Group 3"/>
            <p:cNvGrpSpPr/>
            <p:nvPr/>
          </p:nvGrpSpPr>
          <p:grpSpPr>
            <a:xfrm>
              <a:off x="7070680" y="1485705"/>
              <a:ext cx="4469276" cy="4020315"/>
              <a:chOff x="3472716" y="1692370"/>
              <a:chExt cx="5246568" cy="4719524"/>
            </a:xfrm>
          </p:grpSpPr>
          <p:sp>
            <p:nvSpPr>
              <p:cNvPr id="30" name="Freeform 4"/>
              <p:cNvSpPr>
                <a:spLocks/>
              </p:cNvSpPr>
              <p:nvPr/>
            </p:nvSpPr>
            <p:spPr bwMode="auto">
              <a:xfrm flipH="1">
                <a:off x="5395367" y="4167630"/>
                <a:ext cx="1397174" cy="22442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solidFill>
                <a:srgbClr val="AB0019">
                  <a:lumMod val="75000"/>
                </a:srgbClr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67"/>
              <p:cNvSpPr>
                <a:spLocks/>
              </p:cNvSpPr>
              <p:nvPr/>
            </p:nvSpPr>
            <p:spPr bwMode="auto">
              <a:xfrm rot="1883109">
                <a:off x="3472716" y="3077532"/>
                <a:ext cx="1975673" cy="19695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7"/>
              <p:cNvSpPr>
                <a:spLocks/>
              </p:cNvSpPr>
              <p:nvPr/>
            </p:nvSpPr>
            <p:spPr bwMode="auto">
              <a:xfrm rot="4961872">
                <a:off x="4339838" y="2042516"/>
                <a:ext cx="2397282" cy="238983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67"/>
              <p:cNvSpPr>
                <a:spLocks/>
              </p:cNvSpPr>
              <p:nvPr/>
            </p:nvSpPr>
            <p:spPr bwMode="auto">
              <a:xfrm rot="7696778">
                <a:off x="5819972" y="2184633"/>
                <a:ext cx="2112165" cy="2105606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7"/>
              <p:cNvSpPr>
                <a:spLocks/>
              </p:cNvSpPr>
              <p:nvPr/>
            </p:nvSpPr>
            <p:spPr bwMode="auto">
              <a:xfrm rot="10345882">
                <a:off x="6798191" y="3266787"/>
                <a:ext cx="1921093" cy="1915127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 rot="12440007">
                <a:off x="6858380" y="4596385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 rot="20954305">
                <a:off x="3963464" y="4429907"/>
                <a:ext cx="1424405" cy="141998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7"/>
              <p:cNvSpPr>
                <a:spLocks/>
              </p:cNvSpPr>
              <p:nvPr/>
            </p:nvSpPr>
            <p:spPr bwMode="auto">
              <a:xfrm rot="2241606">
                <a:off x="3489891" y="240632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 rot="6355571">
                <a:off x="5654693" y="1694215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67"/>
              <p:cNvSpPr>
                <a:spLocks/>
              </p:cNvSpPr>
              <p:nvPr/>
            </p:nvSpPr>
            <p:spPr bwMode="auto">
              <a:xfrm rot="9774375">
                <a:off x="7378684" y="2652032"/>
                <a:ext cx="1187759" cy="1184070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9" name="Freeform 20"/>
            <p:cNvSpPr/>
            <p:nvPr/>
          </p:nvSpPr>
          <p:spPr>
            <a:xfrm>
              <a:off x="7135090" y="5202683"/>
              <a:ext cx="4139963" cy="721117"/>
            </a:xfrm>
            <a:custGeom>
              <a:avLst/>
              <a:gdLst>
                <a:gd name="connsiteX0" fmla="*/ 2069981 w 4139963"/>
                <a:gd name="connsiteY0" fmla="*/ 0 h 721117"/>
                <a:gd name="connsiteX1" fmla="*/ 4041693 w 4139963"/>
                <a:gd name="connsiteY1" fmla="*/ 631822 h 721117"/>
                <a:gd name="connsiteX2" fmla="*/ 4139963 w 4139963"/>
                <a:gd name="connsiteY2" fmla="*/ 721117 h 721117"/>
                <a:gd name="connsiteX3" fmla="*/ 4029024 w 4139963"/>
                <a:gd name="connsiteY3" fmla="*/ 677936 h 721117"/>
                <a:gd name="connsiteX4" fmla="*/ 2069980 w 4139963"/>
                <a:gd name="connsiteY4" fmla="*/ 366464 h 721117"/>
                <a:gd name="connsiteX5" fmla="*/ 110936 w 4139963"/>
                <a:gd name="connsiteY5" fmla="*/ 677936 h 721117"/>
                <a:gd name="connsiteX6" fmla="*/ 0 w 4139963"/>
                <a:gd name="connsiteY6" fmla="*/ 721115 h 721117"/>
                <a:gd name="connsiteX7" fmla="*/ 98269 w 4139963"/>
                <a:gd name="connsiteY7" fmla="*/ 631822 h 721117"/>
                <a:gd name="connsiteX8" fmla="*/ 2069981 w 4139963"/>
                <a:gd name="connsiteY8" fmla="*/ 0 h 721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39963" h="721117">
                  <a:moveTo>
                    <a:pt x="2069981" y="0"/>
                  </a:moveTo>
                  <a:cubicBezTo>
                    <a:pt x="2863778" y="0"/>
                    <a:pt x="3573033" y="245952"/>
                    <a:pt x="4041693" y="631822"/>
                  </a:cubicBezTo>
                  <a:lnTo>
                    <a:pt x="4139963" y="721117"/>
                  </a:lnTo>
                  <a:lnTo>
                    <a:pt x="4029024" y="677936"/>
                  </a:lnTo>
                  <a:cubicBezTo>
                    <a:pt x="3469804" y="481289"/>
                    <a:pt x="2795654" y="366464"/>
                    <a:pt x="2069980" y="366464"/>
                  </a:cubicBezTo>
                  <a:cubicBezTo>
                    <a:pt x="1344306" y="366464"/>
                    <a:pt x="670157" y="481289"/>
                    <a:pt x="110936" y="677936"/>
                  </a:cubicBezTo>
                  <a:lnTo>
                    <a:pt x="0" y="721115"/>
                  </a:lnTo>
                  <a:lnTo>
                    <a:pt x="98269" y="631822"/>
                  </a:lnTo>
                  <a:cubicBezTo>
                    <a:pt x="566929" y="245952"/>
                    <a:pt x="1276184" y="0"/>
                    <a:pt x="2069981" y="0"/>
                  </a:cubicBezTo>
                  <a:close/>
                </a:path>
              </a:pathLst>
            </a:custGeom>
            <a:solidFill>
              <a:srgbClr val="AB0019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14"/>
          <p:cNvGrpSpPr/>
          <p:nvPr/>
        </p:nvGrpSpPr>
        <p:grpSpPr>
          <a:xfrm>
            <a:off x="395536" y="2152532"/>
            <a:ext cx="2146403" cy="842241"/>
            <a:chOff x="786306" y="2525730"/>
            <a:chExt cx="2462751" cy="966376"/>
          </a:xfrm>
        </p:grpSpPr>
        <p:sp>
          <p:nvSpPr>
            <p:cNvPr id="41" name="Rectangle 24"/>
            <p:cNvSpPr/>
            <p:nvPr/>
          </p:nvSpPr>
          <p:spPr>
            <a:xfrm>
              <a:off x="786306" y="2805693"/>
              <a:ext cx="2462751" cy="6864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93290" y="2525730"/>
              <a:ext cx="1447867" cy="338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17"/>
          <p:cNvGrpSpPr/>
          <p:nvPr/>
        </p:nvGrpSpPr>
        <p:grpSpPr>
          <a:xfrm>
            <a:off x="444276" y="3935798"/>
            <a:ext cx="2146403" cy="842241"/>
            <a:chOff x="842229" y="4571823"/>
            <a:chExt cx="2462751" cy="966376"/>
          </a:xfrm>
        </p:grpSpPr>
        <p:sp>
          <p:nvSpPr>
            <p:cNvPr id="44" name="Rectangle 26"/>
            <p:cNvSpPr/>
            <p:nvPr/>
          </p:nvSpPr>
          <p:spPr>
            <a:xfrm>
              <a:off x="842229" y="4851786"/>
              <a:ext cx="2462751" cy="6864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57113" y="4571823"/>
              <a:ext cx="1447867" cy="338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15"/>
          <p:cNvGrpSpPr/>
          <p:nvPr/>
        </p:nvGrpSpPr>
        <p:grpSpPr>
          <a:xfrm>
            <a:off x="6583601" y="2152533"/>
            <a:ext cx="2181714" cy="842241"/>
            <a:chOff x="8846504" y="2525730"/>
            <a:chExt cx="2503266" cy="966376"/>
          </a:xfrm>
        </p:grpSpPr>
        <p:sp>
          <p:nvSpPr>
            <p:cNvPr id="47" name="Rectangle 28"/>
            <p:cNvSpPr/>
            <p:nvPr/>
          </p:nvSpPr>
          <p:spPr>
            <a:xfrm flipH="1">
              <a:off x="8887019" y="2805693"/>
              <a:ext cx="2462751" cy="6864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flipH="1">
              <a:off x="8846504" y="2525730"/>
              <a:ext cx="1447867" cy="338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6"/>
          <p:cNvGrpSpPr/>
          <p:nvPr/>
        </p:nvGrpSpPr>
        <p:grpSpPr>
          <a:xfrm>
            <a:off x="6632341" y="3935799"/>
            <a:ext cx="2181714" cy="842241"/>
            <a:chOff x="8902427" y="4571823"/>
            <a:chExt cx="2503266" cy="966376"/>
          </a:xfrm>
        </p:grpSpPr>
        <p:sp>
          <p:nvSpPr>
            <p:cNvPr id="50" name="Rectangle 30"/>
            <p:cNvSpPr/>
            <p:nvPr/>
          </p:nvSpPr>
          <p:spPr>
            <a:xfrm flipH="1">
              <a:off x="8942942" y="4851786"/>
              <a:ext cx="2462751" cy="6864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kumimoji="0" lang="zh-CN" altLang="en-US" sz="7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flipH="1">
              <a:off x="8902427" y="4571823"/>
              <a:ext cx="1447867" cy="338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5"/>
          <p:cNvSpPr>
            <a:spLocks/>
          </p:cNvSpPr>
          <p:nvPr/>
        </p:nvSpPr>
        <p:spPr bwMode="auto">
          <a:xfrm>
            <a:off x="7320841" y="2845667"/>
            <a:ext cx="378202" cy="787134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rgbClr val="A5A5A5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6161923" y="2845666"/>
            <a:ext cx="379553" cy="1025466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AB0019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0"/>
          <p:cNvSpPr>
            <a:spLocks/>
          </p:cNvSpPr>
          <p:nvPr/>
        </p:nvSpPr>
        <p:spPr bwMode="auto">
          <a:xfrm>
            <a:off x="5004353" y="2845666"/>
            <a:ext cx="379553" cy="1025466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A5A5A5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2"/>
          <p:cNvSpPr>
            <a:spLocks/>
          </p:cNvSpPr>
          <p:nvPr/>
        </p:nvSpPr>
        <p:spPr bwMode="auto">
          <a:xfrm>
            <a:off x="3846783" y="2845666"/>
            <a:ext cx="378202" cy="1025466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AB0019">
              <a:lumMod val="50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14"/>
          <p:cNvSpPr>
            <a:spLocks/>
          </p:cNvSpPr>
          <p:nvPr/>
        </p:nvSpPr>
        <p:spPr bwMode="auto">
          <a:xfrm>
            <a:off x="2689214" y="2845666"/>
            <a:ext cx="378202" cy="1025466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A5A5A5">
              <a:lumMod val="75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6"/>
          <p:cNvSpPr>
            <a:spLocks/>
          </p:cNvSpPr>
          <p:nvPr/>
        </p:nvSpPr>
        <p:spPr bwMode="auto">
          <a:xfrm>
            <a:off x="1531643" y="2845666"/>
            <a:ext cx="378202" cy="1025466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AB0019">
              <a:lumMod val="75000"/>
            </a:srgb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7"/>
          <p:cNvSpPr>
            <a:spLocks/>
          </p:cNvSpPr>
          <p:nvPr/>
        </p:nvSpPr>
        <p:spPr bwMode="auto">
          <a:xfrm>
            <a:off x="7699044" y="2978072"/>
            <a:ext cx="833396" cy="775263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ysClr val="windowText" lastClr="000000">
              <a:lumMod val="50000"/>
              <a:lumOff val="50000"/>
            </a:sys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66979" y="2845667"/>
            <a:ext cx="968469" cy="1021813"/>
            <a:chOff x="882491" y="2261909"/>
            <a:chExt cx="959665" cy="1012525"/>
          </a:xfrm>
        </p:grpSpPr>
        <p:sp>
          <p:nvSpPr>
            <p:cNvPr id="47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AB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24548" y="2845666"/>
            <a:ext cx="968469" cy="1025466"/>
            <a:chOff x="2029538" y="2261909"/>
            <a:chExt cx="959665" cy="1016144"/>
          </a:xfrm>
        </p:grpSpPr>
        <p:sp>
          <p:nvSpPr>
            <p:cNvPr id="50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982118" y="2845667"/>
            <a:ext cx="968469" cy="1025466"/>
            <a:chOff x="3176585" y="2261910"/>
            <a:chExt cx="959665" cy="1016144"/>
          </a:xfrm>
        </p:grpSpPr>
        <p:sp>
          <p:nvSpPr>
            <p:cNvPr id="53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rgbClr val="AB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39686" y="2845666"/>
            <a:ext cx="968469" cy="1025466"/>
            <a:chOff x="4323632" y="2261909"/>
            <a:chExt cx="959665" cy="1016144"/>
          </a:xfrm>
        </p:grpSpPr>
        <p:sp>
          <p:nvSpPr>
            <p:cNvPr id="56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94710" y="2845666"/>
            <a:ext cx="968469" cy="1025466"/>
            <a:chOff x="5468157" y="2261909"/>
            <a:chExt cx="959665" cy="1016144"/>
          </a:xfrm>
        </p:grpSpPr>
        <p:sp>
          <p:nvSpPr>
            <p:cNvPr id="59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rgbClr val="AB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456176" y="2845666"/>
            <a:ext cx="968469" cy="1025466"/>
            <a:chOff x="6619064" y="2261909"/>
            <a:chExt cx="959665" cy="1016144"/>
          </a:xfrm>
        </p:grpSpPr>
        <p:sp>
          <p:nvSpPr>
            <p:cNvPr id="62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 Placeholder 59"/>
          <p:cNvSpPr txBox="1">
            <a:spLocks/>
          </p:cNvSpPr>
          <p:nvPr/>
        </p:nvSpPr>
        <p:spPr>
          <a:xfrm>
            <a:off x="2032117" y="4541700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5" name="Straight Connector 54"/>
          <p:cNvCxnSpPr/>
          <p:nvPr/>
        </p:nvCxnSpPr>
        <p:spPr>
          <a:xfrm>
            <a:off x="1909847" y="3865728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6" name="Text Placeholder 59"/>
          <p:cNvSpPr txBox="1">
            <a:spLocks/>
          </p:cNvSpPr>
          <p:nvPr/>
        </p:nvSpPr>
        <p:spPr>
          <a:xfrm>
            <a:off x="4346682" y="4541700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7" name="Straight Connector 56"/>
          <p:cNvCxnSpPr/>
          <p:nvPr/>
        </p:nvCxnSpPr>
        <p:spPr>
          <a:xfrm>
            <a:off x="4224413" y="3865728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68" name="Text Placeholder 59"/>
          <p:cNvSpPr txBox="1">
            <a:spLocks/>
          </p:cNvSpPr>
          <p:nvPr/>
        </p:nvSpPr>
        <p:spPr>
          <a:xfrm>
            <a:off x="6663744" y="4541700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58"/>
          <p:cNvCxnSpPr/>
          <p:nvPr/>
        </p:nvCxnSpPr>
        <p:spPr>
          <a:xfrm>
            <a:off x="6541474" y="3865728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sp>
        <p:nvSpPr>
          <p:cNvPr id="70" name="Text Placeholder 59"/>
          <p:cNvSpPr txBox="1">
            <a:spLocks/>
          </p:cNvSpPr>
          <p:nvPr/>
        </p:nvSpPr>
        <p:spPr>
          <a:xfrm>
            <a:off x="874548" y="1700808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59"/>
          <p:cNvSpPr txBox="1">
            <a:spLocks/>
          </p:cNvSpPr>
          <p:nvPr/>
        </p:nvSpPr>
        <p:spPr>
          <a:xfrm>
            <a:off x="3189113" y="1700808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59"/>
          <p:cNvSpPr txBox="1">
            <a:spLocks/>
          </p:cNvSpPr>
          <p:nvPr/>
        </p:nvSpPr>
        <p:spPr>
          <a:xfrm>
            <a:off x="5506176" y="1700808"/>
            <a:ext cx="1814666" cy="5059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62"/>
          <p:cNvCxnSpPr/>
          <p:nvPr/>
        </p:nvCxnSpPr>
        <p:spPr>
          <a:xfrm>
            <a:off x="760257" y="1742225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4" name="Straight Connector 63"/>
          <p:cNvCxnSpPr/>
          <p:nvPr/>
        </p:nvCxnSpPr>
        <p:spPr>
          <a:xfrm>
            <a:off x="3074494" y="1742225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  <p:cxnSp>
        <p:nvCxnSpPr>
          <p:cNvPr id="75" name="Straight Connector 64"/>
          <p:cNvCxnSpPr/>
          <p:nvPr/>
        </p:nvCxnSpPr>
        <p:spPr>
          <a:xfrm>
            <a:off x="5387241" y="1742225"/>
            <a:ext cx="0" cy="110933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39"/>
          <p:cNvGrpSpPr/>
          <p:nvPr/>
        </p:nvGrpSpPr>
        <p:grpSpPr>
          <a:xfrm>
            <a:off x="4347752" y="2059164"/>
            <a:ext cx="641821" cy="641821"/>
            <a:chOff x="6369311" y="2040370"/>
            <a:chExt cx="755703" cy="755703"/>
          </a:xfrm>
        </p:grpSpPr>
        <p:sp>
          <p:nvSpPr>
            <p:cNvPr id="43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427052" y="2208372"/>
              <a:ext cx="640218" cy="385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0"/>
          <p:cNvGrpSpPr/>
          <p:nvPr/>
        </p:nvGrpSpPr>
        <p:grpSpPr>
          <a:xfrm>
            <a:off x="4347752" y="2867770"/>
            <a:ext cx="641821" cy="641821"/>
            <a:chOff x="6369311" y="2992454"/>
            <a:chExt cx="755703" cy="755703"/>
          </a:xfrm>
        </p:grpSpPr>
        <p:sp>
          <p:nvSpPr>
            <p:cNvPr id="46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427052" y="3160455"/>
              <a:ext cx="640218" cy="385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1"/>
          <p:cNvGrpSpPr/>
          <p:nvPr/>
        </p:nvGrpSpPr>
        <p:grpSpPr>
          <a:xfrm>
            <a:off x="4347752" y="3676377"/>
            <a:ext cx="641821" cy="641821"/>
            <a:chOff x="6369310" y="3944537"/>
            <a:chExt cx="755703" cy="755703"/>
          </a:xfrm>
        </p:grpSpPr>
        <p:sp>
          <p:nvSpPr>
            <p:cNvPr id="49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427051" y="4114593"/>
              <a:ext cx="640218" cy="385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42"/>
          <p:cNvGrpSpPr/>
          <p:nvPr/>
        </p:nvGrpSpPr>
        <p:grpSpPr>
          <a:xfrm>
            <a:off x="4347752" y="4488470"/>
            <a:ext cx="641821" cy="641821"/>
            <a:chOff x="6369311" y="4900725"/>
            <a:chExt cx="755703" cy="755703"/>
          </a:xfrm>
        </p:grpSpPr>
        <p:sp>
          <p:nvSpPr>
            <p:cNvPr id="52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427052" y="5068727"/>
              <a:ext cx="640218" cy="385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6"/>
          <p:cNvGrpSpPr/>
          <p:nvPr/>
        </p:nvGrpSpPr>
        <p:grpSpPr>
          <a:xfrm>
            <a:off x="5177630" y="2875326"/>
            <a:ext cx="2824002" cy="3275464"/>
            <a:chOff x="7346437" y="3001349"/>
            <a:chExt cx="3325083" cy="3856651"/>
          </a:xfrm>
        </p:grpSpPr>
        <p:sp>
          <p:nvSpPr>
            <p:cNvPr id="55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7"/>
          <p:cNvGrpSpPr/>
          <p:nvPr/>
        </p:nvGrpSpPr>
        <p:grpSpPr>
          <a:xfrm>
            <a:off x="5177627" y="3687725"/>
            <a:ext cx="2226619" cy="2463063"/>
            <a:chOff x="7346434" y="3957897"/>
            <a:chExt cx="2621703" cy="2900101"/>
          </a:xfrm>
        </p:grpSpPr>
        <p:sp>
          <p:nvSpPr>
            <p:cNvPr id="58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35"/>
          <p:cNvGrpSpPr/>
          <p:nvPr/>
        </p:nvGrpSpPr>
        <p:grpSpPr>
          <a:xfrm>
            <a:off x="5177629" y="2066718"/>
            <a:ext cx="3421385" cy="4084072"/>
            <a:chOff x="7346438" y="2049265"/>
            <a:chExt cx="4028463" cy="4808735"/>
          </a:xfrm>
        </p:grpSpPr>
        <p:sp>
          <p:nvSpPr>
            <p:cNvPr id="61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8"/>
          <p:cNvGrpSpPr/>
          <p:nvPr/>
        </p:nvGrpSpPr>
        <p:grpSpPr>
          <a:xfrm>
            <a:off x="5177628" y="4496025"/>
            <a:ext cx="1629234" cy="1654763"/>
            <a:chOff x="7346434" y="4909620"/>
            <a:chExt cx="1918320" cy="1948378"/>
          </a:xfrm>
        </p:grpSpPr>
        <p:sp>
          <p:nvSpPr>
            <p:cNvPr id="6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9"/>
          <p:cNvGrpSpPr/>
          <p:nvPr/>
        </p:nvGrpSpPr>
        <p:grpSpPr>
          <a:xfrm>
            <a:off x="843288" y="2221684"/>
            <a:ext cx="389312" cy="292171"/>
            <a:chOff x="789999" y="2242985"/>
            <a:chExt cx="504229" cy="378415"/>
          </a:xfrm>
        </p:grpSpPr>
        <p:sp>
          <p:nvSpPr>
            <p:cNvPr id="67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9" name="Rectangle 22"/>
          <p:cNvSpPr/>
          <p:nvPr/>
        </p:nvSpPr>
        <p:spPr>
          <a:xfrm>
            <a:off x="1325673" y="2071499"/>
            <a:ext cx="2806877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0" name="Group 23"/>
          <p:cNvGrpSpPr/>
          <p:nvPr/>
        </p:nvGrpSpPr>
        <p:grpSpPr>
          <a:xfrm>
            <a:off x="843288" y="3111152"/>
            <a:ext cx="389312" cy="292171"/>
            <a:chOff x="789999" y="2242985"/>
            <a:chExt cx="504229" cy="378415"/>
          </a:xfrm>
        </p:grpSpPr>
        <p:sp>
          <p:nvSpPr>
            <p:cNvPr id="71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Rectangle 26"/>
          <p:cNvSpPr/>
          <p:nvPr/>
        </p:nvSpPr>
        <p:spPr>
          <a:xfrm>
            <a:off x="1325673" y="2960966"/>
            <a:ext cx="2806877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4" name="Group 27"/>
          <p:cNvGrpSpPr/>
          <p:nvPr/>
        </p:nvGrpSpPr>
        <p:grpSpPr>
          <a:xfrm>
            <a:off x="843288" y="4022280"/>
            <a:ext cx="389312" cy="292171"/>
            <a:chOff x="789999" y="2242985"/>
            <a:chExt cx="504229" cy="378415"/>
          </a:xfrm>
        </p:grpSpPr>
        <p:sp>
          <p:nvSpPr>
            <p:cNvPr id="75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7" name="Rectangle 30"/>
          <p:cNvSpPr/>
          <p:nvPr/>
        </p:nvSpPr>
        <p:spPr>
          <a:xfrm>
            <a:off x="1325673" y="3872094"/>
            <a:ext cx="2806877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Group 31"/>
          <p:cNvGrpSpPr/>
          <p:nvPr/>
        </p:nvGrpSpPr>
        <p:grpSpPr>
          <a:xfrm>
            <a:off x="843288" y="4893923"/>
            <a:ext cx="389312" cy="292171"/>
            <a:chOff x="789999" y="2242985"/>
            <a:chExt cx="504229" cy="378415"/>
          </a:xfrm>
        </p:grpSpPr>
        <p:sp>
          <p:nvSpPr>
            <p:cNvPr id="79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34"/>
          <p:cNvSpPr/>
          <p:nvPr/>
        </p:nvSpPr>
        <p:spPr>
          <a:xfrm>
            <a:off x="1325673" y="4743737"/>
            <a:ext cx="2806877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3"/>
          <p:cNvSpPr/>
          <p:nvPr/>
        </p:nvSpPr>
        <p:spPr>
          <a:xfrm>
            <a:off x="7973517" y="3240629"/>
            <a:ext cx="692091" cy="1617626"/>
          </a:xfrm>
          <a:prstGeom prst="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4"/>
          <p:cNvSpPr/>
          <p:nvPr/>
        </p:nvSpPr>
        <p:spPr>
          <a:xfrm>
            <a:off x="7973517" y="4512211"/>
            <a:ext cx="692091" cy="692091"/>
          </a:xfrm>
          <a:prstGeom prst="ellipse">
            <a:avLst/>
          </a:prstGeom>
          <a:solidFill>
            <a:srgbClr val="AB0019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5"/>
          <p:cNvSpPr/>
          <p:nvPr/>
        </p:nvSpPr>
        <p:spPr>
          <a:xfrm>
            <a:off x="7001292" y="2218973"/>
            <a:ext cx="692091" cy="2639284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Oval 6"/>
          <p:cNvSpPr/>
          <p:nvPr/>
        </p:nvSpPr>
        <p:spPr>
          <a:xfrm>
            <a:off x="7001292" y="4512211"/>
            <a:ext cx="692091" cy="692091"/>
          </a:xfrm>
          <a:prstGeom prst="ellipse">
            <a:avLst/>
          </a:prstGeom>
          <a:solidFill>
            <a:srgbClr val="A5A5A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Rectangle 7"/>
          <p:cNvSpPr/>
          <p:nvPr/>
        </p:nvSpPr>
        <p:spPr>
          <a:xfrm>
            <a:off x="6029070" y="2625439"/>
            <a:ext cx="692091" cy="2232817"/>
          </a:xfrm>
          <a:prstGeom prst="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8"/>
          <p:cNvSpPr/>
          <p:nvPr/>
        </p:nvSpPr>
        <p:spPr>
          <a:xfrm>
            <a:off x="6029070" y="4512211"/>
            <a:ext cx="692091" cy="692091"/>
          </a:xfrm>
          <a:prstGeom prst="ellipse">
            <a:avLst/>
          </a:prstGeom>
          <a:solidFill>
            <a:srgbClr val="AB0019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9"/>
          <p:cNvSpPr/>
          <p:nvPr/>
        </p:nvSpPr>
        <p:spPr>
          <a:xfrm>
            <a:off x="5056847" y="3691040"/>
            <a:ext cx="692091" cy="1167216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Oval 10"/>
          <p:cNvSpPr/>
          <p:nvPr/>
        </p:nvSpPr>
        <p:spPr>
          <a:xfrm>
            <a:off x="5056847" y="4512211"/>
            <a:ext cx="692091" cy="692091"/>
          </a:xfrm>
          <a:prstGeom prst="ellipse">
            <a:avLst/>
          </a:prstGeom>
          <a:solidFill>
            <a:srgbClr val="A5A5A5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11"/>
          <p:cNvSpPr/>
          <p:nvPr/>
        </p:nvSpPr>
        <p:spPr>
          <a:xfrm>
            <a:off x="4084624" y="3240629"/>
            <a:ext cx="692091" cy="1617626"/>
          </a:xfrm>
          <a:prstGeom prst="rect">
            <a:avLst/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Oval 12"/>
          <p:cNvSpPr/>
          <p:nvPr/>
        </p:nvSpPr>
        <p:spPr>
          <a:xfrm>
            <a:off x="4084624" y="4512211"/>
            <a:ext cx="692091" cy="692091"/>
          </a:xfrm>
          <a:prstGeom prst="ellipse">
            <a:avLst/>
          </a:prstGeom>
          <a:solidFill>
            <a:srgbClr val="AB0019">
              <a:lumMod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13"/>
          <p:cNvGrpSpPr/>
          <p:nvPr/>
        </p:nvGrpSpPr>
        <p:grpSpPr>
          <a:xfrm>
            <a:off x="8143833" y="4679225"/>
            <a:ext cx="351453" cy="352054"/>
            <a:chOff x="9145588" y="4435475"/>
            <a:chExt cx="464344" cy="465138"/>
          </a:xfrm>
          <a:solidFill>
            <a:sysClr val="window" lastClr="FFFFFF"/>
          </a:solidFill>
        </p:grpSpPr>
        <p:sp>
          <p:nvSpPr>
            <p:cNvPr id="74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23"/>
          <p:cNvGrpSpPr/>
          <p:nvPr/>
        </p:nvGrpSpPr>
        <p:grpSpPr>
          <a:xfrm>
            <a:off x="7182724" y="4676004"/>
            <a:ext cx="329224" cy="351453"/>
            <a:chOff x="9159875" y="1647825"/>
            <a:chExt cx="434975" cy="464344"/>
          </a:xfrm>
          <a:solidFill>
            <a:sysClr val="window" lastClr="FFFFFF"/>
          </a:solidFill>
        </p:grpSpPr>
        <p:sp>
          <p:nvSpPr>
            <p:cNvPr id="84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27"/>
          <p:cNvGrpSpPr/>
          <p:nvPr/>
        </p:nvGrpSpPr>
        <p:grpSpPr>
          <a:xfrm>
            <a:off x="6198186" y="4710164"/>
            <a:ext cx="352054" cy="296182"/>
            <a:chOff x="5368132" y="2625725"/>
            <a:chExt cx="465138" cy="391319"/>
          </a:xfrm>
          <a:solidFill>
            <a:sysClr val="window" lastClr="FFFFFF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1"/>
          <p:cNvGrpSpPr/>
          <p:nvPr/>
        </p:nvGrpSpPr>
        <p:grpSpPr>
          <a:xfrm>
            <a:off x="5226864" y="4682527"/>
            <a:ext cx="351453" cy="351453"/>
            <a:chOff x="4439444" y="1652588"/>
            <a:chExt cx="464344" cy="464344"/>
          </a:xfrm>
          <a:solidFill>
            <a:sysClr val="window" lastClr="FFFFFF"/>
          </a:solidFill>
        </p:grpSpPr>
        <p:sp>
          <p:nvSpPr>
            <p:cNvPr id="92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35"/>
          <p:cNvGrpSpPr/>
          <p:nvPr/>
        </p:nvGrpSpPr>
        <p:grpSpPr>
          <a:xfrm>
            <a:off x="4254941" y="4731708"/>
            <a:ext cx="351453" cy="274554"/>
            <a:chOff x="2581275" y="1710532"/>
            <a:chExt cx="464344" cy="362744"/>
          </a:xfrm>
          <a:solidFill>
            <a:sysClr val="window" lastClr="FFFFFF"/>
          </a:solidFill>
        </p:grpSpPr>
        <p:sp>
          <p:nvSpPr>
            <p:cNvPr id="96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4104236" y="5275406"/>
            <a:ext cx="652859" cy="1343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076162" y="5275405"/>
            <a:ext cx="652859" cy="1343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053189" y="5275405"/>
            <a:ext cx="652859" cy="1343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7992827" y="5272182"/>
            <a:ext cx="652859" cy="1343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020905" y="5272572"/>
            <a:ext cx="652859" cy="1343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194249" y="1844824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277580" y="2869578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5248719" y="3354021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8164530" y="2921526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201902" y="2300575"/>
            <a:ext cx="306174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15553" y="2988010"/>
            <a:ext cx="1077218" cy="2215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15456" y="3662112"/>
            <a:ext cx="466328" cy="33575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Rectangle 55"/>
          <p:cNvSpPr/>
          <p:nvPr/>
        </p:nvSpPr>
        <p:spPr>
          <a:xfrm>
            <a:off x="611561" y="3210720"/>
            <a:ext cx="3191234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Rectangle 56"/>
          <p:cNvSpPr/>
          <p:nvPr/>
        </p:nvSpPr>
        <p:spPr>
          <a:xfrm>
            <a:off x="1089609" y="3710710"/>
            <a:ext cx="1540083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altLang="zh-CN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Rectangle 57"/>
          <p:cNvSpPr/>
          <p:nvPr/>
        </p:nvSpPr>
        <p:spPr>
          <a:xfrm>
            <a:off x="611560" y="3958206"/>
            <a:ext cx="3191236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8" name="Straight Connector 58"/>
          <p:cNvCxnSpPr/>
          <p:nvPr/>
        </p:nvCxnSpPr>
        <p:spPr>
          <a:xfrm>
            <a:off x="679647" y="4394906"/>
            <a:ext cx="3113121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119" name="Group 59"/>
          <p:cNvGrpSpPr/>
          <p:nvPr/>
        </p:nvGrpSpPr>
        <p:grpSpPr>
          <a:xfrm>
            <a:off x="747985" y="4672381"/>
            <a:ext cx="386598" cy="386598"/>
            <a:chOff x="3510757" y="2582069"/>
            <a:chExt cx="464344" cy="464344"/>
          </a:xfrm>
          <a:solidFill>
            <a:srgbClr val="A5A5A5"/>
          </a:solidFill>
        </p:grpSpPr>
        <p:sp>
          <p:nvSpPr>
            <p:cNvPr id="120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Rectangle 62"/>
          <p:cNvSpPr/>
          <p:nvPr/>
        </p:nvSpPr>
        <p:spPr>
          <a:xfrm>
            <a:off x="1232953" y="4648986"/>
            <a:ext cx="2524626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63"/>
          <p:cNvSpPr/>
          <p:nvPr/>
        </p:nvSpPr>
        <p:spPr>
          <a:xfrm>
            <a:off x="620464" y="5165162"/>
            <a:ext cx="3137115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"/>
          <p:cNvGrpSpPr/>
          <p:nvPr/>
        </p:nvGrpSpPr>
        <p:grpSpPr>
          <a:xfrm>
            <a:off x="664659" y="2902451"/>
            <a:ext cx="8107443" cy="1743614"/>
            <a:chOff x="1050566" y="2772576"/>
            <a:chExt cx="10090868" cy="2170176"/>
          </a:xfrm>
        </p:grpSpPr>
        <p:sp>
          <p:nvSpPr>
            <p:cNvPr id="49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7"/>
          <p:cNvGrpSpPr/>
          <p:nvPr/>
        </p:nvGrpSpPr>
        <p:grpSpPr>
          <a:xfrm>
            <a:off x="5823242" y="3279686"/>
            <a:ext cx="977844" cy="977844"/>
            <a:chOff x="7471157" y="3242097"/>
            <a:chExt cx="1217066" cy="1217066"/>
          </a:xfrm>
        </p:grpSpPr>
        <p:sp>
          <p:nvSpPr>
            <p:cNvPr id="55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8"/>
          <p:cNvGrpSpPr/>
          <p:nvPr/>
        </p:nvGrpSpPr>
        <p:grpSpPr>
          <a:xfrm>
            <a:off x="7417027" y="3279686"/>
            <a:ext cx="977844" cy="977844"/>
            <a:chOff x="9454847" y="3242097"/>
            <a:chExt cx="1217066" cy="1217066"/>
          </a:xfrm>
        </p:grpSpPr>
        <p:sp>
          <p:nvSpPr>
            <p:cNvPr id="58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"/>
          <p:cNvGrpSpPr/>
          <p:nvPr/>
        </p:nvGrpSpPr>
        <p:grpSpPr>
          <a:xfrm>
            <a:off x="2635678" y="3279686"/>
            <a:ext cx="977844" cy="977844"/>
            <a:chOff x="3503777" y="3242097"/>
            <a:chExt cx="1217066" cy="1217066"/>
          </a:xfrm>
        </p:grpSpPr>
        <p:sp>
          <p:nvSpPr>
            <p:cNvPr id="61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rgbClr val="A5A5A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"/>
          <p:cNvGrpSpPr/>
          <p:nvPr/>
        </p:nvGrpSpPr>
        <p:grpSpPr>
          <a:xfrm>
            <a:off x="4229460" y="3279686"/>
            <a:ext cx="977844" cy="977844"/>
            <a:chOff x="5487467" y="3242097"/>
            <a:chExt cx="1217066" cy="1217066"/>
          </a:xfrm>
        </p:grpSpPr>
        <p:sp>
          <p:nvSpPr>
            <p:cNvPr id="64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4"/>
          <p:cNvGrpSpPr/>
          <p:nvPr/>
        </p:nvGrpSpPr>
        <p:grpSpPr>
          <a:xfrm>
            <a:off x="1041894" y="3279686"/>
            <a:ext cx="977844" cy="977844"/>
            <a:chOff x="1520087" y="3242097"/>
            <a:chExt cx="1217066" cy="1217066"/>
          </a:xfrm>
        </p:grpSpPr>
        <p:sp>
          <p:nvSpPr>
            <p:cNvPr id="67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465661" y="4357190"/>
            <a:ext cx="120125" cy="422160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0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69"/>
          <p:cNvGrpSpPr/>
          <p:nvPr/>
        </p:nvGrpSpPr>
        <p:grpSpPr>
          <a:xfrm>
            <a:off x="4658319" y="4357190"/>
            <a:ext cx="120125" cy="422160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4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3"/>
          <p:cNvGrpSpPr/>
          <p:nvPr/>
        </p:nvGrpSpPr>
        <p:grpSpPr>
          <a:xfrm>
            <a:off x="7845883" y="4357190"/>
            <a:ext cx="120125" cy="422160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78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77"/>
          <p:cNvGrpSpPr/>
          <p:nvPr/>
        </p:nvGrpSpPr>
        <p:grpSpPr>
          <a:xfrm>
            <a:off x="3064534" y="2757865"/>
            <a:ext cx="120125" cy="422160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82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1"/>
          <p:cNvGrpSpPr/>
          <p:nvPr/>
        </p:nvGrpSpPr>
        <p:grpSpPr>
          <a:xfrm>
            <a:off x="6252102" y="2757865"/>
            <a:ext cx="120125" cy="422160"/>
            <a:chOff x="8243431" y="1672074"/>
            <a:chExt cx="199000" cy="699358"/>
          </a:xfrm>
          <a:solidFill>
            <a:sysClr val="window" lastClr="FFFFFF">
              <a:lumMod val="75000"/>
            </a:sysClr>
          </a:solidFill>
        </p:grpSpPr>
        <p:sp>
          <p:nvSpPr>
            <p:cNvPr id="86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9" name="Rectangle 85"/>
          <p:cNvSpPr/>
          <p:nvPr/>
        </p:nvSpPr>
        <p:spPr>
          <a:xfrm>
            <a:off x="787370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6"/>
          <p:cNvSpPr/>
          <p:nvPr/>
        </p:nvSpPr>
        <p:spPr>
          <a:xfrm>
            <a:off x="7167592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7"/>
          <p:cNvSpPr/>
          <p:nvPr/>
        </p:nvSpPr>
        <p:spPr>
          <a:xfrm>
            <a:off x="3980027" y="4915271"/>
            <a:ext cx="1476709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8"/>
          <p:cNvSpPr/>
          <p:nvPr/>
        </p:nvSpPr>
        <p:spPr>
          <a:xfrm>
            <a:off x="5561316" y="2034351"/>
            <a:ext cx="1501697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9"/>
          <p:cNvSpPr/>
          <p:nvPr/>
        </p:nvSpPr>
        <p:spPr>
          <a:xfrm>
            <a:off x="2369317" y="2034351"/>
            <a:ext cx="1501697" cy="5184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763688" y="3662877"/>
            <a:ext cx="62420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感谢聆听，批评指导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1807232" y="4238239"/>
            <a:ext cx="6154962" cy="52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55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Thank you to listen to criticism </a:t>
            </a:r>
            <a:r>
              <a:rPr kumimoji="0" lang="en-US" altLang="zh-CN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guidance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适用于述职报告</a:t>
            </a:r>
            <a:r>
              <a:rPr kumimoji="0" lang="en-US" altLang="zh-CN" sz="155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个人简介</a:t>
            </a:r>
            <a:r>
              <a:rPr kumimoji="0" lang="en-US" altLang="zh-CN" sz="155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工作总结</a:t>
            </a:r>
            <a:r>
              <a:rPr kumimoji="0" lang="en-US" altLang="zh-CN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会议报告等</a:t>
            </a:r>
            <a:r>
              <a:rPr kumimoji="0" lang="en-US" altLang="zh-CN" sz="155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endParaRPr kumimoji="0" lang="zh-CN" altLang="en-US" sz="1550" b="0" i="0" u="none" strike="noStrike" kern="0" cap="all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208189" y="5084683"/>
            <a:ext cx="535304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1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汇报人：</a:t>
            </a:r>
            <a:r>
              <a:rPr kumimoji="0" lang="zh-CN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第一</a:t>
            </a:r>
            <a:r>
              <a:rPr kumimoji="0" lang="en-US" altLang="zh-CN" sz="11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PPT</a:t>
            </a:r>
            <a:r>
              <a:rPr kumimoji="0" lang="zh-CN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 </a:t>
            </a:r>
            <a:r>
              <a:rPr kumimoji="0" lang="en-US" altLang="zh-CN" sz="11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Report person: </a:t>
            </a:r>
            <a:r>
              <a:rPr kumimoji="0" lang="en-US" altLang="zh-CN" sz="11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WWW.1PPT.COM</a:t>
            </a:r>
            <a:r>
              <a:rPr kumimoji="0" lang="zh-CN" altLang="en-US" sz="11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endParaRPr kumimoji="0" lang="zh-CN" altLang="en-US" sz="1100" b="0" i="0" u="none" strike="noStrike" kern="0" cap="all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157059" y="1628800"/>
            <a:ext cx="345530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3800" b="0" i="0" u="none" strike="noStrike" kern="0" cap="all" spc="0" normalizeH="0" baseline="0" noProof="0" dirty="0" smtClean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2019</a:t>
            </a:r>
            <a:endParaRPr kumimoji="0" lang="zh-CN" altLang="en-US" sz="13800" b="0" i="0" u="none" strike="noStrike" kern="0" cap="all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9" grpId="0"/>
      <p:bldP spid="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9"/>
          <p:cNvSpPr/>
          <p:nvPr/>
        </p:nvSpPr>
        <p:spPr>
          <a:xfrm>
            <a:off x="2515231" y="2348880"/>
            <a:ext cx="706549" cy="70654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40"/>
          <p:cNvSpPr/>
          <p:nvPr/>
        </p:nvSpPr>
        <p:spPr>
          <a:xfrm>
            <a:off x="5262119" y="2670912"/>
            <a:ext cx="706549" cy="70654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41"/>
          <p:cNvSpPr/>
          <p:nvPr/>
        </p:nvSpPr>
        <p:spPr>
          <a:xfrm>
            <a:off x="3985696" y="4012672"/>
            <a:ext cx="706549" cy="70654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42"/>
          <p:cNvSpPr/>
          <p:nvPr/>
        </p:nvSpPr>
        <p:spPr>
          <a:xfrm>
            <a:off x="6564752" y="3697850"/>
            <a:ext cx="706549" cy="70654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6" name="Straight Connector 43"/>
          <p:cNvCxnSpPr>
            <a:stCxn id="22" idx="4"/>
          </p:cNvCxnSpPr>
          <p:nvPr/>
        </p:nvCxnSpPr>
        <p:spPr>
          <a:xfrm flipH="1">
            <a:off x="-577721" y="3055429"/>
            <a:ext cx="3446226" cy="0"/>
          </a:xfrm>
          <a:prstGeom prst="line">
            <a:avLst/>
          </a:prstGeom>
          <a:noFill/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</p:cxnSp>
      <p:cxnSp>
        <p:nvCxnSpPr>
          <p:cNvPr id="27" name="Straight Connector 63"/>
          <p:cNvCxnSpPr/>
          <p:nvPr/>
        </p:nvCxnSpPr>
        <p:spPr>
          <a:xfrm flipH="1">
            <a:off x="-577721" y="3377461"/>
            <a:ext cx="6193115" cy="0"/>
          </a:xfrm>
          <a:prstGeom prst="line">
            <a:avLst/>
          </a:prstGeom>
          <a:noFill/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</p:cxnSp>
      <p:cxnSp>
        <p:nvCxnSpPr>
          <p:cNvPr id="28" name="Straight Connector 64"/>
          <p:cNvCxnSpPr/>
          <p:nvPr/>
        </p:nvCxnSpPr>
        <p:spPr>
          <a:xfrm flipH="1">
            <a:off x="-577721" y="3697850"/>
            <a:ext cx="7451848" cy="0"/>
          </a:xfrm>
          <a:prstGeom prst="line">
            <a:avLst/>
          </a:prstGeom>
          <a:noFill/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</p:cxnSp>
      <p:cxnSp>
        <p:nvCxnSpPr>
          <p:cNvPr id="29" name="Straight Connector 65"/>
          <p:cNvCxnSpPr>
            <a:stCxn id="24" idx="0"/>
          </p:cNvCxnSpPr>
          <p:nvPr/>
        </p:nvCxnSpPr>
        <p:spPr>
          <a:xfrm flipH="1">
            <a:off x="-577721" y="4012672"/>
            <a:ext cx="4916692" cy="0"/>
          </a:xfrm>
          <a:prstGeom prst="line">
            <a:avLst/>
          </a:prstGeom>
          <a:noFill/>
          <a:ln w="139700" cap="flat" cmpd="sng" algn="ctr">
            <a:solidFill>
              <a:srgbClr val="A5A5A5"/>
            </a:solidFill>
            <a:prstDash val="solid"/>
            <a:miter lim="800000"/>
          </a:ln>
          <a:effectLst/>
        </p:spPr>
      </p:cxnSp>
      <p:sp>
        <p:nvSpPr>
          <p:cNvPr id="30" name="Text Placeholder 32"/>
          <p:cNvSpPr txBox="1">
            <a:spLocks/>
          </p:cNvSpPr>
          <p:nvPr/>
        </p:nvSpPr>
        <p:spPr>
          <a:xfrm>
            <a:off x="3440723" y="266102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3440724" y="2444821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6187611" y="2951901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>
            <a:spLocks/>
          </p:cNvSpPr>
          <p:nvPr/>
        </p:nvSpPr>
        <p:spPr>
          <a:xfrm>
            <a:off x="6187612" y="2735698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4906941" y="4303464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3"/>
          <p:cNvSpPr txBox="1">
            <a:spLocks/>
          </p:cNvSpPr>
          <p:nvPr/>
        </p:nvSpPr>
        <p:spPr>
          <a:xfrm>
            <a:off x="4906942" y="4087262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7513549" y="398440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33"/>
          <p:cNvSpPr txBox="1">
            <a:spLocks/>
          </p:cNvSpPr>
          <p:nvPr/>
        </p:nvSpPr>
        <p:spPr>
          <a:xfrm>
            <a:off x="7513549" y="3768200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74"/>
          <p:cNvSpPr/>
          <p:nvPr/>
        </p:nvSpPr>
        <p:spPr>
          <a:xfrm>
            <a:off x="1398816" y="4320136"/>
            <a:ext cx="706549" cy="706549"/>
          </a:xfrm>
          <a:prstGeom prst="ellipse">
            <a:avLst/>
          </a:prstGeom>
          <a:solidFill>
            <a:sysClr val="window" lastClr="FFFFFF"/>
          </a:solidFill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9" name="Straight Connector 75"/>
          <p:cNvCxnSpPr>
            <a:stCxn id="38" idx="0"/>
          </p:cNvCxnSpPr>
          <p:nvPr/>
        </p:nvCxnSpPr>
        <p:spPr>
          <a:xfrm flipH="1">
            <a:off x="-577721" y="4320136"/>
            <a:ext cx="2329812" cy="0"/>
          </a:xfrm>
          <a:prstGeom prst="line">
            <a:avLst/>
          </a:prstGeom>
          <a:noFill/>
          <a:ln w="139700" cap="flat" cmpd="sng" algn="ctr">
            <a:solidFill>
              <a:srgbClr val="AB0019"/>
            </a:solidFill>
            <a:prstDash val="solid"/>
            <a:miter lim="800000"/>
          </a:ln>
          <a:effectLst/>
        </p:spPr>
      </p:cxnSp>
      <p:sp>
        <p:nvSpPr>
          <p:cNvPr id="40" name="Text Placeholder 32"/>
          <p:cNvSpPr txBox="1">
            <a:spLocks/>
          </p:cNvSpPr>
          <p:nvPr/>
        </p:nvSpPr>
        <p:spPr>
          <a:xfrm>
            <a:off x="2320061" y="4610928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3"/>
          <p:cNvSpPr txBox="1">
            <a:spLocks/>
          </p:cNvSpPr>
          <p:nvPr/>
        </p:nvSpPr>
        <p:spPr>
          <a:xfrm>
            <a:off x="2320062" y="4394724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AU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2405369" y="3325588"/>
            <a:ext cx="4364636" cy="1818617"/>
            <a:chOff x="3960309" y="3165179"/>
            <a:chExt cx="4579147" cy="1908000"/>
          </a:xfrm>
        </p:grpSpPr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AB001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A5A5A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AB0019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任意多边形 100"/>
          <p:cNvSpPr/>
          <p:nvPr/>
        </p:nvSpPr>
        <p:spPr bwMode="auto">
          <a:xfrm>
            <a:off x="6194609" y="3709093"/>
            <a:ext cx="2430323" cy="27335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任意多边形 108"/>
          <p:cNvSpPr/>
          <p:nvPr/>
        </p:nvSpPr>
        <p:spPr bwMode="auto">
          <a:xfrm flipH="1">
            <a:off x="240554" y="4002868"/>
            <a:ext cx="2431893" cy="27335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任意多边形 112"/>
          <p:cNvSpPr/>
          <p:nvPr/>
        </p:nvSpPr>
        <p:spPr>
          <a:xfrm>
            <a:off x="4677026" y="3041421"/>
            <a:ext cx="640964" cy="955165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113"/>
          <p:cNvSpPr/>
          <p:nvPr/>
        </p:nvSpPr>
        <p:spPr>
          <a:xfrm flipH="1">
            <a:off x="3044768" y="3035138"/>
            <a:ext cx="640964" cy="955165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 noChangeAspect="1" noEditPoints="1"/>
          </p:cNvSpPr>
          <p:nvPr/>
        </p:nvSpPr>
        <p:spPr bwMode="auto">
          <a:xfrm>
            <a:off x="2828486" y="4154912"/>
            <a:ext cx="216286" cy="230398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ChangeAspect="1" noEditPoints="1"/>
          </p:cNvSpPr>
          <p:nvPr/>
        </p:nvSpPr>
        <p:spPr bwMode="auto">
          <a:xfrm>
            <a:off x="3616286" y="4133743"/>
            <a:ext cx="278758" cy="279051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21"/>
          <p:cNvSpPr>
            <a:spLocks noChangeAspect="1" noEditPoints="1"/>
          </p:cNvSpPr>
          <p:nvPr/>
        </p:nvSpPr>
        <p:spPr bwMode="auto">
          <a:xfrm>
            <a:off x="4668430" y="4145757"/>
            <a:ext cx="242861" cy="243627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 noChangeAspect="1"/>
          </p:cNvSpPr>
          <p:nvPr/>
        </p:nvSpPr>
        <p:spPr bwMode="auto">
          <a:xfrm>
            <a:off x="5872652" y="4156031"/>
            <a:ext cx="231603" cy="24019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1149866" y="3010083"/>
            <a:ext cx="1169936" cy="294895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425498" y="3328120"/>
            <a:ext cx="1894306" cy="4780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361749" y="2348880"/>
            <a:ext cx="1169936" cy="294895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637380" y="2666917"/>
            <a:ext cx="1894306" cy="4780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6124635" y="2561409"/>
            <a:ext cx="1169936" cy="294895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5400266" y="2879447"/>
            <a:ext cx="1894306" cy="4780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7722543" y="3938917"/>
            <a:ext cx="1169936" cy="294895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6998174" y="4256954"/>
            <a:ext cx="1894306" cy="47801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kumimoji="0" lang="zh-CN" altLang="en-US" sz="6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467544" y="3159601"/>
            <a:ext cx="1307127" cy="345421"/>
            <a:chOff x="1424694" y="3437117"/>
            <a:chExt cx="1499779" cy="396331"/>
          </a:xfrm>
          <a:solidFill>
            <a:srgbClr val="AB0019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834624" y="3287396"/>
            <a:ext cx="1307127" cy="335831"/>
            <a:chOff x="2993261" y="3583747"/>
            <a:chExt cx="1499779" cy="385328"/>
          </a:xfrm>
          <a:solidFill>
            <a:srgbClr val="A5A5A5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201703" y="3159601"/>
            <a:ext cx="1307127" cy="345420"/>
            <a:chOff x="4561827" y="3437117"/>
            <a:chExt cx="1499779" cy="396330"/>
          </a:xfrm>
          <a:solidFill>
            <a:srgbClr val="AB0019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568783" y="3287396"/>
            <a:ext cx="1307127" cy="335831"/>
            <a:chOff x="6130393" y="3583747"/>
            <a:chExt cx="1499779" cy="385328"/>
          </a:xfrm>
          <a:solidFill>
            <a:srgbClr val="A5A5A5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302941" y="3287396"/>
            <a:ext cx="1307127" cy="335831"/>
            <a:chOff x="9267526" y="3583748"/>
            <a:chExt cx="1499779" cy="385327"/>
          </a:xfrm>
          <a:solidFill>
            <a:srgbClr val="AB0019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935862" y="3159601"/>
            <a:ext cx="1307127" cy="345421"/>
            <a:chOff x="7698960" y="3437117"/>
            <a:chExt cx="1499779" cy="396331"/>
          </a:xfrm>
          <a:solidFill>
            <a:srgbClr val="AB0019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754155" y="3697893"/>
            <a:ext cx="404698" cy="405389"/>
            <a:chOff x="9145588" y="4435475"/>
            <a:chExt cx="464344" cy="465138"/>
          </a:xfrm>
          <a:solidFill>
            <a:srgbClr val="AB0019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447026" y="2693432"/>
            <a:ext cx="404698" cy="404698"/>
            <a:chOff x="7287419" y="2577307"/>
            <a:chExt cx="464344" cy="464344"/>
          </a:xfrm>
          <a:solidFill>
            <a:srgbClr val="AB0019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222461" y="3689677"/>
            <a:ext cx="405389" cy="40469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A5A5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marL="0" marR="0" lvl="0" indent="0" algn="ctr" defTabSz="24105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712522" y="2687827"/>
            <a:ext cx="405389" cy="341053"/>
            <a:chOff x="5368132" y="2625725"/>
            <a:chExt cx="465138" cy="391319"/>
          </a:xfrm>
          <a:solidFill>
            <a:srgbClr val="AB0019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918760" y="2693086"/>
            <a:ext cx="404698" cy="316150"/>
            <a:chOff x="2581275" y="1710532"/>
            <a:chExt cx="464344" cy="362744"/>
          </a:xfrm>
          <a:solidFill>
            <a:srgbClr val="AB0019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5083907" y="3689677"/>
            <a:ext cx="278101" cy="405389"/>
            <a:chOff x="5441157" y="4440238"/>
            <a:chExt cx="319088" cy="465138"/>
          </a:xfrm>
          <a:solidFill>
            <a:srgbClr val="A5A5A5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172924" y="201061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172923" y="17728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890590" y="436678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890589" y="412898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4341104" y="201061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341103" y="17728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23"/>
          <p:cNvSpPr txBox="1"/>
          <p:nvPr/>
        </p:nvSpPr>
        <p:spPr>
          <a:xfrm>
            <a:off x="3219060" y="436678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219060" y="412898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1730637" y="2010618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730637" y="17728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23"/>
          <p:cNvSpPr txBox="1"/>
          <p:nvPr/>
        </p:nvSpPr>
        <p:spPr>
          <a:xfrm>
            <a:off x="486469" y="4366787"/>
            <a:ext cx="19505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486468" y="412898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624"/>
          <p:cNvSpPr/>
          <p:nvPr/>
        </p:nvSpPr>
        <p:spPr>
          <a:xfrm>
            <a:off x="2240965" y="2394426"/>
            <a:ext cx="5243874" cy="293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rgbClr val="A5A5A5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110900" y="3789992"/>
            <a:ext cx="1202821" cy="2215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611560" y="4019116"/>
            <a:ext cx="1710427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626"/>
          <p:cNvSpPr/>
          <p:nvPr/>
        </p:nvSpPr>
        <p:spPr>
          <a:xfrm flipV="1">
            <a:off x="2631554" y="3871951"/>
            <a:ext cx="1" cy="104975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627"/>
          <p:cNvSpPr/>
          <p:nvPr/>
        </p:nvSpPr>
        <p:spPr>
          <a:xfrm flipV="1">
            <a:off x="3636885" y="2725544"/>
            <a:ext cx="1" cy="149082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628"/>
          <p:cNvSpPr/>
          <p:nvPr/>
        </p:nvSpPr>
        <p:spPr>
          <a:xfrm flipV="1">
            <a:off x="4606146" y="2217570"/>
            <a:ext cx="1" cy="155126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Shape 1629"/>
          <p:cNvSpPr/>
          <p:nvPr/>
        </p:nvSpPr>
        <p:spPr>
          <a:xfrm flipV="1">
            <a:off x="5964183" y="3347679"/>
            <a:ext cx="1" cy="10300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1630"/>
          <p:cNvSpPr/>
          <p:nvPr/>
        </p:nvSpPr>
        <p:spPr>
          <a:xfrm>
            <a:off x="2471571" y="3713302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B0019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Shape 1636"/>
          <p:cNvSpPr/>
          <p:nvPr/>
        </p:nvSpPr>
        <p:spPr>
          <a:xfrm>
            <a:off x="3474369" y="2550860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5A5A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Shape 1642"/>
          <p:cNvSpPr/>
          <p:nvPr/>
        </p:nvSpPr>
        <p:spPr>
          <a:xfrm>
            <a:off x="4448301" y="1916832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B0019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648"/>
          <p:cNvSpPr/>
          <p:nvPr/>
        </p:nvSpPr>
        <p:spPr>
          <a:xfrm>
            <a:off x="5802853" y="4248299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AB0019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653"/>
          <p:cNvSpPr/>
          <p:nvPr/>
        </p:nvSpPr>
        <p:spPr>
          <a:xfrm>
            <a:off x="2587824" y="4884204"/>
            <a:ext cx="87455" cy="87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1654"/>
          <p:cNvSpPr/>
          <p:nvPr/>
        </p:nvSpPr>
        <p:spPr>
          <a:xfrm>
            <a:off x="3568853" y="4150199"/>
            <a:ext cx="136060" cy="136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1655"/>
          <p:cNvSpPr/>
          <p:nvPr/>
        </p:nvSpPr>
        <p:spPr>
          <a:xfrm>
            <a:off x="4518698" y="3684128"/>
            <a:ext cx="174895" cy="174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1656"/>
          <p:cNvSpPr/>
          <p:nvPr/>
        </p:nvSpPr>
        <p:spPr>
          <a:xfrm>
            <a:off x="5853685" y="3241683"/>
            <a:ext cx="216279" cy="216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2012599" y="2639770"/>
            <a:ext cx="1297766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573147" y="2865290"/>
            <a:ext cx="1705239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926109" y="2009267"/>
            <a:ext cx="1111765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915900" y="2243288"/>
            <a:ext cx="1414564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282341" y="4339408"/>
            <a:ext cx="1111068" cy="22159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257797" y="4568023"/>
            <a:ext cx="1705239" cy="3877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2534240" y="3766981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3537043" y="2593884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4513837" y="1959859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5865525" y="4306948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5" name="Shape 1625"/>
          <p:cNvSpPr/>
          <p:nvPr/>
        </p:nvSpPr>
        <p:spPr>
          <a:xfrm>
            <a:off x="7565831" y="2349737"/>
            <a:ext cx="1049758" cy="1049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A5A5A5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Shape 1657"/>
          <p:cNvSpPr/>
          <p:nvPr/>
        </p:nvSpPr>
        <p:spPr>
          <a:xfrm>
            <a:off x="7934308" y="2491046"/>
            <a:ext cx="312993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698222" y="2854390"/>
            <a:ext cx="772030" cy="3093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kumimoji="0" lang="id-ID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412279" y="1454580"/>
            <a:ext cx="411295" cy="4581519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513913" y="2250726"/>
            <a:ext cx="2594644" cy="3785373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151380" y="3012025"/>
            <a:ext cx="2594644" cy="3024074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AB001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515157" y="3434970"/>
            <a:ext cx="2302164" cy="2601128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768082" y="4095921"/>
            <a:ext cx="1977939" cy="2069383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E6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3365" y="4051287"/>
            <a:ext cx="1912326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2938892"/>
            <a:ext cx="1887392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6689" y="3316903"/>
            <a:ext cx="188739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56517" y="1554690"/>
            <a:ext cx="1887392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133492" y="2066356"/>
            <a:ext cx="1887392" cy="690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866141" y="4602019"/>
            <a:ext cx="368119" cy="36811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E6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909153" y="1710377"/>
            <a:ext cx="411144" cy="41114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923317" y="3542471"/>
            <a:ext cx="420592" cy="315444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AB0019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922942" y="3939497"/>
            <a:ext cx="376425" cy="378985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884407" y="2781170"/>
            <a:ext cx="336758" cy="315444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A5A5A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6365028" y="3327871"/>
            <a:ext cx="345895" cy="345895"/>
            <a:chOff x="0" y="0"/>
            <a:chExt cx="812800" cy="812800"/>
          </a:xfrm>
        </p:grpSpPr>
        <p:sp>
          <p:nvSpPr>
            <p:cNvPr id="38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4"/>
          <p:cNvGrpSpPr>
            <a:grpSpLocks/>
          </p:cNvGrpSpPr>
          <p:nvPr/>
        </p:nvGrpSpPr>
        <p:grpSpPr bwMode="auto">
          <a:xfrm>
            <a:off x="2645963" y="3327871"/>
            <a:ext cx="345895" cy="345895"/>
            <a:chOff x="0" y="0"/>
            <a:chExt cx="812800" cy="812800"/>
          </a:xfrm>
        </p:grpSpPr>
        <p:sp>
          <p:nvSpPr>
            <p:cNvPr id="4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4486126" y="1502928"/>
            <a:ext cx="345895" cy="345895"/>
            <a:chOff x="0" y="0"/>
            <a:chExt cx="812800" cy="812800"/>
          </a:xfrm>
        </p:grpSpPr>
        <p:sp>
          <p:nvSpPr>
            <p:cNvPr id="4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AB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4486126" y="5188787"/>
            <a:ext cx="345895" cy="345895"/>
            <a:chOff x="0" y="0"/>
            <a:chExt cx="812800" cy="812800"/>
          </a:xfrm>
        </p:grpSpPr>
        <p:sp>
          <p:nvSpPr>
            <p:cNvPr id="4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AB00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66"/>
          <p:cNvGrpSpPr>
            <a:grpSpLocks/>
          </p:cNvGrpSpPr>
          <p:nvPr/>
        </p:nvGrpSpPr>
        <p:grpSpPr bwMode="auto">
          <a:xfrm>
            <a:off x="2910415" y="1756428"/>
            <a:ext cx="3497319" cy="3499849"/>
            <a:chOff x="0" y="0"/>
            <a:chExt cx="4392474" cy="4393594"/>
          </a:xfrm>
        </p:grpSpPr>
        <p:grpSp>
          <p:nvGrpSpPr>
            <p:cNvPr id="50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55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B0019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5A5A5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B0019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AB001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5A5A5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AB00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1683969" y="1677882"/>
            <a:ext cx="213344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2555530" y="148478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439856" y="3589647"/>
            <a:ext cx="213344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24"/>
          <p:cNvSpPr txBox="1"/>
          <p:nvPr/>
        </p:nvSpPr>
        <p:spPr>
          <a:xfrm>
            <a:off x="1311418" y="339654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23"/>
          <p:cNvSpPr txBox="1"/>
          <p:nvPr/>
        </p:nvSpPr>
        <p:spPr>
          <a:xfrm>
            <a:off x="6773766" y="3549888"/>
            <a:ext cx="204670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24"/>
          <p:cNvSpPr txBox="1"/>
          <p:nvPr/>
        </p:nvSpPr>
        <p:spPr>
          <a:xfrm>
            <a:off x="6773766" y="3356791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23"/>
          <p:cNvSpPr txBox="1"/>
          <p:nvPr/>
        </p:nvSpPr>
        <p:spPr>
          <a:xfrm>
            <a:off x="4981822" y="5226665"/>
            <a:ext cx="204670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kumimoji="0" lang="zh-CN" altLang="en-US" sz="7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4981822" y="5033569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62011" y="2294814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kumimoji="0" lang="zh-CN" altLang="en-US" sz="5062" b="1" i="0" u="none" strike="noStrike" kern="0" cap="none" spc="422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3458265" y="1484784"/>
            <a:ext cx="0" cy="3712671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  <a:miter lim="800000"/>
          </a:ln>
          <a:effectLst/>
        </p:spPr>
      </p:cxnSp>
      <p:sp>
        <p:nvSpPr>
          <p:cNvPr id="14" name="文本框 9"/>
          <p:cNvSpPr txBox="1"/>
          <p:nvPr/>
        </p:nvSpPr>
        <p:spPr>
          <a:xfrm>
            <a:off x="3910025" y="3489840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5" name="文本框 9"/>
          <p:cNvSpPr txBox="1"/>
          <p:nvPr/>
        </p:nvSpPr>
        <p:spPr>
          <a:xfrm>
            <a:off x="3910025" y="3947433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文本框 9"/>
          <p:cNvSpPr txBox="1"/>
          <p:nvPr/>
        </p:nvSpPr>
        <p:spPr>
          <a:xfrm>
            <a:off x="6304877" y="3494421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7" name="文本框 9"/>
          <p:cNvSpPr txBox="1"/>
          <p:nvPr/>
        </p:nvSpPr>
        <p:spPr>
          <a:xfrm>
            <a:off x="6304880" y="3952647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marR="0" lvl="1" indent="-241076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2109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05056" y="4266520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250" b="0" i="0" u="none" strike="noStrike" kern="0" cap="none" spc="0" normalizeH="0" baseline="0" noProof="0" dirty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kumimoji="0" lang="en-US" altLang="zh-CN" sz="2250" b="0" i="0" u="none" strike="noStrike" kern="0" cap="none" spc="0" normalizeH="0" baseline="0" noProof="0" dirty="0" smtClean="0">
                <a:ln>
                  <a:noFill/>
                </a:ln>
                <a:solidFill>
                  <a:srgbClr val="AB0019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zh-CN" altLang="en-US" sz="2250" b="0" i="0" u="none" strike="noStrike" kern="0" cap="none" spc="0" normalizeH="0" baseline="0" noProof="0" dirty="0">
              <a:ln>
                <a:noFill/>
              </a:ln>
              <a:solidFill>
                <a:srgbClr val="AB001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325064" y="2277923"/>
            <a:ext cx="1829454" cy="1829454"/>
            <a:chOff x="2262782" y="1446400"/>
            <a:chExt cx="1301106" cy="1301106"/>
          </a:xfrm>
        </p:grpSpPr>
        <p:sp>
          <p:nvSpPr>
            <p:cNvPr id="20" name="椭圆 19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rgbClr val="AB001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4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AB0019"/>
    </a:accent1>
    <a:accent2>
      <a:srgbClr val="A5A5A5"/>
    </a:accent2>
    <a:accent3>
      <a:srgbClr val="AB0019"/>
    </a:accent3>
    <a:accent4>
      <a:srgbClr val="A5A5A5"/>
    </a:accent4>
    <a:accent5>
      <a:srgbClr val="AB0019"/>
    </a:accent5>
    <a:accent6>
      <a:srgbClr val="A5A5A5"/>
    </a:accent6>
    <a:hlink>
      <a:srgbClr val="AB0019"/>
    </a:hlink>
    <a:folHlink>
      <a:srgbClr val="A5A5A5"/>
    </a:folHlink>
  </a:clrScheme>
  <a:fontScheme name="Temp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23100</TotalTime>
  <Words>4944</Words>
  <Application>Microsoft Office PowerPoint</Application>
  <PresentationFormat>全屏显示(4:3)</PresentationFormat>
  <Paragraphs>303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1396</cp:revision>
  <dcterms:created xsi:type="dcterms:W3CDTF">2009-02-11T05:37:22Z</dcterms:created>
  <dcterms:modified xsi:type="dcterms:W3CDTF">2017-07-03T07:57:30Z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