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5" r:id="rId1"/>
    <p:sldMasterId id="2147483961" r:id="rId2"/>
  </p:sldMasterIdLst>
  <p:notesMasterIdLst>
    <p:notesMasterId r:id="rId7"/>
  </p:notesMasterIdLst>
  <p:sldIdLst>
    <p:sldId id="2682" r:id="rId3"/>
    <p:sldId id="2684" r:id="rId4"/>
    <p:sldId id="2656" r:id="rId5"/>
    <p:sldId id="2689" r:id="rId6"/>
  </p:sldIdLst>
  <p:sldSz cx="12858750" cy="7232650"/>
  <p:notesSz cx="6858000" cy="9144000"/>
  <p:custDataLst>
    <p:tags r:id="rId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C8A"/>
    <a:srgbClr val="005D40"/>
    <a:srgbClr val="F29548"/>
    <a:srgbClr val="F18D3B"/>
    <a:srgbClr val="EE7919"/>
    <a:srgbClr val="F8B566"/>
    <a:srgbClr val="EB6300"/>
    <a:srgbClr val="EA5454"/>
    <a:srgbClr val="4AB085"/>
    <a:srgbClr val="BF38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94" autoAdjust="0"/>
    <p:restoredTop sz="92986" autoAdjust="0"/>
  </p:normalViewPr>
  <p:slideViewPr>
    <p:cSldViewPr>
      <p:cViewPr varScale="1">
        <p:scale>
          <a:sx n="62" d="100"/>
          <a:sy n="62" d="100"/>
        </p:scale>
        <p:origin x="-102" y="-1404"/>
      </p:cViewPr>
      <p:guideLst>
        <p:guide orient="horz" pos="373"/>
        <p:guide orient="horz" pos="4183"/>
        <p:guide pos="4050"/>
        <p:guide pos="557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2017/7/2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430092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  <a:pPr/>
              <a:t>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537165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4916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3BED4874-415F-4462-8CBD-90FA9588F106}" type="datetimeFigureOut">
              <a:rPr lang="zh-CN" altLang="en-US" smtClean="0"/>
              <a:t>2017/7/2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8C92ADDF-ABC6-4EEC-846D-A1AE2D4106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7153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810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7570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6035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84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节标题">
    <p:bg>
      <p:bgPr>
        <a:gradFill flip="none" rotWithShape="1">
          <a:gsLst>
            <a:gs pos="0">
              <a:srgbClr val="F4F4F4"/>
            </a:gs>
            <a:gs pos="35000">
              <a:srgbClr val="D4D4D4"/>
            </a:gs>
            <a:gs pos="100000">
              <a:srgbClr val="BABBBB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17909" y="5237017"/>
            <a:ext cx="2340487" cy="199563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045" y="0"/>
            <a:ext cx="1707704" cy="1456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231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906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130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98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277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81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870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699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0"/>
            <a:ext cx="12858750" cy="7232650"/>
          </a:xfrm>
          <a:prstGeom prst="rect">
            <a:avLst/>
          </a:prstGeom>
          <a:solidFill>
            <a:srgbClr val="DFF2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72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960" r:id="rId2"/>
  </p:sldLayoutIdLst>
  <p:timing>
    <p:tnLst>
      <p:par>
        <p:cTn id="1" dur="indefinite" restart="never" nodeType="tmRoot"/>
      </p:par>
    </p:tnLst>
  </p:timing>
  <p:txStyles>
    <p:titleStyle>
      <a:lvl1pPr algn="l" defTabSz="91447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0" indent="-228620" algn="l" defTabSz="91447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5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9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33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71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09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4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86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2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3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7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14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53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91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2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67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0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2017/7/2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23042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89015" y="952029"/>
            <a:ext cx="6480720" cy="525658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08934" y="342524"/>
            <a:ext cx="4240882" cy="204732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95725" y="4552429"/>
            <a:ext cx="5067300" cy="230331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81791" y="5632549"/>
            <a:ext cx="1876605" cy="16001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3" y="0"/>
            <a:ext cx="1761340" cy="145608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09591295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41543" y="3040260"/>
            <a:ext cx="4916854" cy="419238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2" y="0"/>
            <a:ext cx="3764727" cy="311226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29020033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3480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973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19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405234033"/>
  <p:tag name="MH_LIBRARY" val="GRAPHIC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9D9D9">
            <a:alpha val="50196"/>
          </a:srgb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151</Words>
  <Application>Microsoft Office PowerPoint</Application>
  <PresentationFormat>自定义</PresentationFormat>
  <Paragraphs>17</Paragraphs>
  <Slides>4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文艺小花</dc:title>
  <dc:creator/>
  <cp:keywords>第一PPT www.1ppt.com</cp:keywords>
  <cp:lastModifiedBy/>
  <cp:revision>1</cp:revision>
  <dcterms:created xsi:type="dcterms:W3CDTF">2016-09-17T14:14:58Z</dcterms:created>
  <dcterms:modified xsi:type="dcterms:W3CDTF">2017-07-02T08:03:20Z</dcterms:modified>
</cp:coreProperties>
</file>