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6" r:id="rId2"/>
  </p:sldMasterIdLst>
  <p:notesMasterIdLst>
    <p:notesMasterId r:id="rId7"/>
  </p:notesMasterIdLst>
  <p:sldIdLst>
    <p:sldId id="2686" r:id="rId3"/>
    <p:sldId id="2687" r:id="rId4"/>
    <p:sldId id="2681" r:id="rId5"/>
    <p:sldId id="2697" r:id="rId6"/>
  </p:sldIdLst>
  <p:sldSz cx="12858750" cy="7232650"/>
  <p:notesSz cx="6858000" cy="9144000"/>
  <p:custDataLst>
    <p:tags r:id="rId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736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12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65568"/>
    <a:srgbClr val="591F0E"/>
    <a:srgbClr val="725A41"/>
    <a:srgbClr val="ECCAC2"/>
    <a:srgbClr val="EED1CA"/>
    <a:srgbClr val="F1D8D2"/>
    <a:srgbClr val="BC3A61"/>
    <a:srgbClr val="124471"/>
    <a:srgbClr val="D6B1CB"/>
    <a:srgbClr val="F7C5C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94" autoAdjust="0"/>
    <p:restoredTop sz="92986" autoAdjust="0"/>
  </p:normalViewPr>
  <p:slideViewPr>
    <p:cSldViewPr>
      <p:cViewPr>
        <p:scale>
          <a:sx n="50" d="100"/>
          <a:sy n="50" d="100"/>
        </p:scale>
        <p:origin x="-672" y="-1662"/>
      </p:cViewPr>
      <p:guideLst>
        <p:guide orient="horz" pos="736"/>
        <p:guide orient="horz" pos="4183"/>
        <p:guide pos="4050"/>
        <p:guide pos="512"/>
        <p:guide pos="7588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2017/7/1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617503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2439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zh-CN" altLang="en-US"/>
          </a:p>
        </p:txBody>
      </p:sp>
      <p:sp>
        <p:nvSpPr>
          <p:cNvPr id="37892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F072CDB6-E1FA-46ED-B4B9-DDF96359B0CB}" type="slidenum">
              <a:rPr lang="zh-CN" altLang="en-US"/>
              <a:pPr algn="r" eaLnBrk="1" latinLnBrk="1" hangingPunct="1">
                <a:spcBef>
                  <a:spcPct val="0"/>
                </a:spcBef>
              </a:pPr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57509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2017/7/1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79189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3043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6833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4149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517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622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175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32150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139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241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7699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59986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2017/7/1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2017/7/1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93132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7" r:id="rId1"/>
    <p:sldLayoutId id="2147483978" r:id="rId2"/>
    <p:sldLayoutId id="2147483979" r:id="rId3"/>
    <p:sldLayoutId id="2147483980" r:id="rId4"/>
    <p:sldLayoutId id="2147483981" r:id="rId5"/>
    <p:sldLayoutId id="2147483982" r:id="rId6"/>
    <p:sldLayoutId id="2147483983" r:id="rId7"/>
    <p:sldLayoutId id="2147483984" r:id="rId8"/>
    <p:sldLayoutId id="2147483985" r:id="rId9"/>
    <p:sldLayoutId id="2147483986" r:id="rId10"/>
    <p:sldLayoutId id="2147483987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2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279" t="11171" r="45520" b="24115"/>
          <a:stretch/>
        </p:blipFill>
        <p:spPr>
          <a:xfrm>
            <a:off x="9630125" y="-1105912"/>
            <a:ext cx="6687017" cy="9659026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7760" t="11172" r="27039" b="23119"/>
          <a:stretch/>
        </p:blipFill>
        <p:spPr>
          <a:xfrm>
            <a:off x="-3470252" y="-1254510"/>
            <a:ext cx="6687017" cy="9807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7425582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51345" y="-34057"/>
            <a:ext cx="3472566" cy="266429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066780" y="4840461"/>
            <a:ext cx="2861617" cy="2448272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81182" y="3369324"/>
            <a:ext cx="905525" cy="612068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138825">
            <a:off x="1439661" y="5153164"/>
            <a:ext cx="513024" cy="716465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800" y="4419738"/>
            <a:ext cx="584155" cy="576153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9098" y="6208613"/>
            <a:ext cx="467439" cy="31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3607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25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4799" t="11172" r="24800" b="12167"/>
          <a:stretch/>
        </p:blipFill>
        <p:spPr>
          <a:xfrm rot="2682414">
            <a:off x="845544" y="2881351"/>
            <a:ext cx="4356396" cy="3727138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90065" y="-53620"/>
            <a:ext cx="905525" cy="612068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3138825">
            <a:off x="3848544" y="1730220"/>
            <a:ext cx="513024" cy="7164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221683" y="996794"/>
            <a:ext cx="584155" cy="57615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9867" b="-9867"/>
          <a:stretch/>
        </p:blipFill>
        <p:spPr>
          <a:xfrm>
            <a:off x="3247981" y="2785669"/>
            <a:ext cx="467439" cy="3159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474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53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18.pptx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151</Words>
  <Application>Microsoft Office PowerPoint</Application>
  <PresentationFormat>自定义</PresentationFormat>
  <Paragraphs>17</Paragraphs>
  <Slides>4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4</vt:i4>
      </vt:variant>
    </vt:vector>
  </HeadingPairs>
  <TitlesOfParts>
    <vt:vector size="6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清新桃花</dc:title>
  <dc:creator/>
  <cp:keywords>第一PPT www.1ppt.com</cp:keywords>
  <cp:lastModifiedBy/>
  <cp:revision>1</cp:revision>
  <dcterms:created xsi:type="dcterms:W3CDTF">2016-09-17T14:09:48Z</dcterms:created>
  <dcterms:modified xsi:type="dcterms:W3CDTF">2017-07-01T08:39:09Z</dcterms:modified>
</cp:coreProperties>
</file>