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5"/>
  </p:notesMasterIdLst>
  <p:handoutMasterIdLst>
    <p:handoutMasterId r:id="rId36"/>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359" r:id="rId3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76" y="-78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2017/9/26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2017/9/26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2017/9/26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2017/9/26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6.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12"/>
          <p:cNvSpPr>
            <a:spLocks noChangeArrowheads="1"/>
          </p:cNvSpPr>
          <p:nvPr/>
        </p:nvSpPr>
        <p:spPr bwMode="auto">
          <a:xfrm>
            <a:off x="8247686" y="2461550"/>
            <a:ext cx="900230" cy="2094131"/>
          </a:xfrm>
          <a:prstGeom prst="rect">
            <a:avLst/>
          </a:prstGeom>
          <a:solidFill>
            <a:srgbClr val="FF0000"/>
          </a:solidFill>
          <a:ln>
            <a:noFill/>
          </a:ln>
          <a:extLst/>
        </p:spPr>
        <p:txBody>
          <a:bodyPr vert="horz" wrap="square" lIns="81614" tIns="40807" rIns="81614" bIns="4080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6" name="Freeform 13"/>
          <p:cNvSpPr>
            <a:spLocks/>
          </p:cNvSpPr>
          <p:nvPr/>
        </p:nvSpPr>
        <p:spPr bwMode="auto">
          <a:xfrm>
            <a:off x="0" y="2461551"/>
            <a:ext cx="1461752" cy="2094131"/>
          </a:xfrm>
          <a:custGeom>
            <a:avLst/>
            <a:gdLst>
              <a:gd name="T0" fmla="*/ 2055 w 2055"/>
              <a:gd name="T1" fmla="*/ 3548 h 3548"/>
              <a:gd name="T2" fmla="*/ 0 w 2055"/>
              <a:gd name="T3" fmla="*/ 3548 h 3548"/>
              <a:gd name="T4" fmla="*/ 0 w 2055"/>
              <a:gd name="T5" fmla="*/ 0 h 3548"/>
              <a:gd name="T6" fmla="*/ 2055 w 2055"/>
              <a:gd name="T7" fmla="*/ 0 h 3548"/>
              <a:gd name="T8" fmla="*/ 959 w 2055"/>
              <a:gd name="T9" fmla="*/ 1774 h 3548"/>
              <a:gd name="T10" fmla="*/ 2055 w 2055"/>
              <a:gd name="T11" fmla="*/ 3548 h 3548"/>
            </a:gdLst>
            <a:ahLst/>
            <a:cxnLst>
              <a:cxn ang="0">
                <a:pos x="T0" y="T1"/>
              </a:cxn>
              <a:cxn ang="0">
                <a:pos x="T2" y="T3"/>
              </a:cxn>
              <a:cxn ang="0">
                <a:pos x="T4" y="T5"/>
              </a:cxn>
              <a:cxn ang="0">
                <a:pos x="T6" y="T7"/>
              </a:cxn>
              <a:cxn ang="0">
                <a:pos x="T8" y="T9"/>
              </a:cxn>
              <a:cxn ang="0">
                <a:pos x="T10" y="T11"/>
              </a:cxn>
            </a:cxnLst>
            <a:rect l="0" t="0" r="r" b="b"/>
            <a:pathLst>
              <a:path w="2055" h="3548">
                <a:moveTo>
                  <a:pt x="2055" y="3548"/>
                </a:moveTo>
                <a:lnTo>
                  <a:pt x="0" y="3548"/>
                </a:lnTo>
                <a:lnTo>
                  <a:pt x="0" y="0"/>
                </a:lnTo>
                <a:lnTo>
                  <a:pt x="2055" y="0"/>
                </a:lnTo>
                <a:cubicBezTo>
                  <a:pt x="1407" y="317"/>
                  <a:pt x="959" y="992"/>
                  <a:pt x="959" y="1774"/>
                </a:cubicBezTo>
                <a:cubicBezTo>
                  <a:pt x="959" y="2555"/>
                  <a:pt x="1407" y="3231"/>
                  <a:pt x="2055" y="3548"/>
                </a:cubicBezTo>
                <a:close/>
              </a:path>
            </a:pathLst>
          </a:custGeom>
          <a:solidFill>
            <a:srgbClr val="FF0000"/>
          </a:solidFill>
          <a:ln>
            <a:noFill/>
          </a:ln>
          <a:extLst/>
        </p:spPr>
        <p:txBody>
          <a:bodyPr vert="horz" wrap="square" lIns="81614" tIns="40807" rIns="81614" bIns="4080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7" name="Freeform 19"/>
          <p:cNvSpPr>
            <a:spLocks/>
          </p:cNvSpPr>
          <p:nvPr/>
        </p:nvSpPr>
        <p:spPr bwMode="auto">
          <a:xfrm>
            <a:off x="2195737" y="703149"/>
            <a:ext cx="1372582" cy="5462155"/>
          </a:xfrm>
          <a:custGeom>
            <a:avLst/>
            <a:gdLst>
              <a:gd name="T0" fmla="*/ 0 w 1703"/>
              <a:gd name="T1" fmla="*/ 0 h 9079"/>
              <a:gd name="T2" fmla="*/ 1703 w 1703"/>
              <a:gd name="T3" fmla="*/ 4539 h 9079"/>
              <a:gd name="T4" fmla="*/ 0 w 1703"/>
              <a:gd name="T5" fmla="*/ 9079 h 9079"/>
            </a:gdLst>
            <a:ahLst/>
            <a:cxnLst>
              <a:cxn ang="0">
                <a:pos x="T0" y="T1"/>
              </a:cxn>
              <a:cxn ang="0">
                <a:pos x="T2" y="T3"/>
              </a:cxn>
              <a:cxn ang="0">
                <a:pos x="T4" y="T5"/>
              </a:cxn>
            </a:cxnLst>
            <a:rect l="0" t="0" r="r" b="b"/>
            <a:pathLst>
              <a:path w="1703" h="9079">
                <a:moveTo>
                  <a:pt x="0" y="0"/>
                </a:moveTo>
                <a:cubicBezTo>
                  <a:pt x="1060" y="1213"/>
                  <a:pt x="1703" y="2801"/>
                  <a:pt x="1703" y="4539"/>
                </a:cubicBezTo>
                <a:cubicBezTo>
                  <a:pt x="1703" y="6277"/>
                  <a:pt x="1060" y="7865"/>
                  <a:pt x="0" y="9079"/>
                </a:cubicBezTo>
              </a:path>
            </a:pathLst>
          </a:custGeom>
          <a:noFill/>
          <a:ln w="8" cap="flat">
            <a:solidFill>
              <a:srgbClr val="2E2C2C"/>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81614" tIns="40807" rIns="81614" bIns="4080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椭圆 27"/>
          <p:cNvSpPr>
            <a:spLocks noChangeAspect="1"/>
          </p:cNvSpPr>
          <p:nvPr/>
        </p:nvSpPr>
        <p:spPr bwMode="auto">
          <a:xfrm>
            <a:off x="3040848" y="1942228"/>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marL="0" marR="0" lvl="0" indent="0" defTabSz="81614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椭圆 28"/>
          <p:cNvSpPr>
            <a:spLocks noChangeAspect="1"/>
          </p:cNvSpPr>
          <p:nvPr/>
        </p:nvSpPr>
        <p:spPr bwMode="auto">
          <a:xfrm>
            <a:off x="3259870" y="2844091"/>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marL="0" marR="0" lvl="0" indent="0" defTabSz="81614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椭圆 29"/>
          <p:cNvSpPr>
            <a:spLocks noChangeAspect="1"/>
          </p:cNvSpPr>
          <p:nvPr/>
        </p:nvSpPr>
        <p:spPr bwMode="auto">
          <a:xfrm>
            <a:off x="3252525" y="3708187"/>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marL="0" marR="0" lvl="0" indent="0" defTabSz="81614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1" name="椭圆 30"/>
          <p:cNvSpPr>
            <a:spLocks noChangeAspect="1"/>
          </p:cNvSpPr>
          <p:nvPr/>
        </p:nvSpPr>
        <p:spPr bwMode="auto">
          <a:xfrm>
            <a:off x="3024153" y="4558566"/>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marL="0" marR="0" lvl="0" indent="0" defTabSz="81614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圆角矩形 31"/>
          <p:cNvSpPr/>
          <p:nvPr/>
        </p:nvSpPr>
        <p:spPr bwMode="auto">
          <a:xfrm>
            <a:off x="3712034" y="2000367"/>
            <a:ext cx="3236230"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marL="0" marR="0" lvl="0" indent="0" defTabSz="81614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C000">
                  <a:lumMod val="25000"/>
                </a:srgbClr>
              </a:solidFill>
              <a:effectLst/>
              <a:uLnTx/>
              <a:uFillTx/>
              <a:latin typeface="方正黑体简体" panose="02010601030101010101" pitchFamily="2" charset="-122"/>
              <a:ea typeface="方正黑体简体" panose="02010601030101010101" pitchFamily="2" charset="-122"/>
            </a:endParaRPr>
          </a:p>
        </p:txBody>
      </p:sp>
      <p:sp>
        <p:nvSpPr>
          <p:cNvPr id="33" name="圆角矩形 32"/>
          <p:cNvSpPr/>
          <p:nvPr/>
        </p:nvSpPr>
        <p:spPr bwMode="auto">
          <a:xfrm>
            <a:off x="3938169" y="2888722"/>
            <a:ext cx="3148403"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latin typeface="方正黑体简体" panose="02010601030101010101" pitchFamily="2" charset="-122"/>
              <a:ea typeface="方正黑体简体" panose="02010601030101010101" pitchFamily="2" charset="-122"/>
            </a:endParaRPr>
          </a:p>
        </p:txBody>
      </p:sp>
      <p:sp>
        <p:nvSpPr>
          <p:cNvPr id="34" name="圆角矩形 33"/>
          <p:cNvSpPr/>
          <p:nvPr/>
        </p:nvSpPr>
        <p:spPr bwMode="auto">
          <a:xfrm>
            <a:off x="3941455" y="3751914"/>
            <a:ext cx="3145117"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latin typeface="方正黑体简体" panose="02010601030101010101" pitchFamily="2" charset="-122"/>
              <a:ea typeface="方正黑体简体" panose="02010601030101010101" pitchFamily="2" charset="-122"/>
            </a:endParaRPr>
          </a:p>
        </p:txBody>
      </p:sp>
      <p:sp>
        <p:nvSpPr>
          <p:cNvPr id="35" name="圆角矩形 34"/>
          <p:cNvSpPr/>
          <p:nvPr/>
        </p:nvSpPr>
        <p:spPr bwMode="auto">
          <a:xfrm>
            <a:off x="3728782" y="4613555"/>
            <a:ext cx="3176049"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latin typeface="方正黑体简体" panose="02010601030101010101" pitchFamily="2" charset="-122"/>
              <a:ea typeface="方正黑体简体" panose="02010601030101010101" pitchFamily="2" charset="-122"/>
            </a:endParaRPr>
          </a:p>
        </p:txBody>
      </p:sp>
      <p:sp>
        <p:nvSpPr>
          <p:cNvPr id="36" name="TextBox 35"/>
          <p:cNvSpPr txBox="1"/>
          <p:nvPr/>
        </p:nvSpPr>
        <p:spPr>
          <a:xfrm>
            <a:off x="4059147" y="2032691"/>
            <a:ext cx="2588562" cy="405576"/>
          </a:xfrm>
          <a:prstGeom prst="rect">
            <a:avLst/>
          </a:prstGeom>
          <a:noFill/>
        </p:spPr>
        <p:txBody>
          <a:bodyPr wrap="none" lIns="81614" tIns="40807" rIns="81614" bIns="40807" rtlCol="0">
            <a:spAutoFit/>
          </a:bodyPr>
          <a:lstStyle/>
          <a:p>
            <a:r>
              <a:rPr lang="zh-CN" altLang="en-US" sz="2100" b="0" dirty="0" smtClean="0">
                <a:latin typeface="方正黑体简体" panose="02010601030101010101" pitchFamily="2" charset="-122"/>
                <a:ea typeface="方正黑体简体" panose="02010601030101010101" pitchFamily="2" charset="-122"/>
              </a:rPr>
              <a:t>请输入第一部分标题</a:t>
            </a:r>
            <a:endParaRPr lang="zh-CN" altLang="en-US" sz="2100" b="0" dirty="0">
              <a:latin typeface="方正黑体简体" panose="02010601030101010101" pitchFamily="2" charset="-122"/>
              <a:ea typeface="方正黑体简体" panose="02010601030101010101" pitchFamily="2" charset="-122"/>
            </a:endParaRPr>
          </a:p>
        </p:txBody>
      </p:sp>
      <p:sp>
        <p:nvSpPr>
          <p:cNvPr id="37" name="TextBox 36"/>
          <p:cNvSpPr txBox="1"/>
          <p:nvPr/>
        </p:nvSpPr>
        <p:spPr>
          <a:xfrm>
            <a:off x="4193306" y="2918568"/>
            <a:ext cx="2588562" cy="405576"/>
          </a:xfrm>
          <a:prstGeom prst="rect">
            <a:avLst/>
          </a:prstGeom>
          <a:noFill/>
        </p:spPr>
        <p:txBody>
          <a:bodyPr wrap="none" lIns="81614" tIns="40807" rIns="81614" bIns="40807" rtlCol="0">
            <a:spAutoFit/>
          </a:bodyPr>
          <a:lstStyle/>
          <a:p>
            <a:r>
              <a:rPr lang="zh-CN" altLang="en-US" sz="2100" b="0" dirty="0">
                <a:latin typeface="方正黑体简体" panose="02010601030101010101" pitchFamily="2" charset="-122"/>
                <a:ea typeface="方正黑体简体" panose="02010601030101010101" pitchFamily="2" charset="-122"/>
              </a:rPr>
              <a:t>请输入</a:t>
            </a:r>
            <a:r>
              <a:rPr lang="zh-CN" altLang="en-US" sz="2100" b="0" dirty="0" smtClean="0">
                <a:latin typeface="方正黑体简体" panose="02010601030101010101" pitchFamily="2" charset="-122"/>
                <a:ea typeface="方正黑体简体" panose="02010601030101010101" pitchFamily="2" charset="-122"/>
              </a:rPr>
              <a:t>第二部分</a:t>
            </a:r>
            <a:r>
              <a:rPr lang="zh-CN" altLang="en-US" sz="2100" b="0" dirty="0">
                <a:latin typeface="方正黑体简体" panose="02010601030101010101" pitchFamily="2" charset="-122"/>
                <a:ea typeface="方正黑体简体" panose="02010601030101010101" pitchFamily="2" charset="-122"/>
              </a:rPr>
              <a:t>标题</a:t>
            </a:r>
          </a:p>
        </p:txBody>
      </p:sp>
      <p:sp>
        <p:nvSpPr>
          <p:cNvPr id="38" name="TextBox 37"/>
          <p:cNvSpPr txBox="1"/>
          <p:nvPr/>
        </p:nvSpPr>
        <p:spPr>
          <a:xfrm>
            <a:off x="4228482" y="3773785"/>
            <a:ext cx="2588562" cy="405576"/>
          </a:xfrm>
          <a:prstGeom prst="rect">
            <a:avLst/>
          </a:prstGeom>
          <a:noFill/>
        </p:spPr>
        <p:txBody>
          <a:bodyPr wrap="none" lIns="81614" tIns="40807" rIns="81614" bIns="40807" rtlCol="0">
            <a:spAutoFit/>
          </a:bodyPr>
          <a:lstStyle/>
          <a:p>
            <a:r>
              <a:rPr lang="zh-CN" altLang="en-US" sz="2100" b="0" dirty="0">
                <a:latin typeface="方正黑体简体" panose="02010601030101010101" pitchFamily="2" charset="-122"/>
                <a:ea typeface="方正黑体简体" panose="02010601030101010101" pitchFamily="2" charset="-122"/>
              </a:rPr>
              <a:t>请输入</a:t>
            </a:r>
            <a:r>
              <a:rPr lang="zh-CN" altLang="en-US" sz="2100" b="0" dirty="0" smtClean="0">
                <a:latin typeface="方正黑体简体" panose="02010601030101010101" pitchFamily="2" charset="-122"/>
                <a:ea typeface="方正黑体简体" panose="02010601030101010101" pitchFamily="2" charset="-122"/>
              </a:rPr>
              <a:t>第三部分</a:t>
            </a:r>
            <a:r>
              <a:rPr lang="zh-CN" altLang="en-US" sz="2100" b="0" dirty="0">
                <a:latin typeface="方正黑体简体" panose="02010601030101010101" pitchFamily="2" charset="-122"/>
                <a:ea typeface="方正黑体简体" panose="02010601030101010101" pitchFamily="2" charset="-122"/>
              </a:rPr>
              <a:t>标题</a:t>
            </a:r>
          </a:p>
        </p:txBody>
      </p:sp>
      <p:sp>
        <p:nvSpPr>
          <p:cNvPr id="39" name="TextBox 38"/>
          <p:cNvSpPr txBox="1"/>
          <p:nvPr/>
        </p:nvSpPr>
        <p:spPr>
          <a:xfrm>
            <a:off x="3986130" y="4644447"/>
            <a:ext cx="2588562" cy="405576"/>
          </a:xfrm>
          <a:prstGeom prst="rect">
            <a:avLst/>
          </a:prstGeom>
          <a:noFill/>
        </p:spPr>
        <p:txBody>
          <a:bodyPr wrap="none" lIns="81614" tIns="40807" rIns="81614" bIns="40807" rtlCol="0">
            <a:spAutoFit/>
          </a:bodyPr>
          <a:lstStyle/>
          <a:p>
            <a:r>
              <a:rPr lang="zh-CN" altLang="en-US" sz="2100" b="0" dirty="0">
                <a:latin typeface="方正黑体简体" panose="02010601030101010101" pitchFamily="2" charset="-122"/>
                <a:ea typeface="方正黑体简体" panose="02010601030101010101" pitchFamily="2" charset="-122"/>
              </a:rPr>
              <a:t>请输入</a:t>
            </a:r>
            <a:r>
              <a:rPr lang="zh-CN" altLang="en-US" sz="2100" b="0" dirty="0" smtClean="0">
                <a:latin typeface="方正黑体简体" panose="02010601030101010101" pitchFamily="2" charset="-122"/>
                <a:ea typeface="方正黑体简体" panose="02010601030101010101" pitchFamily="2" charset="-122"/>
              </a:rPr>
              <a:t>第四部分</a:t>
            </a:r>
            <a:r>
              <a:rPr lang="zh-CN" altLang="en-US" sz="2100" b="0" dirty="0">
                <a:latin typeface="方正黑体简体" panose="02010601030101010101" pitchFamily="2" charset="-122"/>
                <a:ea typeface="方正黑体简体" panose="02010601030101010101" pitchFamily="2" charset="-122"/>
              </a:rPr>
              <a:t>标题</a:t>
            </a:r>
          </a:p>
        </p:txBody>
      </p:sp>
      <p:sp>
        <p:nvSpPr>
          <p:cNvPr id="40" name="TextBox 39"/>
          <p:cNvSpPr txBox="1"/>
          <p:nvPr/>
        </p:nvSpPr>
        <p:spPr>
          <a:xfrm>
            <a:off x="3152532" y="1965889"/>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1</a:t>
            </a:r>
            <a:endParaRPr lang="zh-CN" altLang="en-US" sz="2700" b="1" dirty="0">
              <a:solidFill>
                <a:srgbClr val="F8F8F8"/>
              </a:solidFill>
              <a:latin typeface="+mn-ea"/>
            </a:endParaRPr>
          </a:p>
        </p:txBody>
      </p:sp>
      <p:sp>
        <p:nvSpPr>
          <p:cNvPr id="41" name="TextBox 40"/>
          <p:cNvSpPr txBox="1"/>
          <p:nvPr/>
        </p:nvSpPr>
        <p:spPr>
          <a:xfrm>
            <a:off x="3368819" y="2863021"/>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2</a:t>
            </a:r>
            <a:endParaRPr lang="zh-CN" altLang="en-US" sz="2700" b="1" dirty="0">
              <a:solidFill>
                <a:srgbClr val="F8F8F8"/>
              </a:solidFill>
              <a:latin typeface="+mn-ea"/>
            </a:endParaRPr>
          </a:p>
        </p:txBody>
      </p:sp>
      <p:sp>
        <p:nvSpPr>
          <p:cNvPr id="42" name="TextBox 41"/>
          <p:cNvSpPr txBox="1"/>
          <p:nvPr/>
        </p:nvSpPr>
        <p:spPr>
          <a:xfrm>
            <a:off x="3368840" y="3726026"/>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3</a:t>
            </a:r>
            <a:endParaRPr lang="zh-CN" altLang="en-US" sz="2700" b="1" dirty="0">
              <a:solidFill>
                <a:srgbClr val="F8F8F8"/>
              </a:solidFill>
              <a:latin typeface="+mn-ea"/>
            </a:endParaRPr>
          </a:p>
        </p:txBody>
      </p:sp>
      <p:sp>
        <p:nvSpPr>
          <p:cNvPr id="43" name="TextBox 42"/>
          <p:cNvSpPr txBox="1"/>
          <p:nvPr/>
        </p:nvSpPr>
        <p:spPr>
          <a:xfrm>
            <a:off x="3140820" y="4566481"/>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4</a:t>
            </a:r>
            <a:endParaRPr lang="zh-CN" altLang="en-US" sz="2700" b="1" dirty="0">
              <a:solidFill>
                <a:srgbClr val="F8F8F8"/>
              </a:solidFill>
              <a:latin typeface="+mn-ea"/>
            </a:endParaRPr>
          </a:p>
        </p:txBody>
      </p:sp>
      <p:sp>
        <p:nvSpPr>
          <p:cNvPr id="44" name="Oval 14"/>
          <p:cNvSpPr>
            <a:spLocks noChangeArrowheads="1"/>
          </p:cNvSpPr>
          <p:nvPr/>
        </p:nvSpPr>
        <p:spPr bwMode="auto">
          <a:xfrm>
            <a:off x="943185" y="2599949"/>
            <a:ext cx="1853878" cy="1812622"/>
          </a:xfrm>
          <a:prstGeom prst="ellipse">
            <a:avLst/>
          </a:prstGeom>
          <a:solidFill>
            <a:srgbClr val="FF0000"/>
          </a:solidFill>
          <a:ln>
            <a:noFill/>
          </a:ln>
          <a:extLst/>
        </p:spPr>
        <p:txBody>
          <a:bodyPr vert="horz" wrap="square" lIns="81614" tIns="40807" rIns="81614" bIns="4080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5" name="Freeform 15"/>
          <p:cNvSpPr>
            <a:spLocks noEditPoints="1"/>
          </p:cNvSpPr>
          <p:nvPr/>
        </p:nvSpPr>
        <p:spPr bwMode="auto">
          <a:xfrm>
            <a:off x="1375799" y="2821473"/>
            <a:ext cx="976939" cy="872172"/>
          </a:xfrm>
          <a:custGeom>
            <a:avLst/>
            <a:gdLst>
              <a:gd name="T0" fmla="*/ 1051 w 1910"/>
              <a:gd name="T1" fmla="*/ 1550 h 1774"/>
              <a:gd name="T2" fmla="*/ 788 w 1910"/>
              <a:gd name="T3" fmla="*/ 1668 h 1774"/>
              <a:gd name="T4" fmla="*/ 535 w 1910"/>
              <a:gd name="T5" fmla="*/ 59 h 1774"/>
              <a:gd name="T6" fmla="*/ 591 w 1910"/>
              <a:gd name="T7" fmla="*/ 95 h 1774"/>
              <a:gd name="T8" fmla="*/ 963 w 1910"/>
              <a:gd name="T9" fmla="*/ 4 h 1774"/>
              <a:gd name="T10" fmla="*/ 477 w 1910"/>
              <a:gd name="T11" fmla="*/ 72 h 1774"/>
              <a:gd name="T12" fmla="*/ 582 w 1910"/>
              <a:gd name="T13" fmla="*/ 175 h 1774"/>
              <a:gd name="T14" fmla="*/ 560 w 1910"/>
              <a:gd name="T15" fmla="*/ 959 h 1774"/>
              <a:gd name="T16" fmla="*/ 454 w 1910"/>
              <a:gd name="T17" fmla="*/ 856 h 1774"/>
              <a:gd name="T18" fmla="*/ 477 w 1910"/>
              <a:gd name="T19" fmla="*/ 72 h 1774"/>
              <a:gd name="T20" fmla="*/ 869 w 1910"/>
              <a:gd name="T21" fmla="*/ 340 h 1774"/>
              <a:gd name="T22" fmla="*/ 1316 w 1910"/>
              <a:gd name="T23" fmla="*/ 289 h 1774"/>
              <a:gd name="T24" fmla="*/ 820 w 1910"/>
              <a:gd name="T25" fmla="*/ 308 h 1774"/>
              <a:gd name="T26" fmla="*/ 845 w 1910"/>
              <a:gd name="T27" fmla="*/ 375 h 1774"/>
              <a:gd name="T28" fmla="*/ 867 w 1910"/>
              <a:gd name="T29" fmla="*/ 1187 h 1774"/>
              <a:gd name="T30" fmla="*/ 762 w 1910"/>
              <a:gd name="T31" fmla="*/ 1155 h 1774"/>
              <a:gd name="T32" fmla="*/ 740 w 1910"/>
              <a:gd name="T33" fmla="*/ 343 h 1774"/>
              <a:gd name="T34" fmla="*/ 908 w 1910"/>
              <a:gd name="T35" fmla="*/ 408 h 1774"/>
              <a:gd name="T36" fmla="*/ 1440 w 1910"/>
              <a:gd name="T37" fmla="*/ 408 h 1774"/>
              <a:gd name="T38" fmla="*/ 1368 w 1910"/>
              <a:gd name="T39" fmla="*/ 1142 h 1774"/>
              <a:gd name="T40" fmla="*/ 908 w 1910"/>
              <a:gd name="T41" fmla="*/ 408 h 1774"/>
              <a:gd name="T42" fmla="*/ 1356 w 1910"/>
              <a:gd name="T43" fmla="*/ 469 h 1774"/>
              <a:gd name="T44" fmla="*/ 996 w 1910"/>
              <a:gd name="T45" fmla="*/ 677 h 1774"/>
              <a:gd name="T46" fmla="*/ 622 w 1910"/>
              <a:gd name="T47" fmla="*/ 158 h 1774"/>
              <a:gd name="T48" fmla="*/ 1155 w 1910"/>
              <a:gd name="T49" fmla="*/ 158 h 1774"/>
              <a:gd name="T50" fmla="*/ 719 w 1910"/>
              <a:gd name="T51" fmla="*/ 233 h 1774"/>
              <a:gd name="T52" fmla="*/ 677 w 1910"/>
              <a:gd name="T53" fmla="*/ 944 h 1774"/>
              <a:gd name="T54" fmla="*/ 622 w 1910"/>
              <a:gd name="T55" fmla="*/ 158 h 1774"/>
              <a:gd name="T56" fmla="*/ 378 w 1910"/>
              <a:gd name="T57" fmla="*/ 530 h 1774"/>
              <a:gd name="T58" fmla="*/ 293 w 1910"/>
              <a:gd name="T59" fmla="*/ 381 h 1774"/>
              <a:gd name="T60" fmla="*/ 152 w 1910"/>
              <a:gd name="T61" fmla="*/ 1314 h 1774"/>
              <a:gd name="T62" fmla="*/ 254 w 1910"/>
              <a:gd name="T63" fmla="*/ 1450 h 1774"/>
              <a:gd name="T64" fmla="*/ 0 w 1910"/>
              <a:gd name="T65" fmla="*/ 1774 h 1774"/>
              <a:gd name="T66" fmla="*/ 1910 w 1910"/>
              <a:gd name="T67" fmla="*/ 1651 h 1774"/>
              <a:gd name="T68" fmla="*/ 1748 w 1910"/>
              <a:gd name="T69" fmla="*/ 1314 h 1774"/>
              <a:gd name="T70" fmla="*/ 1607 w 1910"/>
              <a:gd name="T71" fmla="*/ 381 h 1774"/>
              <a:gd name="T72" fmla="*/ 1523 w 1910"/>
              <a:gd name="T73" fmla="*/ 530 h 1774"/>
              <a:gd name="T74" fmla="*/ 1614 w 1910"/>
              <a:gd name="T75" fmla="*/ 1336 h 1774"/>
              <a:gd name="T76" fmla="*/ 286 w 1910"/>
              <a:gd name="T77" fmla="*/ 530 h 1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10" h="1774">
                <a:moveTo>
                  <a:pt x="848" y="1550"/>
                </a:moveTo>
                <a:lnTo>
                  <a:pt x="1051" y="1550"/>
                </a:lnTo>
                <a:lnTo>
                  <a:pt x="1122" y="1668"/>
                </a:lnTo>
                <a:lnTo>
                  <a:pt x="788" y="1668"/>
                </a:lnTo>
                <a:lnTo>
                  <a:pt x="848" y="1550"/>
                </a:lnTo>
                <a:close/>
                <a:moveTo>
                  <a:pt x="535" y="59"/>
                </a:moveTo>
                <a:lnTo>
                  <a:pt x="584" y="90"/>
                </a:lnTo>
                <a:cubicBezTo>
                  <a:pt x="587" y="92"/>
                  <a:pt x="589" y="93"/>
                  <a:pt x="591" y="95"/>
                </a:cubicBezTo>
                <a:lnTo>
                  <a:pt x="1031" y="39"/>
                </a:lnTo>
                <a:cubicBezTo>
                  <a:pt x="1020" y="15"/>
                  <a:pt x="994" y="0"/>
                  <a:pt x="963" y="4"/>
                </a:cubicBezTo>
                <a:lnTo>
                  <a:pt x="535" y="59"/>
                </a:lnTo>
                <a:close/>
                <a:moveTo>
                  <a:pt x="477" y="72"/>
                </a:moveTo>
                <a:lnTo>
                  <a:pt x="560" y="125"/>
                </a:lnTo>
                <a:cubicBezTo>
                  <a:pt x="572" y="133"/>
                  <a:pt x="582" y="155"/>
                  <a:pt x="582" y="175"/>
                </a:cubicBezTo>
                <a:lnTo>
                  <a:pt x="582" y="937"/>
                </a:lnTo>
                <a:cubicBezTo>
                  <a:pt x="582" y="957"/>
                  <a:pt x="572" y="966"/>
                  <a:pt x="560" y="959"/>
                </a:cubicBezTo>
                <a:lnTo>
                  <a:pt x="477" y="906"/>
                </a:lnTo>
                <a:cubicBezTo>
                  <a:pt x="464" y="898"/>
                  <a:pt x="454" y="875"/>
                  <a:pt x="454" y="856"/>
                </a:cubicBezTo>
                <a:lnTo>
                  <a:pt x="454" y="93"/>
                </a:lnTo>
                <a:cubicBezTo>
                  <a:pt x="454" y="74"/>
                  <a:pt x="464" y="64"/>
                  <a:pt x="477" y="72"/>
                </a:cubicBezTo>
                <a:close/>
                <a:moveTo>
                  <a:pt x="820" y="308"/>
                </a:moveTo>
                <a:lnTo>
                  <a:pt x="869" y="340"/>
                </a:lnTo>
                <a:cubicBezTo>
                  <a:pt x="872" y="341"/>
                  <a:pt x="874" y="343"/>
                  <a:pt x="877" y="345"/>
                </a:cubicBezTo>
                <a:lnTo>
                  <a:pt x="1316" y="289"/>
                </a:lnTo>
                <a:cubicBezTo>
                  <a:pt x="1305" y="264"/>
                  <a:pt x="1279" y="250"/>
                  <a:pt x="1249" y="253"/>
                </a:cubicBezTo>
                <a:lnTo>
                  <a:pt x="820" y="308"/>
                </a:lnTo>
                <a:close/>
                <a:moveTo>
                  <a:pt x="762" y="322"/>
                </a:moveTo>
                <a:lnTo>
                  <a:pt x="845" y="375"/>
                </a:lnTo>
                <a:cubicBezTo>
                  <a:pt x="857" y="382"/>
                  <a:pt x="867" y="405"/>
                  <a:pt x="867" y="424"/>
                </a:cubicBezTo>
                <a:lnTo>
                  <a:pt x="867" y="1187"/>
                </a:lnTo>
                <a:cubicBezTo>
                  <a:pt x="867" y="1206"/>
                  <a:pt x="857" y="1216"/>
                  <a:pt x="845" y="1208"/>
                </a:cubicBezTo>
                <a:lnTo>
                  <a:pt x="762" y="1155"/>
                </a:lnTo>
                <a:cubicBezTo>
                  <a:pt x="750" y="1147"/>
                  <a:pt x="740" y="1125"/>
                  <a:pt x="740" y="1105"/>
                </a:cubicBezTo>
                <a:lnTo>
                  <a:pt x="740" y="343"/>
                </a:lnTo>
                <a:cubicBezTo>
                  <a:pt x="740" y="323"/>
                  <a:pt x="750" y="314"/>
                  <a:pt x="762" y="322"/>
                </a:cubicBezTo>
                <a:close/>
                <a:moveTo>
                  <a:pt x="908" y="408"/>
                </a:moveTo>
                <a:lnTo>
                  <a:pt x="1368" y="349"/>
                </a:lnTo>
                <a:cubicBezTo>
                  <a:pt x="1407" y="344"/>
                  <a:pt x="1440" y="370"/>
                  <a:pt x="1440" y="408"/>
                </a:cubicBezTo>
                <a:lnTo>
                  <a:pt x="1440" y="1064"/>
                </a:lnTo>
                <a:cubicBezTo>
                  <a:pt x="1440" y="1102"/>
                  <a:pt x="1407" y="1137"/>
                  <a:pt x="1368" y="1142"/>
                </a:cubicBezTo>
                <a:lnTo>
                  <a:pt x="908" y="1201"/>
                </a:lnTo>
                <a:lnTo>
                  <a:pt x="908" y="408"/>
                </a:lnTo>
                <a:close/>
                <a:moveTo>
                  <a:pt x="996" y="515"/>
                </a:moveTo>
                <a:lnTo>
                  <a:pt x="1356" y="469"/>
                </a:lnTo>
                <a:lnTo>
                  <a:pt x="1356" y="631"/>
                </a:lnTo>
                <a:lnTo>
                  <a:pt x="996" y="677"/>
                </a:lnTo>
                <a:lnTo>
                  <a:pt x="996" y="515"/>
                </a:lnTo>
                <a:close/>
                <a:moveTo>
                  <a:pt x="622" y="158"/>
                </a:moveTo>
                <a:lnTo>
                  <a:pt x="1082" y="99"/>
                </a:lnTo>
                <a:cubicBezTo>
                  <a:pt x="1122" y="94"/>
                  <a:pt x="1155" y="121"/>
                  <a:pt x="1155" y="158"/>
                </a:cubicBezTo>
                <a:lnTo>
                  <a:pt x="1155" y="177"/>
                </a:lnTo>
                <a:lnTo>
                  <a:pt x="719" y="233"/>
                </a:lnTo>
                <a:cubicBezTo>
                  <a:pt x="688" y="242"/>
                  <a:pt x="676" y="262"/>
                  <a:pt x="677" y="303"/>
                </a:cubicBezTo>
                <a:lnTo>
                  <a:pt x="677" y="944"/>
                </a:lnTo>
                <a:lnTo>
                  <a:pt x="622" y="951"/>
                </a:lnTo>
                <a:lnTo>
                  <a:pt x="622" y="158"/>
                </a:lnTo>
                <a:close/>
                <a:moveTo>
                  <a:pt x="286" y="530"/>
                </a:moveTo>
                <a:lnTo>
                  <a:pt x="378" y="530"/>
                </a:lnTo>
                <a:lnTo>
                  <a:pt x="378" y="381"/>
                </a:lnTo>
                <a:lnTo>
                  <a:pt x="293" y="381"/>
                </a:lnTo>
                <a:cubicBezTo>
                  <a:pt x="215" y="381"/>
                  <a:pt x="152" y="445"/>
                  <a:pt x="152" y="523"/>
                </a:cubicBezTo>
                <a:lnTo>
                  <a:pt x="152" y="1314"/>
                </a:lnTo>
                <a:cubicBezTo>
                  <a:pt x="152" y="1378"/>
                  <a:pt x="195" y="1433"/>
                  <a:pt x="254" y="1450"/>
                </a:cubicBezTo>
                <a:lnTo>
                  <a:pt x="254" y="1450"/>
                </a:lnTo>
                <a:lnTo>
                  <a:pt x="0" y="1651"/>
                </a:lnTo>
                <a:lnTo>
                  <a:pt x="0" y="1774"/>
                </a:lnTo>
                <a:lnTo>
                  <a:pt x="1910" y="1774"/>
                </a:lnTo>
                <a:lnTo>
                  <a:pt x="1910" y="1651"/>
                </a:lnTo>
                <a:lnTo>
                  <a:pt x="1638" y="1452"/>
                </a:lnTo>
                <a:cubicBezTo>
                  <a:pt x="1701" y="1438"/>
                  <a:pt x="1748" y="1381"/>
                  <a:pt x="1748" y="1314"/>
                </a:cubicBezTo>
                <a:lnTo>
                  <a:pt x="1748" y="523"/>
                </a:lnTo>
                <a:cubicBezTo>
                  <a:pt x="1748" y="445"/>
                  <a:pt x="1685" y="381"/>
                  <a:pt x="1607" y="381"/>
                </a:cubicBezTo>
                <a:lnTo>
                  <a:pt x="1523" y="381"/>
                </a:lnTo>
                <a:lnTo>
                  <a:pt x="1523" y="530"/>
                </a:lnTo>
                <a:lnTo>
                  <a:pt x="1614" y="530"/>
                </a:lnTo>
                <a:lnTo>
                  <a:pt x="1614" y="1336"/>
                </a:lnTo>
                <a:lnTo>
                  <a:pt x="286" y="1336"/>
                </a:lnTo>
                <a:lnTo>
                  <a:pt x="286" y="5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1614" tIns="40807" rIns="81614" bIns="4080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TextBox 45"/>
          <p:cNvSpPr txBox="1"/>
          <p:nvPr/>
        </p:nvSpPr>
        <p:spPr>
          <a:xfrm>
            <a:off x="1360465" y="3718621"/>
            <a:ext cx="913633" cy="405576"/>
          </a:xfrm>
          <a:prstGeom prst="rect">
            <a:avLst/>
          </a:prstGeom>
          <a:noFill/>
        </p:spPr>
        <p:txBody>
          <a:bodyPr wrap="square" lIns="81614" tIns="40807" rIns="81614" bIns="40807" rtlCol="0">
            <a:spAutoFit/>
          </a:bodyPr>
          <a:lstStyle/>
          <a:p>
            <a:pPr algn="dist"/>
            <a:r>
              <a:rPr lang="zh-CN" altLang="en-US" sz="2100" b="1" dirty="0" smtClean="0">
                <a:solidFill>
                  <a:srgbClr val="F8F8F8"/>
                </a:solidFill>
                <a:latin typeface="+mn-ea"/>
              </a:rPr>
              <a:t>目录</a:t>
            </a:r>
            <a:endParaRPr lang="zh-CN" altLang="en-US" sz="2100" b="1" dirty="0">
              <a:solidFill>
                <a:srgbClr val="F8F8F8"/>
              </a:solidFill>
              <a:latin typeface="+mn-ea"/>
            </a:endParaRPr>
          </a:p>
        </p:txBody>
      </p:sp>
      <p:sp>
        <p:nvSpPr>
          <p:cNvPr id="47" name="TextBox 46"/>
          <p:cNvSpPr txBox="1"/>
          <p:nvPr/>
        </p:nvSpPr>
        <p:spPr>
          <a:xfrm>
            <a:off x="1390087" y="4011687"/>
            <a:ext cx="882967" cy="297855"/>
          </a:xfrm>
          <a:prstGeom prst="rect">
            <a:avLst/>
          </a:prstGeom>
          <a:noFill/>
        </p:spPr>
        <p:txBody>
          <a:bodyPr wrap="none" lIns="81614" tIns="40807" rIns="81614" bIns="40807" rtlCol="0">
            <a:spAutoFit/>
          </a:bodyPr>
          <a:lstStyle/>
          <a:p>
            <a:r>
              <a:rPr lang="en-US" altLang="zh-CN" sz="1400" dirty="0">
                <a:solidFill>
                  <a:srgbClr val="F8F8F8"/>
                </a:solidFill>
                <a:latin typeface="+mn-ea"/>
              </a:rPr>
              <a:t>Contents</a:t>
            </a:r>
            <a:endParaRPr lang="zh-CN" altLang="en-US" sz="1400" dirty="0">
              <a:solidFill>
                <a:srgbClr val="F8F8F8"/>
              </a:solidFill>
              <a:latin typeface="+mn-ea"/>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p:cTn id="15" dur="500" fill="hold"/>
                                        <p:tgtEl>
                                          <p:spTgt spid="46"/>
                                        </p:tgtEl>
                                        <p:attrNameLst>
                                          <p:attrName>ppt_w</p:attrName>
                                        </p:attrNameLst>
                                      </p:cBhvr>
                                      <p:tavLst>
                                        <p:tav tm="0">
                                          <p:val>
                                            <p:fltVal val="0"/>
                                          </p:val>
                                        </p:tav>
                                        <p:tav tm="100000">
                                          <p:val>
                                            <p:strVal val="#ppt_w"/>
                                          </p:val>
                                        </p:tav>
                                      </p:tavLst>
                                    </p:anim>
                                    <p:anim calcmode="lin" valueType="num">
                                      <p:cBhvr>
                                        <p:cTn id="16" dur="500" fill="hold"/>
                                        <p:tgtEl>
                                          <p:spTgt spid="46"/>
                                        </p:tgtEl>
                                        <p:attrNameLst>
                                          <p:attrName>ppt_h</p:attrName>
                                        </p:attrNameLst>
                                      </p:cBhvr>
                                      <p:tavLst>
                                        <p:tav tm="0">
                                          <p:val>
                                            <p:fltVal val="0"/>
                                          </p:val>
                                        </p:tav>
                                        <p:tav tm="100000">
                                          <p:val>
                                            <p:strVal val="#ppt_h"/>
                                          </p:val>
                                        </p:tav>
                                      </p:tavLst>
                                    </p:anim>
                                    <p:anim calcmode="lin" valueType="num">
                                      <p:cBhvr>
                                        <p:cTn id="17" dur="500" fill="hold"/>
                                        <p:tgtEl>
                                          <p:spTgt spid="46"/>
                                        </p:tgtEl>
                                        <p:attrNameLst>
                                          <p:attrName>style.rotation</p:attrName>
                                        </p:attrNameLst>
                                      </p:cBhvr>
                                      <p:tavLst>
                                        <p:tav tm="0">
                                          <p:val>
                                            <p:fltVal val="90"/>
                                          </p:val>
                                        </p:tav>
                                        <p:tav tm="100000">
                                          <p:val>
                                            <p:fltVal val="0"/>
                                          </p:val>
                                        </p:tav>
                                      </p:tavLst>
                                    </p:anim>
                                    <p:animEffect transition="in" filter="fade">
                                      <p:cBhvr>
                                        <p:cTn id="18" dur="500"/>
                                        <p:tgtEl>
                                          <p:spTgt spid="4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fltVal val="0"/>
                                          </p:val>
                                        </p:tav>
                                        <p:tav tm="100000">
                                          <p:val>
                                            <p:strVal val="#ppt_w"/>
                                          </p:val>
                                        </p:tav>
                                      </p:tavLst>
                                    </p:anim>
                                    <p:anim calcmode="lin" valueType="num">
                                      <p:cBhvr>
                                        <p:cTn id="22" dur="500" fill="hold"/>
                                        <p:tgtEl>
                                          <p:spTgt spid="47"/>
                                        </p:tgtEl>
                                        <p:attrNameLst>
                                          <p:attrName>ppt_h</p:attrName>
                                        </p:attrNameLst>
                                      </p:cBhvr>
                                      <p:tavLst>
                                        <p:tav tm="0">
                                          <p:val>
                                            <p:fltVal val="0"/>
                                          </p:val>
                                        </p:tav>
                                        <p:tav tm="100000">
                                          <p:val>
                                            <p:strVal val="#ppt_h"/>
                                          </p:val>
                                        </p:tav>
                                      </p:tavLst>
                                    </p:anim>
                                    <p:anim calcmode="lin" valueType="num">
                                      <p:cBhvr>
                                        <p:cTn id="23" dur="500" fill="hold"/>
                                        <p:tgtEl>
                                          <p:spTgt spid="47"/>
                                        </p:tgtEl>
                                        <p:attrNameLst>
                                          <p:attrName>style.rotation</p:attrName>
                                        </p:attrNameLst>
                                      </p:cBhvr>
                                      <p:tavLst>
                                        <p:tav tm="0">
                                          <p:val>
                                            <p:fltVal val="90"/>
                                          </p:val>
                                        </p:tav>
                                        <p:tav tm="100000">
                                          <p:val>
                                            <p:fltVal val="0"/>
                                          </p:val>
                                        </p:tav>
                                      </p:tavLst>
                                    </p:anim>
                                    <p:animEffect transition="in" filter="fade">
                                      <p:cBhvr>
                                        <p:cTn id="24" dur="500"/>
                                        <p:tgtEl>
                                          <p:spTgt spid="47"/>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p:cTn id="27" dur="500" fill="hold"/>
                                        <p:tgtEl>
                                          <p:spTgt spid="44"/>
                                        </p:tgtEl>
                                        <p:attrNameLst>
                                          <p:attrName>ppt_w</p:attrName>
                                        </p:attrNameLst>
                                      </p:cBhvr>
                                      <p:tavLst>
                                        <p:tav tm="0">
                                          <p:val>
                                            <p:fltVal val="0"/>
                                          </p:val>
                                        </p:tav>
                                        <p:tav tm="100000">
                                          <p:val>
                                            <p:strVal val="#ppt_w"/>
                                          </p:val>
                                        </p:tav>
                                      </p:tavLst>
                                    </p:anim>
                                    <p:anim calcmode="lin" valueType="num">
                                      <p:cBhvr>
                                        <p:cTn id="28" dur="500" fill="hold"/>
                                        <p:tgtEl>
                                          <p:spTgt spid="44"/>
                                        </p:tgtEl>
                                        <p:attrNameLst>
                                          <p:attrName>ppt_h</p:attrName>
                                        </p:attrNameLst>
                                      </p:cBhvr>
                                      <p:tavLst>
                                        <p:tav tm="0">
                                          <p:val>
                                            <p:fltVal val="0"/>
                                          </p:val>
                                        </p:tav>
                                        <p:tav tm="100000">
                                          <p:val>
                                            <p:strVal val="#ppt_h"/>
                                          </p:val>
                                        </p:tav>
                                      </p:tavLst>
                                    </p:anim>
                                    <p:anim calcmode="lin" valueType="num">
                                      <p:cBhvr>
                                        <p:cTn id="29" dur="500" fill="hold"/>
                                        <p:tgtEl>
                                          <p:spTgt spid="44"/>
                                        </p:tgtEl>
                                        <p:attrNameLst>
                                          <p:attrName>style.rotation</p:attrName>
                                        </p:attrNameLst>
                                      </p:cBhvr>
                                      <p:tavLst>
                                        <p:tav tm="0">
                                          <p:val>
                                            <p:fltVal val="90"/>
                                          </p:val>
                                        </p:tav>
                                        <p:tav tm="100000">
                                          <p:val>
                                            <p:fltVal val="0"/>
                                          </p:val>
                                        </p:tav>
                                      </p:tavLst>
                                    </p:anim>
                                    <p:animEffect transition="in" filter="fade">
                                      <p:cBhvr>
                                        <p:cTn id="30" dur="500"/>
                                        <p:tgtEl>
                                          <p:spTgt spid="44"/>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anim calcmode="lin" valueType="num">
                                      <p:cBhvr>
                                        <p:cTn id="33" dur="500" fill="hold"/>
                                        <p:tgtEl>
                                          <p:spTgt spid="45"/>
                                        </p:tgtEl>
                                        <p:attrNameLst>
                                          <p:attrName>ppt_w</p:attrName>
                                        </p:attrNameLst>
                                      </p:cBhvr>
                                      <p:tavLst>
                                        <p:tav tm="0">
                                          <p:val>
                                            <p:fltVal val="0"/>
                                          </p:val>
                                        </p:tav>
                                        <p:tav tm="100000">
                                          <p:val>
                                            <p:strVal val="#ppt_w"/>
                                          </p:val>
                                        </p:tav>
                                      </p:tavLst>
                                    </p:anim>
                                    <p:anim calcmode="lin" valueType="num">
                                      <p:cBhvr>
                                        <p:cTn id="34" dur="500" fill="hold"/>
                                        <p:tgtEl>
                                          <p:spTgt spid="45"/>
                                        </p:tgtEl>
                                        <p:attrNameLst>
                                          <p:attrName>ppt_h</p:attrName>
                                        </p:attrNameLst>
                                      </p:cBhvr>
                                      <p:tavLst>
                                        <p:tav tm="0">
                                          <p:val>
                                            <p:fltVal val="0"/>
                                          </p:val>
                                        </p:tav>
                                        <p:tav tm="100000">
                                          <p:val>
                                            <p:strVal val="#ppt_h"/>
                                          </p:val>
                                        </p:tav>
                                      </p:tavLst>
                                    </p:anim>
                                    <p:anim calcmode="lin" valueType="num">
                                      <p:cBhvr>
                                        <p:cTn id="35" dur="500" fill="hold"/>
                                        <p:tgtEl>
                                          <p:spTgt spid="45"/>
                                        </p:tgtEl>
                                        <p:attrNameLst>
                                          <p:attrName>style.rotation</p:attrName>
                                        </p:attrNameLst>
                                      </p:cBhvr>
                                      <p:tavLst>
                                        <p:tav tm="0">
                                          <p:val>
                                            <p:fltVal val="90"/>
                                          </p:val>
                                        </p:tav>
                                        <p:tav tm="100000">
                                          <p:val>
                                            <p:fltVal val="0"/>
                                          </p:val>
                                        </p:tav>
                                      </p:tavLst>
                                    </p:anim>
                                    <p:animEffect transition="in" filter="fade">
                                      <p:cBhvr>
                                        <p:cTn id="36" dur="500"/>
                                        <p:tgtEl>
                                          <p:spTgt spid="45"/>
                                        </p:tgtEl>
                                      </p:cBhvr>
                                    </p:animEffect>
                                  </p:childTnLst>
                                </p:cTn>
                              </p:par>
                            </p:childTnLst>
                          </p:cTn>
                        </p:par>
                        <p:par>
                          <p:cTn id="37" fill="hold">
                            <p:stCondLst>
                              <p:cond delay="1500"/>
                            </p:stCondLst>
                            <p:childTnLst>
                              <p:par>
                                <p:cTn id="38" presetID="22" presetClass="entr" presetSubtype="1"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up)">
                                      <p:cBhvr>
                                        <p:cTn id="40" dur="1000"/>
                                        <p:tgtEl>
                                          <p:spTgt spid="27"/>
                                        </p:tgtEl>
                                      </p:cBhvr>
                                    </p:animEffect>
                                  </p:childTnLst>
                                </p:cTn>
                              </p:par>
                            </p:childTnLst>
                          </p:cTn>
                        </p:par>
                        <p:par>
                          <p:cTn id="41" fill="hold">
                            <p:stCondLst>
                              <p:cond delay="2500"/>
                            </p:stCondLst>
                            <p:childTnLst>
                              <p:par>
                                <p:cTn id="42" presetID="1" presetClass="entr" presetSubtype="0" fill="hold" grpId="1" nodeType="afterEffect">
                                  <p:stCondLst>
                                    <p:cond delay="0"/>
                                  </p:stCondLst>
                                  <p:childTnLst>
                                    <p:set>
                                      <p:cBhvr>
                                        <p:cTn id="43" dur="1" fill="hold">
                                          <p:stCondLst>
                                            <p:cond delay="0"/>
                                          </p:stCondLst>
                                        </p:cTn>
                                        <p:tgtEl>
                                          <p:spTgt spid="28"/>
                                        </p:tgtEl>
                                        <p:attrNameLst>
                                          <p:attrName>style.visibility</p:attrName>
                                        </p:attrNameLst>
                                      </p:cBhvr>
                                      <p:to>
                                        <p:strVal val="visible"/>
                                      </p:to>
                                    </p:set>
                                  </p:childTnLst>
                                </p:cTn>
                              </p:par>
                            </p:childTnLst>
                          </p:cTn>
                        </p:par>
                        <p:par>
                          <p:cTn id="44" fill="hold">
                            <p:stCondLst>
                              <p:cond delay="2500"/>
                            </p:stCondLst>
                            <p:childTnLst>
                              <p:par>
                                <p:cTn id="45" presetID="56" presetClass="path" presetSubtype="0" accel="50000" decel="50000" fill="hold" grpId="0" nodeType="afterEffect">
                                  <p:stCondLst>
                                    <p:cond delay="0"/>
                                  </p:stCondLst>
                                  <p:childTnLst>
                                    <p:animMotion origin="layout" path="M -0.15521 0.27562 L 1.11111E-6 -3.82716E-6 " pathEditMode="relative" rAng="0" ptsTypes="AA">
                                      <p:cBhvr>
                                        <p:cTn id="46" dur="500" fill="hold"/>
                                        <p:tgtEl>
                                          <p:spTgt spid="28"/>
                                        </p:tgtEl>
                                        <p:attrNameLst>
                                          <p:attrName>ppt_x</p:attrName>
                                          <p:attrName>ppt_y</p:attrName>
                                        </p:attrNameLst>
                                      </p:cBhvr>
                                      <p:rCtr x="7760" y="-13796"/>
                                    </p:animMotion>
                                  </p:childTnLst>
                                </p:cTn>
                              </p:par>
                              <p:par>
                                <p:cTn id="47" presetID="1" presetClass="entr" presetSubtype="0" fill="hold" grpId="1" nodeType="withEffect">
                                  <p:stCondLst>
                                    <p:cond delay="200"/>
                                  </p:stCondLst>
                                  <p:childTnLst>
                                    <p:set>
                                      <p:cBhvr>
                                        <p:cTn id="48" dur="1" fill="hold">
                                          <p:stCondLst>
                                            <p:cond delay="0"/>
                                          </p:stCondLst>
                                        </p:cTn>
                                        <p:tgtEl>
                                          <p:spTgt spid="29"/>
                                        </p:tgtEl>
                                        <p:attrNameLst>
                                          <p:attrName>style.visibility</p:attrName>
                                        </p:attrNameLst>
                                      </p:cBhvr>
                                      <p:to>
                                        <p:strVal val="visible"/>
                                      </p:to>
                                    </p:set>
                                  </p:childTnLst>
                                </p:cTn>
                              </p:par>
                              <p:par>
                                <p:cTn id="49" presetID="56" presetClass="path" presetSubtype="0" accel="50000" decel="50000" fill="hold" grpId="0" nodeType="withEffect">
                                  <p:stCondLst>
                                    <p:cond delay="200"/>
                                  </p:stCondLst>
                                  <p:childTnLst>
                                    <p:animMotion origin="layout" path="M -0.1552 0.12809 L -3.88889E-6 -2.46914E-6 " pathEditMode="relative" rAng="0" ptsTypes="AA">
                                      <p:cBhvr>
                                        <p:cTn id="50" dur="500" fill="hold"/>
                                        <p:tgtEl>
                                          <p:spTgt spid="29"/>
                                        </p:tgtEl>
                                        <p:attrNameLst>
                                          <p:attrName>ppt_x</p:attrName>
                                          <p:attrName>ppt_y</p:attrName>
                                        </p:attrNameLst>
                                      </p:cBhvr>
                                      <p:rCtr x="7760" y="-6420"/>
                                    </p:animMotion>
                                  </p:childTnLst>
                                </p:cTn>
                              </p:par>
                              <p:par>
                                <p:cTn id="51" presetID="1" presetClass="entr" presetSubtype="0" fill="hold" grpId="1" nodeType="withEffect">
                                  <p:stCondLst>
                                    <p:cond delay="400"/>
                                  </p:stCondLst>
                                  <p:childTnLst>
                                    <p:set>
                                      <p:cBhvr>
                                        <p:cTn id="52" dur="1" fill="hold">
                                          <p:stCondLst>
                                            <p:cond delay="0"/>
                                          </p:stCondLst>
                                        </p:cTn>
                                        <p:tgtEl>
                                          <p:spTgt spid="30"/>
                                        </p:tgtEl>
                                        <p:attrNameLst>
                                          <p:attrName>style.visibility</p:attrName>
                                        </p:attrNameLst>
                                      </p:cBhvr>
                                      <p:to>
                                        <p:strVal val="visible"/>
                                      </p:to>
                                    </p:set>
                                  </p:childTnLst>
                                </p:cTn>
                              </p:par>
                              <p:par>
                                <p:cTn id="53" presetID="56" presetClass="path" presetSubtype="0" accel="50000" decel="50000" fill="hold" grpId="0" nodeType="withEffect">
                                  <p:stCondLst>
                                    <p:cond delay="400"/>
                                  </p:stCondLst>
                                  <p:childTnLst>
                                    <p:animMotion origin="layout" path="M -0.16284 0.00185 L -2.77778E-6 -2.34568E-6 " pathEditMode="relative" rAng="0" ptsTypes="AA">
                                      <p:cBhvr>
                                        <p:cTn id="54" dur="500" fill="hold"/>
                                        <p:tgtEl>
                                          <p:spTgt spid="30"/>
                                        </p:tgtEl>
                                        <p:attrNameLst>
                                          <p:attrName>ppt_x</p:attrName>
                                          <p:attrName>ppt_y</p:attrName>
                                        </p:attrNameLst>
                                      </p:cBhvr>
                                      <p:rCtr x="8142" y="-93"/>
                                    </p:animMotion>
                                  </p:childTnLst>
                                </p:cTn>
                              </p:par>
                              <p:par>
                                <p:cTn id="55" presetID="1" presetClass="entr" presetSubtype="0" fill="hold" grpId="1" nodeType="withEffect">
                                  <p:stCondLst>
                                    <p:cond delay="600"/>
                                  </p:stCondLst>
                                  <p:childTnLst>
                                    <p:set>
                                      <p:cBhvr>
                                        <p:cTn id="56" dur="1" fill="hold">
                                          <p:stCondLst>
                                            <p:cond delay="0"/>
                                          </p:stCondLst>
                                        </p:cTn>
                                        <p:tgtEl>
                                          <p:spTgt spid="31"/>
                                        </p:tgtEl>
                                        <p:attrNameLst>
                                          <p:attrName>style.visibility</p:attrName>
                                        </p:attrNameLst>
                                      </p:cBhvr>
                                      <p:to>
                                        <p:strVal val="visible"/>
                                      </p:to>
                                    </p:set>
                                  </p:childTnLst>
                                </p:cTn>
                              </p:par>
                              <p:par>
                                <p:cTn id="57" presetID="56" presetClass="path" presetSubtype="0" accel="50000" decel="50000" fill="hold" grpId="0" nodeType="withEffect">
                                  <p:stCondLst>
                                    <p:cond delay="600"/>
                                  </p:stCondLst>
                                  <p:childTnLst>
                                    <p:animMotion origin="layout" path="M -0.14566 -0.13519 L -2.77778E-6 4.19753E-6 " pathEditMode="relative" rAng="0" ptsTypes="AA">
                                      <p:cBhvr>
                                        <p:cTn id="58" dur="500" fill="hold"/>
                                        <p:tgtEl>
                                          <p:spTgt spid="31"/>
                                        </p:tgtEl>
                                        <p:attrNameLst>
                                          <p:attrName>ppt_x</p:attrName>
                                          <p:attrName>ppt_y</p:attrName>
                                        </p:attrNameLst>
                                      </p:cBhvr>
                                      <p:rCtr x="7274" y="6759"/>
                                    </p:animMotion>
                                  </p:childTnLst>
                                </p:cTn>
                              </p:par>
                            </p:childTnLst>
                          </p:cTn>
                        </p:par>
                        <p:par>
                          <p:cTn id="59" fill="hold">
                            <p:stCondLst>
                              <p:cond delay="3600"/>
                            </p:stCondLst>
                            <p:childTnLst>
                              <p:par>
                                <p:cTn id="60" presetID="31" presetClass="entr" presetSubtype="0" fill="hold" grpId="0" nodeType="after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p:cTn id="62" dur="300" fill="hold"/>
                                        <p:tgtEl>
                                          <p:spTgt spid="40"/>
                                        </p:tgtEl>
                                        <p:attrNameLst>
                                          <p:attrName>ppt_w</p:attrName>
                                        </p:attrNameLst>
                                      </p:cBhvr>
                                      <p:tavLst>
                                        <p:tav tm="0">
                                          <p:val>
                                            <p:fltVal val="0"/>
                                          </p:val>
                                        </p:tav>
                                        <p:tav tm="100000">
                                          <p:val>
                                            <p:strVal val="#ppt_w"/>
                                          </p:val>
                                        </p:tav>
                                      </p:tavLst>
                                    </p:anim>
                                    <p:anim calcmode="lin" valueType="num">
                                      <p:cBhvr>
                                        <p:cTn id="63" dur="300" fill="hold"/>
                                        <p:tgtEl>
                                          <p:spTgt spid="40"/>
                                        </p:tgtEl>
                                        <p:attrNameLst>
                                          <p:attrName>ppt_h</p:attrName>
                                        </p:attrNameLst>
                                      </p:cBhvr>
                                      <p:tavLst>
                                        <p:tav tm="0">
                                          <p:val>
                                            <p:fltVal val="0"/>
                                          </p:val>
                                        </p:tav>
                                        <p:tav tm="100000">
                                          <p:val>
                                            <p:strVal val="#ppt_h"/>
                                          </p:val>
                                        </p:tav>
                                      </p:tavLst>
                                    </p:anim>
                                    <p:anim calcmode="lin" valueType="num">
                                      <p:cBhvr>
                                        <p:cTn id="64" dur="300" fill="hold"/>
                                        <p:tgtEl>
                                          <p:spTgt spid="40"/>
                                        </p:tgtEl>
                                        <p:attrNameLst>
                                          <p:attrName>style.rotation</p:attrName>
                                        </p:attrNameLst>
                                      </p:cBhvr>
                                      <p:tavLst>
                                        <p:tav tm="0">
                                          <p:val>
                                            <p:fltVal val="90"/>
                                          </p:val>
                                        </p:tav>
                                        <p:tav tm="100000">
                                          <p:val>
                                            <p:fltVal val="0"/>
                                          </p:val>
                                        </p:tav>
                                      </p:tavLst>
                                    </p:anim>
                                    <p:animEffect transition="in" filter="fade">
                                      <p:cBhvr>
                                        <p:cTn id="65" dur="300"/>
                                        <p:tgtEl>
                                          <p:spTgt spid="40"/>
                                        </p:tgtEl>
                                      </p:cBhvr>
                                    </p:animEffect>
                                  </p:childTnLst>
                                </p:cTn>
                              </p:par>
                            </p:childTnLst>
                          </p:cTn>
                        </p:par>
                        <p:par>
                          <p:cTn id="66" fill="hold">
                            <p:stCondLst>
                              <p:cond delay="3900"/>
                            </p:stCondLst>
                            <p:childTnLst>
                              <p:par>
                                <p:cTn id="67" presetID="22" presetClass="entr" presetSubtype="8"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left)">
                                      <p:cBhvr>
                                        <p:cTn id="69" dur="500"/>
                                        <p:tgtEl>
                                          <p:spTgt spid="32"/>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left)">
                                      <p:cBhvr>
                                        <p:cTn id="72" dur="500"/>
                                        <p:tgtEl>
                                          <p:spTgt spid="36"/>
                                        </p:tgtEl>
                                      </p:cBhvr>
                                    </p:animEffect>
                                  </p:childTnLst>
                                </p:cTn>
                              </p:par>
                            </p:childTnLst>
                          </p:cTn>
                        </p:par>
                        <p:par>
                          <p:cTn id="73" fill="hold">
                            <p:stCondLst>
                              <p:cond delay="4400"/>
                            </p:stCondLst>
                            <p:childTnLst>
                              <p:par>
                                <p:cTn id="74" presetID="31" presetClass="entr" presetSubtype="0" fill="hold" grpId="0" nodeType="afterEffect">
                                  <p:stCondLst>
                                    <p:cond delay="0"/>
                                  </p:stCondLst>
                                  <p:childTnLst>
                                    <p:set>
                                      <p:cBhvr>
                                        <p:cTn id="75" dur="1" fill="hold">
                                          <p:stCondLst>
                                            <p:cond delay="0"/>
                                          </p:stCondLst>
                                        </p:cTn>
                                        <p:tgtEl>
                                          <p:spTgt spid="41"/>
                                        </p:tgtEl>
                                        <p:attrNameLst>
                                          <p:attrName>style.visibility</p:attrName>
                                        </p:attrNameLst>
                                      </p:cBhvr>
                                      <p:to>
                                        <p:strVal val="visible"/>
                                      </p:to>
                                    </p:set>
                                    <p:anim calcmode="lin" valueType="num">
                                      <p:cBhvr>
                                        <p:cTn id="76" dur="300" fill="hold"/>
                                        <p:tgtEl>
                                          <p:spTgt spid="41"/>
                                        </p:tgtEl>
                                        <p:attrNameLst>
                                          <p:attrName>ppt_w</p:attrName>
                                        </p:attrNameLst>
                                      </p:cBhvr>
                                      <p:tavLst>
                                        <p:tav tm="0">
                                          <p:val>
                                            <p:fltVal val="0"/>
                                          </p:val>
                                        </p:tav>
                                        <p:tav tm="100000">
                                          <p:val>
                                            <p:strVal val="#ppt_w"/>
                                          </p:val>
                                        </p:tav>
                                      </p:tavLst>
                                    </p:anim>
                                    <p:anim calcmode="lin" valueType="num">
                                      <p:cBhvr>
                                        <p:cTn id="77" dur="300" fill="hold"/>
                                        <p:tgtEl>
                                          <p:spTgt spid="41"/>
                                        </p:tgtEl>
                                        <p:attrNameLst>
                                          <p:attrName>ppt_h</p:attrName>
                                        </p:attrNameLst>
                                      </p:cBhvr>
                                      <p:tavLst>
                                        <p:tav tm="0">
                                          <p:val>
                                            <p:fltVal val="0"/>
                                          </p:val>
                                        </p:tav>
                                        <p:tav tm="100000">
                                          <p:val>
                                            <p:strVal val="#ppt_h"/>
                                          </p:val>
                                        </p:tav>
                                      </p:tavLst>
                                    </p:anim>
                                    <p:anim calcmode="lin" valueType="num">
                                      <p:cBhvr>
                                        <p:cTn id="78" dur="300" fill="hold"/>
                                        <p:tgtEl>
                                          <p:spTgt spid="41"/>
                                        </p:tgtEl>
                                        <p:attrNameLst>
                                          <p:attrName>style.rotation</p:attrName>
                                        </p:attrNameLst>
                                      </p:cBhvr>
                                      <p:tavLst>
                                        <p:tav tm="0">
                                          <p:val>
                                            <p:fltVal val="90"/>
                                          </p:val>
                                        </p:tav>
                                        <p:tav tm="100000">
                                          <p:val>
                                            <p:fltVal val="0"/>
                                          </p:val>
                                        </p:tav>
                                      </p:tavLst>
                                    </p:anim>
                                    <p:animEffect transition="in" filter="fade">
                                      <p:cBhvr>
                                        <p:cTn id="79" dur="300"/>
                                        <p:tgtEl>
                                          <p:spTgt spid="41"/>
                                        </p:tgtEl>
                                      </p:cBhvr>
                                    </p:animEffect>
                                  </p:childTnLst>
                                </p:cTn>
                              </p:par>
                            </p:childTnLst>
                          </p:cTn>
                        </p:par>
                        <p:par>
                          <p:cTn id="80" fill="hold">
                            <p:stCondLst>
                              <p:cond delay="4700"/>
                            </p:stCondLst>
                            <p:childTnLst>
                              <p:par>
                                <p:cTn id="81" presetID="22" presetClass="entr" presetSubtype="8"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wipe(left)">
                                      <p:cBhvr>
                                        <p:cTn id="83" dur="500"/>
                                        <p:tgtEl>
                                          <p:spTgt spid="3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wipe(left)">
                                      <p:cBhvr>
                                        <p:cTn id="86" dur="500"/>
                                        <p:tgtEl>
                                          <p:spTgt spid="33"/>
                                        </p:tgtEl>
                                      </p:cBhvr>
                                    </p:animEffect>
                                  </p:childTnLst>
                                </p:cTn>
                              </p:par>
                            </p:childTnLst>
                          </p:cTn>
                        </p:par>
                        <p:par>
                          <p:cTn id="87" fill="hold">
                            <p:stCondLst>
                              <p:cond delay="5200"/>
                            </p:stCondLst>
                            <p:childTnLst>
                              <p:par>
                                <p:cTn id="88" presetID="31" presetClass="entr" presetSubtype="0" fill="hold" grpId="0" nodeType="afterEffect">
                                  <p:stCondLst>
                                    <p:cond delay="0"/>
                                  </p:stCondLst>
                                  <p:childTnLst>
                                    <p:set>
                                      <p:cBhvr>
                                        <p:cTn id="89" dur="1" fill="hold">
                                          <p:stCondLst>
                                            <p:cond delay="0"/>
                                          </p:stCondLst>
                                        </p:cTn>
                                        <p:tgtEl>
                                          <p:spTgt spid="42"/>
                                        </p:tgtEl>
                                        <p:attrNameLst>
                                          <p:attrName>style.visibility</p:attrName>
                                        </p:attrNameLst>
                                      </p:cBhvr>
                                      <p:to>
                                        <p:strVal val="visible"/>
                                      </p:to>
                                    </p:set>
                                    <p:anim calcmode="lin" valueType="num">
                                      <p:cBhvr>
                                        <p:cTn id="90" dur="300" fill="hold"/>
                                        <p:tgtEl>
                                          <p:spTgt spid="42"/>
                                        </p:tgtEl>
                                        <p:attrNameLst>
                                          <p:attrName>ppt_w</p:attrName>
                                        </p:attrNameLst>
                                      </p:cBhvr>
                                      <p:tavLst>
                                        <p:tav tm="0">
                                          <p:val>
                                            <p:fltVal val="0"/>
                                          </p:val>
                                        </p:tav>
                                        <p:tav tm="100000">
                                          <p:val>
                                            <p:strVal val="#ppt_w"/>
                                          </p:val>
                                        </p:tav>
                                      </p:tavLst>
                                    </p:anim>
                                    <p:anim calcmode="lin" valueType="num">
                                      <p:cBhvr>
                                        <p:cTn id="91" dur="300" fill="hold"/>
                                        <p:tgtEl>
                                          <p:spTgt spid="42"/>
                                        </p:tgtEl>
                                        <p:attrNameLst>
                                          <p:attrName>ppt_h</p:attrName>
                                        </p:attrNameLst>
                                      </p:cBhvr>
                                      <p:tavLst>
                                        <p:tav tm="0">
                                          <p:val>
                                            <p:fltVal val="0"/>
                                          </p:val>
                                        </p:tav>
                                        <p:tav tm="100000">
                                          <p:val>
                                            <p:strVal val="#ppt_h"/>
                                          </p:val>
                                        </p:tav>
                                      </p:tavLst>
                                    </p:anim>
                                    <p:anim calcmode="lin" valueType="num">
                                      <p:cBhvr>
                                        <p:cTn id="92" dur="300" fill="hold"/>
                                        <p:tgtEl>
                                          <p:spTgt spid="42"/>
                                        </p:tgtEl>
                                        <p:attrNameLst>
                                          <p:attrName>style.rotation</p:attrName>
                                        </p:attrNameLst>
                                      </p:cBhvr>
                                      <p:tavLst>
                                        <p:tav tm="0">
                                          <p:val>
                                            <p:fltVal val="90"/>
                                          </p:val>
                                        </p:tav>
                                        <p:tav tm="100000">
                                          <p:val>
                                            <p:fltVal val="0"/>
                                          </p:val>
                                        </p:tav>
                                      </p:tavLst>
                                    </p:anim>
                                    <p:animEffect transition="in" filter="fade">
                                      <p:cBhvr>
                                        <p:cTn id="93" dur="300"/>
                                        <p:tgtEl>
                                          <p:spTgt spid="42"/>
                                        </p:tgtEl>
                                      </p:cBhvr>
                                    </p:animEffect>
                                  </p:childTnLst>
                                </p:cTn>
                              </p:par>
                            </p:childTnLst>
                          </p:cTn>
                        </p:par>
                        <p:par>
                          <p:cTn id="94" fill="hold">
                            <p:stCondLst>
                              <p:cond delay="5500"/>
                            </p:stCondLst>
                            <p:childTnLst>
                              <p:par>
                                <p:cTn id="95" presetID="22" presetClass="entr" presetSubtype="8" fill="hold" grpId="0" nodeType="afterEffect">
                                  <p:stCondLst>
                                    <p:cond delay="0"/>
                                  </p:stCondLst>
                                  <p:childTnLst>
                                    <p:set>
                                      <p:cBhvr>
                                        <p:cTn id="96" dur="1" fill="hold">
                                          <p:stCondLst>
                                            <p:cond delay="0"/>
                                          </p:stCondLst>
                                        </p:cTn>
                                        <p:tgtEl>
                                          <p:spTgt spid="38"/>
                                        </p:tgtEl>
                                        <p:attrNameLst>
                                          <p:attrName>style.visibility</p:attrName>
                                        </p:attrNameLst>
                                      </p:cBhvr>
                                      <p:to>
                                        <p:strVal val="visible"/>
                                      </p:to>
                                    </p:set>
                                    <p:animEffect transition="in" filter="wipe(left)">
                                      <p:cBhvr>
                                        <p:cTn id="97" dur="500"/>
                                        <p:tgtEl>
                                          <p:spTgt spid="38"/>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wipe(left)">
                                      <p:cBhvr>
                                        <p:cTn id="100" dur="500"/>
                                        <p:tgtEl>
                                          <p:spTgt spid="34"/>
                                        </p:tgtEl>
                                      </p:cBhvr>
                                    </p:animEffect>
                                  </p:childTnLst>
                                </p:cTn>
                              </p:par>
                            </p:childTnLst>
                          </p:cTn>
                        </p:par>
                        <p:par>
                          <p:cTn id="101" fill="hold">
                            <p:stCondLst>
                              <p:cond delay="6000"/>
                            </p:stCondLst>
                            <p:childTnLst>
                              <p:par>
                                <p:cTn id="102" presetID="31" presetClass="entr" presetSubtype="0" fill="hold" grpId="0" nodeType="afterEffect">
                                  <p:stCondLst>
                                    <p:cond delay="0"/>
                                  </p:stCondLst>
                                  <p:childTnLst>
                                    <p:set>
                                      <p:cBhvr>
                                        <p:cTn id="103" dur="1" fill="hold">
                                          <p:stCondLst>
                                            <p:cond delay="0"/>
                                          </p:stCondLst>
                                        </p:cTn>
                                        <p:tgtEl>
                                          <p:spTgt spid="43"/>
                                        </p:tgtEl>
                                        <p:attrNameLst>
                                          <p:attrName>style.visibility</p:attrName>
                                        </p:attrNameLst>
                                      </p:cBhvr>
                                      <p:to>
                                        <p:strVal val="visible"/>
                                      </p:to>
                                    </p:set>
                                    <p:anim calcmode="lin" valueType="num">
                                      <p:cBhvr>
                                        <p:cTn id="104" dur="300" fill="hold"/>
                                        <p:tgtEl>
                                          <p:spTgt spid="43"/>
                                        </p:tgtEl>
                                        <p:attrNameLst>
                                          <p:attrName>ppt_w</p:attrName>
                                        </p:attrNameLst>
                                      </p:cBhvr>
                                      <p:tavLst>
                                        <p:tav tm="0">
                                          <p:val>
                                            <p:fltVal val="0"/>
                                          </p:val>
                                        </p:tav>
                                        <p:tav tm="100000">
                                          <p:val>
                                            <p:strVal val="#ppt_w"/>
                                          </p:val>
                                        </p:tav>
                                      </p:tavLst>
                                    </p:anim>
                                    <p:anim calcmode="lin" valueType="num">
                                      <p:cBhvr>
                                        <p:cTn id="105" dur="300" fill="hold"/>
                                        <p:tgtEl>
                                          <p:spTgt spid="43"/>
                                        </p:tgtEl>
                                        <p:attrNameLst>
                                          <p:attrName>ppt_h</p:attrName>
                                        </p:attrNameLst>
                                      </p:cBhvr>
                                      <p:tavLst>
                                        <p:tav tm="0">
                                          <p:val>
                                            <p:fltVal val="0"/>
                                          </p:val>
                                        </p:tav>
                                        <p:tav tm="100000">
                                          <p:val>
                                            <p:strVal val="#ppt_h"/>
                                          </p:val>
                                        </p:tav>
                                      </p:tavLst>
                                    </p:anim>
                                    <p:anim calcmode="lin" valueType="num">
                                      <p:cBhvr>
                                        <p:cTn id="106" dur="300" fill="hold"/>
                                        <p:tgtEl>
                                          <p:spTgt spid="43"/>
                                        </p:tgtEl>
                                        <p:attrNameLst>
                                          <p:attrName>style.rotation</p:attrName>
                                        </p:attrNameLst>
                                      </p:cBhvr>
                                      <p:tavLst>
                                        <p:tav tm="0">
                                          <p:val>
                                            <p:fltVal val="90"/>
                                          </p:val>
                                        </p:tav>
                                        <p:tav tm="100000">
                                          <p:val>
                                            <p:fltVal val="0"/>
                                          </p:val>
                                        </p:tav>
                                      </p:tavLst>
                                    </p:anim>
                                    <p:animEffect transition="in" filter="fade">
                                      <p:cBhvr>
                                        <p:cTn id="107" dur="300"/>
                                        <p:tgtEl>
                                          <p:spTgt spid="43"/>
                                        </p:tgtEl>
                                      </p:cBhvr>
                                    </p:animEffect>
                                  </p:childTnLst>
                                </p:cTn>
                              </p:par>
                            </p:childTnLst>
                          </p:cTn>
                        </p:par>
                        <p:par>
                          <p:cTn id="108" fill="hold">
                            <p:stCondLst>
                              <p:cond delay="6300"/>
                            </p:stCondLst>
                            <p:childTnLst>
                              <p:par>
                                <p:cTn id="109" presetID="22" presetClass="entr" presetSubtype="8"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wipe(left)">
                                      <p:cBhvr>
                                        <p:cTn id="111" dur="500"/>
                                        <p:tgtEl>
                                          <p:spTgt spid="39"/>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35"/>
                                        </p:tgtEl>
                                        <p:attrNameLst>
                                          <p:attrName>style.visibility</p:attrName>
                                        </p:attrNameLst>
                                      </p:cBhvr>
                                      <p:to>
                                        <p:strVal val="visible"/>
                                      </p:to>
                                    </p:set>
                                    <p:animEffect transition="in" filter="wipe(left)">
                                      <p:cBhvr>
                                        <p:cTn id="11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8" grpId="1" animBg="1"/>
      <p:bldP spid="29" grpId="0" animBg="1"/>
      <p:bldP spid="29" grpId="1" animBg="1"/>
      <p:bldP spid="30" grpId="0" animBg="1"/>
      <p:bldP spid="30" grpId="1" animBg="1"/>
      <p:bldP spid="31" grpId="0" animBg="1"/>
      <p:bldP spid="31" grpId="1" animBg="1"/>
      <p:bldP spid="32" grpId="0" animBg="1"/>
      <p:bldP spid="33" grpId="0" animBg="1"/>
      <p:bldP spid="34" grpId="0" animBg="1"/>
      <p:bldP spid="35" grpId="0" animBg="1"/>
      <p:bldP spid="36" grpId="0"/>
      <p:bldP spid="37" grpId="0"/>
      <p:bldP spid="38" grpId="0"/>
      <p:bldP spid="39" grpId="0"/>
      <p:bldP spid="40" grpId="0"/>
      <p:bldP spid="41" grpId="0"/>
      <p:bldP spid="42" grpId="0"/>
      <p:bldP spid="43" grpId="0"/>
      <p:bldP spid="44" grpId="0" animBg="1"/>
      <p:bldP spid="45" grpId="0" animBg="1"/>
      <p:bldP spid="46" grpId="0"/>
      <p:bldP spid="4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96909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组合 10"/>
          <p:cNvGrpSpPr/>
          <p:nvPr/>
        </p:nvGrpSpPr>
        <p:grpSpPr>
          <a:xfrm>
            <a:off x="3709134" y="1977622"/>
            <a:ext cx="1725732" cy="1731170"/>
            <a:chOff x="6609209" y="790981"/>
            <a:chExt cx="2301875" cy="2308226"/>
          </a:xfrm>
        </p:grpSpPr>
        <p:sp>
          <p:nvSpPr>
            <p:cNvPr id="12"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4" name="TextBox 13"/>
          <p:cNvSpPr txBox="1"/>
          <p:nvPr/>
        </p:nvSpPr>
        <p:spPr>
          <a:xfrm>
            <a:off x="2442201" y="3810320"/>
            <a:ext cx="4506063" cy="684785"/>
          </a:xfrm>
          <a:prstGeom prst="rect">
            <a:avLst/>
          </a:prstGeom>
          <a:noFill/>
        </p:spPr>
        <p:txBody>
          <a:bodyPr wrap="square" lIns="68562" tIns="34281" rIns="68562" bIns="34281"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4000" b="0" i="0" u="none" strike="noStrike" kern="0" cap="none" spc="0" normalizeH="0" baseline="0" noProof="0" dirty="0" smtClean="0">
                <a:ln>
                  <a:noFill/>
                </a:ln>
                <a:solidFill>
                  <a:sysClr val="window" lastClr="FFFFFF"/>
                </a:solidFill>
                <a:effectLst/>
                <a:uLnTx/>
                <a:uFillTx/>
                <a:latin typeface="方正正粗黑简体" panose="02000000000000000000" pitchFamily="2" charset="-122"/>
                <a:ea typeface="方正正粗黑简体" panose="02000000000000000000" pitchFamily="2" charset="-122"/>
              </a:rPr>
              <a:t>输入第二部分标题</a:t>
            </a:r>
            <a:endParaRPr kumimoji="0" lang="zh-CN" altLang="en-US" sz="4000" b="0" i="0" u="none" strike="noStrike" kern="0" cap="none" spc="0" normalizeH="0" baseline="0" noProof="0" dirty="0">
              <a:ln>
                <a:noFill/>
              </a:ln>
              <a:solidFill>
                <a:sysClr val="window" lastClr="FFFFFF"/>
              </a:solidFill>
              <a:effectLst/>
              <a:uLnTx/>
              <a:uFillTx/>
              <a:latin typeface="方正正粗黑简体" panose="02000000000000000000" pitchFamily="2" charset="-122"/>
              <a:ea typeface="方正正粗黑简体" panose="02000000000000000000" pitchFamily="2" charset="-122"/>
            </a:endParaRPr>
          </a:p>
        </p:txBody>
      </p:sp>
      <p:cxnSp>
        <p:nvCxnSpPr>
          <p:cNvPr id="15" name="直接连接符 14"/>
          <p:cNvCxnSpPr/>
          <p:nvPr/>
        </p:nvCxnSpPr>
        <p:spPr bwMode="auto">
          <a:xfrm>
            <a:off x="2362937" y="4428326"/>
            <a:ext cx="4711410" cy="0"/>
          </a:xfrm>
          <a:prstGeom prst="line">
            <a:avLst/>
          </a:prstGeom>
          <a:solidFill>
            <a:srgbClr val="FF6600"/>
          </a:solidFill>
          <a:ln w="9525" cap="flat"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15"/>
          <p:cNvSpPr txBox="1"/>
          <p:nvPr/>
        </p:nvSpPr>
        <p:spPr>
          <a:xfrm>
            <a:off x="4141472" y="2103155"/>
            <a:ext cx="924645" cy="1559739"/>
          </a:xfrm>
          <a:prstGeom prst="rect">
            <a:avLst/>
          </a:prstGeom>
          <a:noFill/>
        </p:spPr>
        <p:txBody>
          <a:bodyPr wrap="none" lIns="81614" tIns="40807" rIns="81614" bIns="40807" rtlCol="0">
            <a:spAutoFit/>
          </a:bodyPr>
          <a:lstStyle/>
          <a:p>
            <a:r>
              <a:rPr lang="en-US" altLang="zh-CN" sz="9600" b="1" dirty="0" smtClean="0">
                <a:solidFill>
                  <a:srgbClr val="C00000"/>
                </a:solidFill>
                <a:latin typeface="+mn-ea"/>
              </a:rPr>
              <a:t>2</a:t>
            </a:r>
            <a:endParaRPr lang="zh-CN" altLang="en-US" sz="9600" b="1" dirty="0">
              <a:solidFill>
                <a:srgbClr val="C00000"/>
              </a:solidFill>
              <a:latin typeface="+mn-ea"/>
            </a:endParaRPr>
          </a:p>
        </p:txBody>
      </p:sp>
      <p:sp>
        <p:nvSpPr>
          <p:cNvPr id="17" name="TextBox 16"/>
          <p:cNvSpPr txBox="1"/>
          <p:nvPr/>
        </p:nvSpPr>
        <p:spPr>
          <a:xfrm>
            <a:off x="2267744" y="4488944"/>
            <a:ext cx="4793334" cy="9233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文字内容点击添加文字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endPar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1000"/>
                                        <p:tgtEl>
                                          <p:spTgt spid="11"/>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 calcmode="lin" valueType="num">
                                      <p:cBhvr>
                                        <p:cTn id="17" dur="500" fill="hold"/>
                                        <p:tgtEl>
                                          <p:spTgt spid="16"/>
                                        </p:tgtEl>
                                        <p:attrNameLst>
                                          <p:attrName>style.rotation</p:attrName>
                                        </p:attrNameLst>
                                      </p:cBhvr>
                                      <p:tavLst>
                                        <p:tav tm="0">
                                          <p:val>
                                            <p:fltVal val="360"/>
                                          </p:val>
                                        </p:tav>
                                        <p:tav tm="100000">
                                          <p:val>
                                            <p:fltVal val="0"/>
                                          </p:val>
                                        </p:tav>
                                      </p:tavLst>
                                    </p:anim>
                                    <p:animEffect transition="in" filter="fade">
                                      <p:cBhvr>
                                        <p:cTn id="18" dur="500"/>
                                        <p:tgtEl>
                                          <p:spTgt spid="16"/>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anim calcmode="lin" valueType="num">
                                      <p:cBhvr>
                                        <p:cTn id="2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4"/>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inVertical)">
                                      <p:cBhvr>
                                        <p:cTn id="30" dur="500"/>
                                        <p:tgtEl>
                                          <p:spTgt spid="15"/>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 calcmode="lin" valueType="num">
                                      <p:cBhvr>
                                        <p:cTn id="36" dur="500" fill="hold"/>
                                        <p:tgtEl>
                                          <p:spTgt spid="17"/>
                                        </p:tgtEl>
                                        <p:attrNameLst>
                                          <p:attrName>style.rotation</p:attrName>
                                        </p:attrNameLst>
                                      </p:cBhvr>
                                      <p:tavLst>
                                        <p:tav tm="0">
                                          <p:val>
                                            <p:fltVal val="90"/>
                                          </p:val>
                                        </p:tav>
                                        <p:tav tm="100000">
                                          <p:val>
                                            <p:fltVal val="0"/>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16"/>
          <p:cNvSpPr/>
          <p:nvPr/>
        </p:nvSpPr>
        <p:spPr bwMode="auto">
          <a:xfrm>
            <a:off x="1058664" y="2355890"/>
            <a:ext cx="2078367" cy="1831957"/>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a:ln>
                <a:noFill/>
              </a:ln>
              <a:solidFill>
                <a:sysClr val="window" lastClr="FFFFFF"/>
              </a:solidFill>
              <a:effectLst/>
              <a:uLnTx/>
              <a:uFillTx/>
              <a:latin typeface="Arial"/>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0" i="0" u="none" strike="noStrike" kern="0" cap="none" spc="0" normalizeH="0" baseline="0" noProof="0" dirty="0">
              <a:ln>
                <a:noFill/>
              </a:ln>
              <a:solidFill>
                <a:sysClr val="window" lastClr="FFFFFF"/>
              </a:solidFill>
              <a:effectLst/>
              <a:uLnTx/>
              <a:uFillTx/>
              <a:latin typeface="Arial"/>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Arial"/>
                <a:ea typeface="微软雅黑"/>
              </a:rPr>
              <a:t>单击添加文本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Arial"/>
                <a:ea typeface="微软雅黑"/>
              </a:rPr>
              <a:t>单击添加文本</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Arial"/>
                <a:ea typeface="微软雅黑"/>
              </a:rPr>
              <a:t>单击添加文本</a:t>
            </a:r>
            <a:endParaRPr kumimoji="0" lang="en-US" altLang="zh-CN" sz="1600" b="0" i="0" u="none" strike="noStrike" kern="0" cap="none" spc="0" normalizeH="0" baseline="0" noProof="0" dirty="0">
              <a:ln>
                <a:noFill/>
              </a:ln>
              <a:solidFill>
                <a:sysClr val="window" lastClr="FFFFFF"/>
              </a:solidFill>
              <a:effectLst/>
              <a:uLnTx/>
              <a:uFillTx/>
              <a:latin typeface="Arial"/>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Arial"/>
                <a:ea typeface="微软雅黑"/>
              </a:rPr>
              <a:t>单击添加文本</a:t>
            </a:r>
            <a:endParaRPr kumimoji="0" lang="en-US" altLang="zh-CN" sz="1600" b="0" i="0" u="none" strike="noStrike" kern="0" cap="none" spc="0" normalizeH="0" baseline="0" noProof="0" dirty="0">
              <a:ln>
                <a:noFill/>
              </a:ln>
              <a:solidFill>
                <a:sysClr val="window" lastClr="FFFFFF"/>
              </a:solidFill>
              <a:effectLst/>
              <a:uLnTx/>
              <a:uFillTx/>
              <a:latin typeface="Arial"/>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Arial"/>
                <a:ea typeface="微软雅黑"/>
              </a:rPr>
              <a:t>单击添加文本</a:t>
            </a:r>
            <a:endParaRPr kumimoji="0" lang="en-US" altLang="zh-CN" sz="1600" b="0" i="0" u="none" strike="noStrike" kern="0" cap="none" spc="0" normalizeH="0" baseline="0" noProof="0" dirty="0">
              <a:ln>
                <a:noFill/>
              </a:ln>
              <a:solidFill>
                <a:sysClr val="window" lastClr="FFFFFF"/>
              </a:solidFill>
              <a:effectLst/>
              <a:uLnTx/>
              <a:uFillTx/>
              <a:latin typeface="Arial"/>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Arial"/>
                <a:ea typeface="微软雅黑"/>
              </a:rPr>
              <a:t>单击添加文本</a:t>
            </a:r>
            <a:endParaRPr kumimoji="0" lang="en-US" sz="1600" b="0" i="0" u="none" strike="noStrike" kern="0" cap="none" spc="0" normalizeH="0" baseline="0" noProof="0" dirty="0">
              <a:ln>
                <a:noFill/>
              </a:ln>
              <a:solidFill>
                <a:sysClr val="window" lastClr="FFFFFF"/>
              </a:solidFill>
              <a:effectLst/>
              <a:uLnTx/>
              <a:uFillTx/>
              <a:latin typeface="Arial"/>
              <a:ea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Arial"/>
              <a:ea typeface="微软雅黑"/>
            </a:endParaRPr>
          </a:p>
        </p:txBody>
      </p:sp>
      <p:sp>
        <p:nvSpPr>
          <p:cNvPr id="25" name="右箭头 24"/>
          <p:cNvSpPr/>
          <p:nvPr/>
        </p:nvSpPr>
        <p:spPr>
          <a:xfrm rot="16200000">
            <a:off x="2818895" y="3162081"/>
            <a:ext cx="1781562" cy="161981"/>
          </a:xfrm>
          <a:prstGeom prst="rightArrow">
            <a:avLst>
              <a:gd name="adj1" fmla="val 42945"/>
              <a:gd name="adj2" fmla="val 108202"/>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26" name="右箭头 25"/>
          <p:cNvSpPr/>
          <p:nvPr/>
        </p:nvSpPr>
        <p:spPr>
          <a:xfrm>
            <a:off x="3681107" y="4025866"/>
            <a:ext cx="4022516" cy="161981"/>
          </a:xfrm>
          <a:prstGeom prst="rightArrow">
            <a:avLst>
              <a:gd name="adj1" fmla="val 42945"/>
              <a:gd name="adj2" fmla="val 108202"/>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3892939" y="4139788"/>
            <a:ext cx="3617565" cy="369332"/>
            <a:chOff x="3779912" y="3515766"/>
            <a:chExt cx="4824536" cy="492556"/>
          </a:xfrm>
        </p:grpSpPr>
        <p:sp>
          <p:nvSpPr>
            <p:cNvPr id="28" name="TextBox 27"/>
            <p:cNvSpPr txBox="1"/>
            <p:nvPr/>
          </p:nvSpPr>
          <p:spPr>
            <a:xfrm>
              <a:off x="3779912"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一月</a:t>
              </a:r>
            </a:p>
          </p:txBody>
        </p:sp>
        <p:sp>
          <p:nvSpPr>
            <p:cNvPr id="29" name="TextBox 28"/>
            <p:cNvSpPr txBox="1"/>
            <p:nvPr/>
          </p:nvSpPr>
          <p:spPr>
            <a:xfrm>
              <a:off x="4613681"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三月</a:t>
              </a:r>
            </a:p>
          </p:txBody>
        </p:sp>
        <p:sp>
          <p:nvSpPr>
            <p:cNvPr id="30" name="TextBox 29"/>
            <p:cNvSpPr txBox="1"/>
            <p:nvPr/>
          </p:nvSpPr>
          <p:spPr>
            <a:xfrm>
              <a:off x="5447450"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五月</a:t>
              </a:r>
            </a:p>
          </p:txBody>
        </p:sp>
        <p:sp>
          <p:nvSpPr>
            <p:cNvPr id="31" name="TextBox 30"/>
            <p:cNvSpPr txBox="1"/>
            <p:nvPr/>
          </p:nvSpPr>
          <p:spPr>
            <a:xfrm>
              <a:off x="6281219"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七月</a:t>
              </a:r>
            </a:p>
          </p:txBody>
        </p:sp>
        <p:sp>
          <p:nvSpPr>
            <p:cNvPr id="32" name="TextBox 31"/>
            <p:cNvSpPr txBox="1"/>
            <p:nvPr/>
          </p:nvSpPr>
          <p:spPr>
            <a:xfrm>
              <a:off x="7114987"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十月</a:t>
              </a:r>
            </a:p>
          </p:txBody>
        </p:sp>
        <p:sp>
          <p:nvSpPr>
            <p:cNvPr id="33" name="TextBox 32"/>
            <p:cNvSpPr txBox="1"/>
            <p:nvPr/>
          </p:nvSpPr>
          <p:spPr>
            <a:xfrm>
              <a:off x="7948755" y="3515766"/>
              <a:ext cx="655693" cy="492556"/>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十二月</a:t>
              </a:r>
            </a:p>
          </p:txBody>
        </p:sp>
      </p:grpSp>
      <p:sp>
        <p:nvSpPr>
          <p:cNvPr id="34" name="矩形 33"/>
          <p:cNvSpPr/>
          <p:nvPr/>
        </p:nvSpPr>
        <p:spPr>
          <a:xfrm>
            <a:off x="3892939" y="3923593"/>
            <a:ext cx="426234" cy="151420"/>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35" name="矩形 34"/>
          <p:cNvSpPr/>
          <p:nvPr/>
        </p:nvSpPr>
        <p:spPr>
          <a:xfrm>
            <a:off x="4518121" y="3761613"/>
            <a:ext cx="426234" cy="313400"/>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36" name="矩形 35"/>
          <p:cNvSpPr/>
          <p:nvPr/>
        </p:nvSpPr>
        <p:spPr>
          <a:xfrm>
            <a:off x="5144405" y="3513504"/>
            <a:ext cx="426234" cy="561508"/>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37" name="矩形 36"/>
          <p:cNvSpPr/>
          <p:nvPr/>
        </p:nvSpPr>
        <p:spPr>
          <a:xfrm>
            <a:off x="5768485" y="3277582"/>
            <a:ext cx="426234" cy="797431"/>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38" name="矩形 37"/>
          <p:cNvSpPr/>
          <p:nvPr/>
        </p:nvSpPr>
        <p:spPr>
          <a:xfrm>
            <a:off x="6393667" y="2951996"/>
            <a:ext cx="426234" cy="1123017"/>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39" name="右箭头 38"/>
          <p:cNvSpPr/>
          <p:nvPr/>
        </p:nvSpPr>
        <p:spPr>
          <a:xfrm rot="20205540">
            <a:off x="3853601" y="2931873"/>
            <a:ext cx="3045349" cy="261710"/>
          </a:xfrm>
          <a:prstGeom prst="rightArrow">
            <a:avLst>
              <a:gd name="adj1" fmla="val 42945"/>
              <a:gd name="adj2" fmla="val 176715"/>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40" name="矩形 39"/>
          <p:cNvSpPr/>
          <p:nvPr/>
        </p:nvSpPr>
        <p:spPr>
          <a:xfrm rot="20271435">
            <a:off x="4224046" y="2711296"/>
            <a:ext cx="1569660" cy="369332"/>
          </a:xfrm>
          <a:prstGeom prst="rect">
            <a:avLst/>
          </a:prstGeom>
        </p:spPr>
        <p:txBody>
          <a:bodyPr wrap="none">
            <a:spAutoFit/>
          </a:bodyPr>
          <a:lstStyle/>
          <a:p>
            <a:pPr algn="r" defTabSz="514091"/>
            <a:r>
              <a:rPr lang="zh-CN" altLang="en-US" kern="0" dirty="0">
                <a:solidFill>
                  <a:srgbClr val="FF0000"/>
                </a:solidFill>
                <a:latin typeface="微软雅黑" panose="020B0503020204020204" pitchFamily="34" charset="-122"/>
                <a:ea typeface="微软雅黑" panose="020B0503020204020204" pitchFamily="34" charset="-122"/>
              </a:rPr>
              <a:t>单击添加文本</a:t>
            </a:r>
          </a:p>
        </p:txBody>
      </p:sp>
      <p:sp>
        <p:nvSpPr>
          <p:cNvPr id="41" name="矩形 40"/>
          <p:cNvSpPr/>
          <p:nvPr/>
        </p:nvSpPr>
        <p:spPr>
          <a:xfrm>
            <a:off x="7018847" y="2522626"/>
            <a:ext cx="426234" cy="1555251"/>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grpSp>
        <p:nvGrpSpPr>
          <p:cNvPr id="42" name="组合 41"/>
          <p:cNvGrpSpPr/>
          <p:nvPr/>
        </p:nvGrpSpPr>
        <p:grpSpPr>
          <a:xfrm>
            <a:off x="7018847" y="2522626"/>
            <a:ext cx="426234" cy="1555251"/>
            <a:chOff x="7948755" y="1355234"/>
            <a:chExt cx="568443" cy="2074148"/>
          </a:xfrm>
          <a:solidFill>
            <a:srgbClr val="0070C0"/>
          </a:solidFill>
        </p:grpSpPr>
        <p:sp>
          <p:nvSpPr>
            <p:cNvPr id="43" name="矩形 42"/>
            <p:cNvSpPr/>
            <p:nvPr/>
          </p:nvSpPr>
          <p:spPr>
            <a:xfrm>
              <a:off x="7948755" y="1355234"/>
              <a:ext cx="568443" cy="2074148"/>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44" name="矩形 43"/>
            <p:cNvSpPr/>
            <p:nvPr/>
          </p:nvSpPr>
          <p:spPr>
            <a:xfrm>
              <a:off x="8077170" y="1566042"/>
              <a:ext cx="311254" cy="156966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rPr>
                <a:t>单击添加文本</a:t>
              </a:r>
            </a:p>
          </p:txBody>
        </p:sp>
      </p:grpSp>
      <p:sp>
        <p:nvSpPr>
          <p:cNvPr id="45" name="矩形 44"/>
          <p:cNvSpPr/>
          <p:nvPr/>
        </p:nvSpPr>
        <p:spPr>
          <a:xfrm rot="16200000">
            <a:off x="2690453" y="3268338"/>
            <a:ext cx="1569660" cy="369332"/>
          </a:xfrm>
          <a:prstGeom prst="rect">
            <a:avLst/>
          </a:prstGeom>
        </p:spPr>
        <p:txBody>
          <a:bodyPr wrap="none">
            <a:spAutoFit/>
          </a:bodyPr>
          <a:lstStyle/>
          <a:p>
            <a:pPr algn="r" defTabSz="514091"/>
            <a:r>
              <a:rPr lang="zh-CN" altLang="en-US" b="1" kern="0" dirty="0">
                <a:solidFill>
                  <a:srgbClr val="FF0000"/>
                </a:solidFill>
                <a:latin typeface="微软雅黑" panose="020B0503020204020204" pitchFamily="34" charset="-122"/>
                <a:ea typeface="微软雅黑" panose="020B0503020204020204" pitchFamily="34" charset="-122"/>
              </a:rPr>
              <a:t>单击添加文本</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down)">
                                      <p:cBhvr>
                                        <p:cTn id="12" dur="1000"/>
                                        <p:tgtEl>
                                          <p:spTgt spid="25"/>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left)">
                                      <p:cBhvr>
                                        <p:cTn id="15" dur="10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par>
                                <p:cTn id="20" presetID="10"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down)">
                                      <p:cBhvr>
                                        <p:cTn id="26" dur="500"/>
                                        <p:tgtEl>
                                          <p:spTgt spid="3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wipe(down)">
                                      <p:cBhvr>
                                        <p:cTn id="29" dur="500"/>
                                        <p:tgtEl>
                                          <p:spTgt spid="35"/>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down)">
                                      <p:cBhvr>
                                        <p:cTn id="32" dur="500"/>
                                        <p:tgtEl>
                                          <p:spTgt spid="36"/>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down)">
                                      <p:cBhvr>
                                        <p:cTn id="35" dur="500"/>
                                        <p:tgtEl>
                                          <p:spTgt spid="37"/>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down)">
                                      <p:cBhvr>
                                        <p:cTn id="38" dur="500"/>
                                        <p:tgtEl>
                                          <p:spTgt spid="38"/>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left)">
                                      <p:cBhvr>
                                        <p:cTn id="45" dur="500"/>
                                        <p:tgtEl>
                                          <p:spTgt spid="39"/>
                                        </p:tgtEl>
                                      </p:cBhvr>
                                    </p:animEffect>
                                  </p:childTnLst>
                                </p:cTn>
                              </p:par>
                            </p:childTnLst>
                          </p:cTn>
                        </p:par>
                        <p:par>
                          <p:cTn id="46" fill="hold">
                            <p:stCondLst>
                              <p:cond delay="3000"/>
                            </p:stCondLst>
                            <p:childTnLst>
                              <p:par>
                                <p:cTn id="47" presetID="22" presetClass="entr" presetSubtype="4" fill="hold"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down)">
                                      <p:cBhvr>
                                        <p:cTn id="49" dur="500"/>
                                        <p:tgtEl>
                                          <p:spTgt spid="42"/>
                                        </p:tgtEl>
                                      </p:cBhvr>
                                    </p:animEffect>
                                  </p:childTnLst>
                                </p:cTn>
                              </p:par>
                            </p:childTnLst>
                          </p:cTn>
                        </p:par>
                        <p:par>
                          <p:cTn id="50" fill="hold">
                            <p:stCondLst>
                              <p:cond delay="3500"/>
                            </p:stCondLst>
                            <p:childTnLst>
                              <p:par>
                                <p:cTn id="51" presetID="10" presetClass="entr" presetSubtype="0"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fade">
                                      <p:cBhvr>
                                        <p:cTn id="5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34" grpId="0" animBg="1"/>
      <p:bldP spid="35" grpId="0" animBg="1"/>
      <p:bldP spid="36" grpId="0" animBg="1"/>
      <p:bldP spid="37" grpId="0" animBg="1"/>
      <p:bldP spid="38" grpId="0" animBg="1"/>
      <p:bldP spid="39" grpId="0" animBg="1"/>
      <p:bldP spid="40" grpId="0"/>
      <p:bldP spid="41" grpId="0" animBg="1"/>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hevron 2"/>
          <p:cNvSpPr/>
          <p:nvPr/>
        </p:nvSpPr>
        <p:spPr bwMode="auto">
          <a:xfrm>
            <a:off x="3578342" y="2641247"/>
            <a:ext cx="225565" cy="381726"/>
          </a:xfrm>
          <a:prstGeom prst="chevron">
            <a:avLst/>
          </a:prstGeom>
          <a:solidFill>
            <a:srgbClr val="FF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sym typeface="Gill Sans" charset="0"/>
            </a:endParaRPr>
          </a:p>
        </p:txBody>
      </p:sp>
      <p:sp>
        <p:nvSpPr>
          <p:cNvPr id="27" name="Oval 51"/>
          <p:cNvSpPr/>
          <p:nvPr/>
        </p:nvSpPr>
        <p:spPr bwMode="auto">
          <a:xfrm>
            <a:off x="1062554" y="2276872"/>
            <a:ext cx="1075773" cy="1075773"/>
          </a:xfrm>
          <a:prstGeom prst="ellipse">
            <a:avLst/>
          </a:prstGeom>
          <a:solidFill>
            <a:srgbClr val="FF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sym typeface="Gill Sans" charset="0"/>
            </a:endParaRPr>
          </a:p>
        </p:txBody>
      </p:sp>
      <p:sp>
        <p:nvSpPr>
          <p:cNvPr id="28" name="Oval 65"/>
          <p:cNvSpPr/>
          <p:nvPr/>
        </p:nvSpPr>
        <p:spPr bwMode="auto">
          <a:xfrm>
            <a:off x="2468916" y="2276872"/>
            <a:ext cx="1075773" cy="1075773"/>
          </a:xfrm>
          <a:prstGeom prst="ellipse">
            <a:avLst/>
          </a:prstGeom>
          <a:solidFill>
            <a:srgbClr val="FF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sym typeface="Gill Sans" charset="0"/>
            </a:endParaRPr>
          </a:p>
        </p:txBody>
      </p:sp>
      <p:sp>
        <p:nvSpPr>
          <p:cNvPr id="29" name="Oval 69"/>
          <p:cNvSpPr/>
          <p:nvPr/>
        </p:nvSpPr>
        <p:spPr bwMode="auto">
          <a:xfrm>
            <a:off x="5239870" y="2276872"/>
            <a:ext cx="1075773" cy="1075773"/>
          </a:xfrm>
          <a:prstGeom prst="ellipse">
            <a:avLst/>
          </a:prstGeom>
          <a:solidFill>
            <a:srgbClr val="FF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sym typeface="Gill Sans" charset="0"/>
            </a:endParaRPr>
          </a:p>
        </p:txBody>
      </p:sp>
      <p:sp>
        <p:nvSpPr>
          <p:cNvPr id="30" name="Oval 73"/>
          <p:cNvSpPr/>
          <p:nvPr/>
        </p:nvSpPr>
        <p:spPr bwMode="auto">
          <a:xfrm>
            <a:off x="3857010" y="2276872"/>
            <a:ext cx="1075773" cy="1075773"/>
          </a:xfrm>
          <a:prstGeom prst="ellipse">
            <a:avLst/>
          </a:prstGeom>
          <a:solidFill>
            <a:srgbClr val="FF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sym typeface="Gill Sans" charset="0"/>
            </a:endParaRPr>
          </a:p>
        </p:txBody>
      </p:sp>
      <p:sp>
        <p:nvSpPr>
          <p:cNvPr id="31" name="Chevron 86"/>
          <p:cNvSpPr/>
          <p:nvPr/>
        </p:nvSpPr>
        <p:spPr bwMode="auto">
          <a:xfrm>
            <a:off x="2190249" y="2641247"/>
            <a:ext cx="225565" cy="381726"/>
          </a:xfrm>
          <a:prstGeom prst="chevron">
            <a:avLst/>
          </a:prstGeom>
          <a:solidFill>
            <a:srgbClr val="FF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sym typeface="Gill Sans" charset="0"/>
            </a:endParaRPr>
          </a:p>
        </p:txBody>
      </p:sp>
      <p:sp>
        <p:nvSpPr>
          <p:cNvPr id="32" name="Chevron 87"/>
          <p:cNvSpPr/>
          <p:nvPr/>
        </p:nvSpPr>
        <p:spPr bwMode="auto">
          <a:xfrm>
            <a:off x="4966436" y="2641247"/>
            <a:ext cx="225565" cy="381726"/>
          </a:xfrm>
          <a:prstGeom prst="chevron">
            <a:avLst/>
          </a:prstGeom>
          <a:solidFill>
            <a:srgbClr val="FF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sym typeface="Gill Sans" charset="0"/>
            </a:endParaRPr>
          </a:p>
        </p:txBody>
      </p:sp>
      <p:cxnSp>
        <p:nvCxnSpPr>
          <p:cNvPr id="33" name="Straight Connector 23"/>
          <p:cNvCxnSpPr/>
          <p:nvPr/>
        </p:nvCxnSpPr>
        <p:spPr bwMode="auto">
          <a:xfrm>
            <a:off x="1062422" y="3600683"/>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34" name="矩形 33"/>
          <p:cNvSpPr/>
          <p:nvPr/>
        </p:nvSpPr>
        <p:spPr>
          <a:xfrm>
            <a:off x="1062554" y="3762664"/>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35" name="Straight Connector 23"/>
          <p:cNvCxnSpPr/>
          <p:nvPr/>
        </p:nvCxnSpPr>
        <p:spPr bwMode="auto">
          <a:xfrm>
            <a:off x="2468916" y="3593249"/>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36" name="矩形 35"/>
          <p:cNvSpPr/>
          <p:nvPr/>
        </p:nvSpPr>
        <p:spPr>
          <a:xfrm>
            <a:off x="2469048" y="3755229"/>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37" name="Straight Connector 23"/>
          <p:cNvCxnSpPr/>
          <p:nvPr/>
        </p:nvCxnSpPr>
        <p:spPr bwMode="auto">
          <a:xfrm>
            <a:off x="3857010" y="3593249"/>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38" name="矩形 37"/>
          <p:cNvSpPr/>
          <p:nvPr/>
        </p:nvSpPr>
        <p:spPr>
          <a:xfrm>
            <a:off x="3857141" y="3755229"/>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39" name="Straight Connector 23"/>
          <p:cNvCxnSpPr/>
          <p:nvPr/>
        </p:nvCxnSpPr>
        <p:spPr bwMode="auto">
          <a:xfrm>
            <a:off x="5239870" y="3593249"/>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40" name="矩形 39"/>
          <p:cNvSpPr/>
          <p:nvPr/>
        </p:nvSpPr>
        <p:spPr>
          <a:xfrm>
            <a:off x="5240001" y="3755230"/>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41" name="Oval 69"/>
          <p:cNvSpPr/>
          <p:nvPr/>
        </p:nvSpPr>
        <p:spPr bwMode="auto">
          <a:xfrm>
            <a:off x="6728299" y="2276872"/>
            <a:ext cx="1075773" cy="1075773"/>
          </a:xfrm>
          <a:prstGeom prst="ellipse">
            <a:avLst/>
          </a:prstGeom>
          <a:solidFill>
            <a:srgbClr val="FF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sym typeface="Gill Sans" charset="0"/>
            </a:endParaRPr>
          </a:p>
        </p:txBody>
      </p:sp>
      <p:sp>
        <p:nvSpPr>
          <p:cNvPr id="42" name="Chevron 87"/>
          <p:cNvSpPr/>
          <p:nvPr/>
        </p:nvSpPr>
        <p:spPr bwMode="auto">
          <a:xfrm>
            <a:off x="6454866" y="2641247"/>
            <a:ext cx="225565" cy="381726"/>
          </a:xfrm>
          <a:prstGeom prst="chevron">
            <a:avLst/>
          </a:prstGeom>
          <a:solidFill>
            <a:srgbClr val="FF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Arial"/>
              <a:ea typeface="微软雅黑"/>
              <a:sym typeface="Gill Sans" charset="0"/>
            </a:endParaRPr>
          </a:p>
        </p:txBody>
      </p:sp>
      <p:cxnSp>
        <p:nvCxnSpPr>
          <p:cNvPr id="43" name="Straight Connector 23"/>
          <p:cNvCxnSpPr/>
          <p:nvPr/>
        </p:nvCxnSpPr>
        <p:spPr bwMode="auto">
          <a:xfrm>
            <a:off x="6728299" y="3593249"/>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44" name="矩形 43"/>
          <p:cNvSpPr/>
          <p:nvPr/>
        </p:nvSpPr>
        <p:spPr>
          <a:xfrm>
            <a:off x="6728431" y="3755230"/>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45" name="Freeform 226"/>
          <p:cNvSpPr>
            <a:spLocks noEditPoints="1"/>
          </p:cNvSpPr>
          <p:nvPr/>
        </p:nvSpPr>
        <p:spPr bwMode="auto">
          <a:xfrm>
            <a:off x="1330488" y="2503026"/>
            <a:ext cx="539904" cy="658167"/>
          </a:xfrm>
          <a:custGeom>
            <a:avLst/>
            <a:gdLst>
              <a:gd name="T0" fmla="*/ 26 w 209"/>
              <a:gd name="T1" fmla="*/ 192 h 254"/>
              <a:gd name="T2" fmla="*/ 27 w 209"/>
              <a:gd name="T3" fmla="*/ 189 h 254"/>
              <a:gd name="T4" fmla="*/ 35 w 209"/>
              <a:gd name="T5" fmla="*/ 178 h 254"/>
              <a:gd name="T6" fmla="*/ 45 w 209"/>
              <a:gd name="T7" fmla="*/ 173 h 254"/>
              <a:gd name="T8" fmla="*/ 161 w 209"/>
              <a:gd name="T9" fmla="*/ 171 h 254"/>
              <a:gd name="T10" fmla="*/ 167 w 209"/>
              <a:gd name="T11" fmla="*/ 173 h 254"/>
              <a:gd name="T12" fmla="*/ 178 w 209"/>
              <a:gd name="T13" fmla="*/ 178 h 254"/>
              <a:gd name="T14" fmla="*/ 185 w 209"/>
              <a:gd name="T15" fmla="*/ 189 h 254"/>
              <a:gd name="T16" fmla="*/ 209 w 209"/>
              <a:gd name="T17" fmla="*/ 254 h 254"/>
              <a:gd name="T18" fmla="*/ 103 w 209"/>
              <a:gd name="T19" fmla="*/ 166 h 254"/>
              <a:gd name="T20" fmla="*/ 96 w 209"/>
              <a:gd name="T21" fmla="*/ 166 h 254"/>
              <a:gd name="T22" fmla="*/ 79 w 209"/>
              <a:gd name="T23" fmla="*/ 162 h 254"/>
              <a:gd name="T24" fmla="*/ 64 w 209"/>
              <a:gd name="T25" fmla="*/ 156 h 254"/>
              <a:gd name="T26" fmla="*/ 45 w 209"/>
              <a:gd name="T27" fmla="*/ 141 h 254"/>
              <a:gd name="T28" fmla="*/ 31 w 209"/>
              <a:gd name="T29" fmla="*/ 123 h 254"/>
              <a:gd name="T30" fmla="*/ 24 w 209"/>
              <a:gd name="T31" fmla="*/ 108 h 254"/>
              <a:gd name="T32" fmla="*/ 22 w 209"/>
              <a:gd name="T33" fmla="*/ 92 h 254"/>
              <a:gd name="T34" fmla="*/ 20 w 209"/>
              <a:gd name="T35" fmla="*/ 83 h 254"/>
              <a:gd name="T36" fmla="*/ 23 w 209"/>
              <a:gd name="T37" fmla="*/ 66 h 254"/>
              <a:gd name="T38" fmla="*/ 27 w 209"/>
              <a:gd name="T39" fmla="*/ 50 h 254"/>
              <a:gd name="T40" fmla="*/ 35 w 209"/>
              <a:gd name="T41" fmla="*/ 36 h 254"/>
              <a:gd name="T42" fmla="*/ 57 w 209"/>
              <a:gd name="T43" fmla="*/ 14 h 254"/>
              <a:gd name="T44" fmla="*/ 71 w 209"/>
              <a:gd name="T45" fmla="*/ 6 h 254"/>
              <a:gd name="T46" fmla="*/ 87 w 209"/>
              <a:gd name="T47" fmla="*/ 1 h 254"/>
              <a:gd name="T48" fmla="*/ 103 w 209"/>
              <a:gd name="T49" fmla="*/ 0 h 254"/>
              <a:gd name="T50" fmla="*/ 113 w 209"/>
              <a:gd name="T51" fmla="*/ 0 h 254"/>
              <a:gd name="T52" fmla="*/ 128 w 209"/>
              <a:gd name="T53" fmla="*/ 4 h 254"/>
              <a:gd name="T54" fmla="*/ 144 w 209"/>
              <a:gd name="T55" fmla="*/ 10 h 254"/>
              <a:gd name="T56" fmla="*/ 163 w 209"/>
              <a:gd name="T57" fmla="*/ 24 h 254"/>
              <a:gd name="T58" fmla="*/ 178 w 209"/>
              <a:gd name="T59" fmla="*/ 44 h 254"/>
              <a:gd name="T60" fmla="*/ 183 w 209"/>
              <a:gd name="T61" fmla="*/ 58 h 254"/>
              <a:gd name="T62" fmla="*/ 187 w 209"/>
              <a:gd name="T63" fmla="*/ 75 h 254"/>
              <a:gd name="T64" fmla="*/ 187 w 209"/>
              <a:gd name="T65" fmla="*/ 83 h 254"/>
              <a:gd name="T66" fmla="*/ 185 w 209"/>
              <a:gd name="T67" fmla="*/ 100 h 254"/>
              <a:gd name="T68" fmla="*/ 180 w 209"/>
              <a:gd name="T69" fmla="*/ 115 h 254"/>
              <a:gd name="T70" fmla="*/ 172 w 209"/>
              <a:gd name="T71" fmla="*/ 130 h 254"/>
              <a:gd name="T72" fmla="*/ 150 w 209"/>
              <a:gd name="T73" fmla="*/ 152 h 254"/>
              <a:gd name="T74" fmla="*/ 136 w 209"/>
              <a:gd name="T75" fmla="*/ 160 h 254"/>
              <a:gd name="T76" fmla="*/ 120 w 209"/>
              <a:gd name="T77" fmla="*/ 165 h 254"/>
              <a:gd name="T78" fmla="*/ 103 w 209"/>
              <a:gd name="T79" fmla="*/ 166 h 254"/>
              <a:gd name="T80" fmla="*/ 90 w 209"/>
              <a:gd name="T81" fmla="*/ 22 h 254"/>
              <a:gd name="T82" fmla="*/ 87 w 209"/>
              <a:gd name="T83" fmla="*/ 24 h 254"/>
              <a:gd name="T84" fmla="*/ 81 w 209"/>
              <a:gd name="T85" fmla="*/ 30 h 254"/>
              <a:gd name="T86" fmla="*/ 77 w 209"/>
              <a:gd name="T87" fmla="*/ 40 h 254"/>
              <a:gd name="T88" fmla="*/ 74 w 209"/>
              <a:gd name="T89" fmla="*/ 58 h 254"/>
              <a:gd name="T90" fmla="*/ 68 w 209"/>
              <a:gd name="T91" fmla="*/ 67 h 254"/>
              <a:gd name="T92" fmla="*/ 57 w 209"/>
              <a:gd name="T93" fmla="*/ 75 h 254"/>
              <a:gd name="T94" fmla="*/ 40 w 209"/>
              <a:gd name="T95" fmla="*/ 83 h 254"/>
              <a:gd name="T96" fmla="*/ 41 w 209"/>
              <a:gd name="T97" fmla="*/ 96 h 254"/>
              <a:gd name="T98" fmla="*/ 51 w 209"/>
              <a:gd name="T99" fmla="*/ 119 h 254"/>
              <a:gd name="T100" fmla="*/ 68 w 209"/>
              <a:gd name="T101" fmla="*/ 136 h 254"/>
              <a:gd name="T102" fmla="*/ 90 w 209"/>
              <a:gd name="T103" fmla="*/ 145 h 254"/>
              <a:gd name="T104" fmla="*/ 103 w 209"/>
              <a:gd name="T105" fmla="*/ 147 h 254"/>
              <a:gd name="T106" fmla="*/ 128 w 209"/>
              <a:gd name="T107" fmla="*/ 141 h 254"/>
              <a:gd name="T108" fmla="*/ 149 w 209"/>
              <a:gd name="T109" fmla="*/ 128 h 254"/>
              <a:gd name="T110" fmla="*/ 162 w 209"/>
              <a:gd name="T111" fmla="*/ 108 h 254"/>
              <a:gd name="T112" fmla="*/ 167 w 209"/>
              <a:gd name="T113" fmla="*/ 83 h 254"/>
              <a:gd name="T114" fmla="*/ 161 w 209"/>
              <a:gd name="T115" fmla="*/ 79 h 254"/>
              <a:gd name="T116" fmla="*/ 140 w 209"/>
              <a:gd name="T117" fmla="*/ 69 h 254"/>
              <a:gd name="T118" fmla="*/ 102 w 209"/>
              <a:gd name="T119" fmla="*/ 54 h 254"/>
              <a:gd name="T120" fmla="*/ 93 w 209"/>
              <a:gd name="T121" fmla="*/ 48 h 254"/>
              <a:gd name="T122" fmla="*/ 89 w 209"/>
              <a:gd name="T123" fmla="*/ 37 h 254"/>
              <a:gd name="T124" fmla="*/ 90 w 209"/>
              <a:gd name="T125" fmla="*/ 2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9" h="254">
                <a:moveTo>
                  <a:pt x="0" y="254"/>
                </a:moveTo>
                <a:lnTo>
                  <a:pt x="26" y="192"/>
                </a:lnTo>
                <a:lnTo>
                  <a:pt x="26" y="192"/>
                </a:lnTo>
                <a:lnTo>
                  <a:pt x="27" y="189"/>
                </a:lnTo>
                <a:lnTo>
                  <a:pt x="31" y="182"/>
                </a:lnTo>
                <a:lnTo>
                  <a:pt x="35" y="178"/>
                </a:lnTo>
                <a:lnTo>
                  <a:pt x="40" y="175"/>
                </a:lnTo>
                <a:lnTo>
                  <a:pt x="45" y="173"/>
                </a:lnTo>
                <a:lnTo>
                  <a:pt x="53" y="171"/>
                </a:lnTo>
                <a:lnTo>
                  <a:pt x="161" y="171"/>
                </a:lnTo>
                <a:lnTo>
                  <a:pt x="161" y="171"/>
                </a:lnTo>
                <a:lnTo>
                  <a:pt x="167" y="173"/>
                </a:lnTo>
                <a:lnTo>
                  <a:pt x="172" y="175"/>
                </a:lnTo>
                <a:lnTo>
                  <a:pt x="178" y="178"/>
                </a:lnTo>
                <a:lnTo>
                  <a:pt x="181" y="182"/>
                </a:lnTo>
                <a:lnTo>
                  <a:pt x="185" y="189"/>
                </a:lnTo>
                <a:lnTo>
                  <a:pt x="187" y="192"/>
                </a:lnTo>
                <a:lnTo>
                  <a:pt x="209" y="254"/>
                </a:lnTo>
                <a:lnTo>
                  <a:pt x="0" y="254"/>
                </a:lnTo>
                <a:close/>
                <a:moveTo>
                  <a:pt x="103" y="166"/>
                </a:moveTo>
                <a:lnTo>
                  <a:pt x="103" y="166"/>
                </a:lnTo>
                <a:lnTo>
                  <a:pt x="96" y="166"/>
                </a:lnTo>
                <a:lnTo>
                  <a:pt x="87" y="165"/>
                </a:lnTo>
                <a:lnTo>
                  <a:pt x="79" y="162"/>
                </a:lnTo>
                <a:lnTo>
                  <a:pt x="71" y="160"/>
                </a:lnTo>
                <a:lnTo>
                  <a:pt x="64" y="156"/>
                </a:lnTo>
                <a:lnTo>
                  <a:pt x="57" y="152"/>
                </a:lnTo>
                <a:lnTo>
                  <a:pt x="45" y="141"/>
                </a:lnTo>
                <a:lnTo>
                  <a:pt x="35" y="130"/>
                </a:lnTo>
                <a:lnTo>
                  <a:pt x="31" y="123"/>
                </a:lnTo>
                <a:lnTo>
                  <a:pt x="27" y="115"/>
                </a:lnTo>
                <a:lnTo>
                  <a:pt x="24" y="108"/>
                </a:lnTo>
                <a:lnTo>
                  <a:pt x="23" y="100"/>
                </a:lnTo>
                <a:lnTo>
                  <a:pt x="22" y="92"/>
                </a:lnTo>
                <a:lnTo>
                  <a:pt x="20" y="83"/>
                </a:lnTo>
                <a:lnTo>
                  <a:pt x="20" y="83"/>
                </a:lnTo>
                <a:lnTo>
                  <a:pt x="22" y="75"/>
                </a:lnTo>
                <a:lnTo>
                  <a:pt x="23" y="66"/>
                </a:lnTo>
                <a:lnTo>
                  <a:pt x="24" y="58"/>
                </a:lnTo>
                <a:lnTo>
                  <a:pt x="27" y="50"/>
                </a:lnTo>
                <a:lnTo>
                  <a:pt x="31" y="44"/>
                </a:lnTo>
                <a:lnTo>
                  <a:pt x="35" y="36"/>
                </a:lnTo>
                <a:lnTo>
                  <a:pt x="45" y="24"/>
                </a:lnTo>
                <a:lnTo>
                  <a:pt x="57" y="14"/>
                </a:lnTo>
                <a:lnTo>
                  <a:pt x="64" y="10"/>
                </a:lnTo>
                <a:lnTo>
                  <a:pt x="71" y="6"/>
                </a:lnTo>
                <a:lnTo>
                  <a:pt x="79" y="4"/>
                </a:lnTo>
                <a:lnTo>
                  <a:pt x="87" y="1"/>
                </a:lnTo>
                <a:lnTo>
                  <a:pt x="96" y="0"/>
                </a:lnTo>
                <a:lnTo>
                  <a:pt x="103" y="0"/>
                </a:lnTo>
                <a:lnTo>
                  <a:pt x="103" y="0"/>
                </a:lnTo>
                <a:lnTo>
                  <a:pt x="113" y="0"/>
                </a:lnTo>
                <a:lnTo>
                  <a:pt x="120" y="1"/>
                </a:lnTo>
                <a:lnTo>
                  <a:pt x="128" y="4"/>
                </a:lnTo>
                <a:lnTo>
                  <a:pt x="136" y="6"/>
                </a:lnTo>
                <a:lnTo>
                  <a:pt x="144" y="10"/>
                </a:lnTo>
                <a:lnTo>
                  <a:pt x="150" y="14"/>
                </a:lnTo>
                <a:lnTo>
                  <a:pt x="163" y="24"/>
                </a:lnTo>
                <a:lnTo>
                  <a:pt x="172" y="36"/>
                </a:lnTo>
                <a:lnTo>
                  <a:pt x="178" y="44"/>
                </a:lnTo>
                <a:lnTo>
                  <a:pt x="180" y="50"/>
                </a:lnTo>
                <a:lnTo>
                  <a:pt x="183" y="58"/>
                </a:lnTo>
                <a:lnTo>
                  <a:pt x="185" y="66"/>
                </a:lnTo>
                <a:lnTo>
                  <a:pt x="187" y="75"/>
                </a:lnTo>
                <a:lnTo>
                  <a:pt x="187" y="83"/>
                </a:lnTo>
                <a:lnTo>
                  <a:pt x="187" y="83"/>
                </a:lnTo>
                <a:lnTo>
                  <a:pt x="187" y="92"/>
                </a:lnTo>
                <a:lnTo>
                  <a:pt x="185" y="100"/>
                </a:lnTo>
                <a:lnTo>
                  <a:pt x="183" y="108"/>
                </a:lnTo>
                <a:lnTo>
                  <a:pt x="180" y="115"/>
                </a:lnTo>
                <a:lnTo>
                  <a:pt x="178" y="123"/>
                </a:lnTo>
                <a:lnTo>
                  <a:pt x="172" y="130"/>
                </a:lnTo>
                <a:lnTo>
                  <a:pt x="163" y="141"/>
                </a:lnTo>
                <a:lnTo>
                  <a:pt x="150" y="152"/>
                </a:lnTo>
                <a:lnTo>
                  <a:pt x="144" y="156"/>
                </a:lnTo>
                <a:lnTo>
                  <a:pt x="136" y="160"/>
                </a:lnTo>
                <a:lnTo>
                  <a:pt x="128" y="162"/>
                </a:lnTo>
                <a:lnTo>
                  <a:pt x="120" y="165"/>
                </a:lnTo>
                <a:lnTo>
                  <a:pt x="113" y="166"/>
                </a:lnTo>
                <a:lnTo>
                  <a:pt x="103" y="166"/>
                </a:lnTo>
                <a:lnTo>
                  <a:pt x="103" y="166"/>
                </a:lnTo>
                <a:close/>
                <a:moveTo>
                  <a:pt x="90" y="22"/>
                </a:moveTo>
                <a:lnTo>
                  <a:pt x="90" y="22"/>
                </a:lnTo>
                <a:lnTo>
                  <a:pt x="87" y="24"/>
                </a:lnTo>
                <a:lnTo>
                  <a:pt x="83" y="27"/>
                </a:lnTo>
                <a:lnTo>
                  <a:pt x="81" y="30"/>
                </a:lnTo>
                <a:lnTo>
                  <a:pt x="79" y="33"/>
                </a:lnTo>
                <a:lnTo>
                  <a:pt x="77" y="40"/>
                </a:lnTo>
                <a:lnTo>
                  <a:pt x="76" y="49"/>
                </a:lnTo>
                <a:lnTo>
                  <a:pt x="74" y="58"/>
                </a:lnTo>
                <a:lnTo>
                  <a:pt x="71" y="62"/>
                </a:lnTo>
                <a:lnTo>
                  <a:pt x="68" y="67"/>
                </a:lnTo>
                <a:lnTo>
                  <a:pt x="63" y="71"/>
                </a:lnTo>
                <a:lnTo>
                  <a:pt x="57" y="75"/>
                </a:lnTo>
                <a:lnTo>
                  <a:pt x="49" y="79"/>
                </a:lnTo>
                <a:lnTo>
                  <a:pt x="40" y="83"/>
                </a:lnTo>
                <a:lnTo>
                  <a:pt x="40" y="83"/>
                </a:lnTo>
                <a:lnTo>
                  <a:pt x="41" y="96"/>
                </a:lnTo>
                <a:lnTo>
                  <a:pt x="45" y="108"/>
                </a:lnTo>
                <a:lnTo>
                  <a:pt x="51" y="119"/>
                </a:lnTo>
                <a:lnTo>
                  <a:pt x="59" y="128"/>
                </a:lnTo>
                <a:lnTo>
                  <a:pt x="68" y="136"/>
                </a:lnTo>
                <a:lnTo>
                  <a:pt x="79" y="141"/>
                </a:lnTo>
                <a:lnTo>
                  <a:pt x="90" y="145"/>
                </a:lnTo>
                <a:lnTo>
                  <a:pt x="103" y="147"/>
                </a:lnTo>
                <a:lnTo>
                  <a:pt x="103" y="147"/>
                </a:lnTo>
                <a:lnTo>
                  <a:pt x="116" y="145"/>
                </a:lnTo>
                <a:lnTo>
                  <a:pt x="128" y="141"/>
                </a:lnTo>
                <a:lnTo>
                  <a:pt x="140" y="136"/>
                </a:lnTo>
                <a:lnTo>
                  <a:pt x="149" y="128"/>
                </a:lnTo>
                <a:lnTo>
                  <a:pt x="157" y="119"/>
                </a:lnTo>
                <a:lnTo>
                  <a:pt x="162" y="108"/>
                </a:lnTo>
                <a:lnTo>
                  <a:pt x="166" y="96"/>
                </a:lnTo>
                <a:lnTo>
                  <a:pt x="167" y="83"/>
                </a:lnTo>
                <a:lnTo>
                  <a:pt x="167" y="83"/>
                </a:lnTo>
                <a:lnTo>
                  <a:pt x="161" y="79"/>
                </a:lnTo>
                <a:lnTo>
                  <a:pt x="154" y="75"/>
                </a:lnTo>
                <a:lnTo>
                  <a:pt x="140" y="69"/>
                </a:lnTo>
                <a:lnTo>
                  <a:pt x="113" y="59"/>
                </a:lnTo>
                <a:lnTo>
                  <a:pt x="102" y="54"/>
                </a:lnTo>
                <a:lnTo>
                  <a:pt x="97" y="52"/>
                </a:lnTo>
                <a:lnTo>
                  <a:pt x="93" y="48"/>
                </a:lnTo>
                <a:lnTo>
                  <a:pt x="90" y="43"/>
                </a:lnTo>
                <a:lnTo>
                  <a:pt x="89" y="37"/>
                </a:lnTo>
                <a:lnTo>
                  <a:pt x="89" y="31"/>
                </a:lnTo>
                <a:lnTo>
                  <a:pt x="90" y="22"/>
                </a:lnTo>
                <a:lnTo>
                  <a:pt x="90" y="22"/>
                </a:lnTo>
                <a:close/>
              </a:path>
            </a:pathLst>
          </a:custGeom>
          <a:solidFill>
            <a:sysClr val="window" lastClr="FFFFFF"/>
          </a:solidFill>
          <a:ln>
            <a:noFill/>
          </a:ln>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Freeform 227"/>
          <p:cNvSpPr>
            <a:spLocks noEditPoints="1"/>
          </p:cNvSpPr>
          <p:nvPr/>
        </p:nvSpPr>
        <p:spPr bwMode="auto">
          <a:xfrm>
            <a:off x="2689929" y="2479346"/>
            <a:ext cx="668450" cy="658167"/>
          </a:xfrm>
          <a:custGeom>
            <a:avLst/>
            <a:gdLst>
              <a:gd name="T0" fmla="*/ 197 w 260"/>
              <a:gd name="T1" fmla="*/ 251 h 254"/>
              <a:gd name="T2" fmla="*/ 171 w 260"/>
              <a:gd name="T3" fmla="*/ 236 h 254"/>
              <a:gd name="T4" fmla="*/ 157 w 260"/>
              <a:gd name="T5" fmla="*/ 210 h 254"/>
              <a:gd name="T6" fmla="*/ 157 w 260"/>
              <a:gd name="T7" fmla="*/ 189 h 254"/>
              <a:gd name="T8" fmla="*/ 171 w 260"/>
              <a:gd name="T9" fmla="*/ 163 h 254"/>
              <a:gd name="T10" fmla="*/ 197 w 260"/>
              <a:gd name="T11" fmla="*/ 149 h 254"/>
              <a:gd name="T12" fmla="*/ 218 w 260"/>
              <a:gd name="T13" fmla="*/ 149 h 254"/>
              <a:gd name="T14" fmla="*/ 245 w 260"/>
              <a:gd name="T15" fmla="*/ 163 h 254"/>
              <a:gd name="T16" fmla="*/ 258 w 260"/>
              <a:gd name="T17" fmla="*/ 189 h 254"/>
              <a:gd name="T18" fmla="*/ 258 w 260"/>
              <a:gd name="T19" fmla="*/ 210 h 254"/>
              <a:gd name="T20" fmla="*/ 245 w 260"/>
              <a:gd name="T21" fmla="*/ 236 h 254"/>
              <a:gd name="T22" fmla="*/ 218 w 260"/>
              <a:gd name="T23" fmla="*/ 251 h 254"/>
              <a:gd name="T24" fmla="*/ 239 w 260"/>
              <a:gd name="T25" fmla="*/ 192 h 254"/>
              <a:gd name="T26" fmla="*/ 197 w 260"/>
              <a:gd name="T27" fmla="*/ 171 h 254"/>
              <a:gd name="T28" fmla="*/ 176 w 260"/>
              <a:gd name="T29" fmla="*/ 213 h 254"/>
              <a:gd name="T30" fmla="*/ 218 w 260"/>
              <a:gd name="T31" fmla="*/ 234 h 254"/>
              <a:gd name="T32" fmla="*/ 239 w 260"/>
              <a:gd name="T33" fmla="*/ 192 h 254"/>
              <a:gd name="T34" fmla="*/ 96 w 260"/>
              <a:gd name="T35" fmla="*/ 166 h 254"/>
              <a:gd name="T36" fmla="*/ 71 w 260"/>
              <a:gd name="T37" fmla="*/ 160 h 254"/>
              <a:gd name="T38" fmla="*/ 45 w 260"/>
              <a:gd name="T39" fmla="*/ 141 h 254"/>
              <a:gd name="T40" fmla="*/ 27 w 260"/>
              <a:gd name="T41" fmla="*/ 115 h 254"/>
              <a:gd name="T42" fmla="*/ 22 w 260"/>
              <a:gd name="T43" fmla="*/ 92 h 254"/>
              <a:gd name="T44" fmla="*/ 22 w 260"/>
              <a:gd name="T45" fmla="*/ 75 h 254"/>
              <a:gd name="T46" fmla="*/ 27 w 260"/>
              <a:gd name="T47" fmla="*/ 50 h 254"/>
              <a:gd name="T48" fmla="*/ 45 w 260"/>
              <a:gd name="T49" fmla="*/ 24 h 254"/>
              <a:gd name="T50" fmla="*/ 71 w 260"/>
              <a:gd name="T51" fmla="*/ 6 h 254"/>
              <a:gd name="T52" fmla="*/ 96 w 260"/>
              <a:gd name="T53" fmla="*/ 0 h 254"/>
              <a:gd name="T54" fmla="*/ 113 w 260"/>
              <a:gd name="T55" fmla="*/ 0 h 254"/>
              <a:gd name="T56" fmla="*/ 136 w 260"/>
              <a:gd name="T57" fmla="*/ 6 h 254"/>
              <a:gd name="T58" fmla="*/ 162 w 260"/>
              <a:gd name="T59" fmla="*/ 24 h 254"/>
              <a:gd name="T60" fmla="*/ 180 w 260"/>
              <a:gd name="T61" fmla="*/ 50 h 254"/>
              <a:gd name="T62" fmla="*/ 187 w 260"/>
              <a:gd name="T63" fmla="*/ 75 h 254"/>
              <a:gd name="T64" fmla="*/ 187 w 260"/>
              <a:gd name="T65" fmla="*/ 92 h 254"/>
              <a:gd name="T66" fmla="*/ 180 w 260"/>
              <a:gd name="T67" fmla="*/ 115 h 254"/>
              <a:gd name="T68" fmla="*/ 162 w 260"/>
              <a:gd name="T69" fmla="*/ 141 h 254"/>
              <a:gd name="T70" fmla="*/ 136 w 260"/>
              <a:gd name="T71" fmla="*/ 160 h 254"/>
              <a:gd name="T72" fmla="*/ 113 w 260"/>
              <a:gd name="T73" fmla="*/ 166 h 254"/>
              <a:gd name="T74" fmla="*/ 91 w 260"/>
              <a:gd name="T75" fmla="*/ 22 h 254"/>
              <a:gd name="T76" fmla="*/ 83 w 260"/>
              <a:gd name="T77" fmla="*/ 27 h 254"/>
              <a:gd name="T78" fmla="*/ 78 w 260"/>
              <a:gd name="T79" fmla="*/ 40 h 254"/>
              <a:gd name="T80" fmla="*/ 71 w 260"/>
              <a:gd name="T81" fmla="*/ 62 h 254"/>
              <a:gd name="T82" fmla="*/ 57 w 260"/>
              <a:gd name="T83" fmla="*/ 75 h 254"/>
              <a:gd name="T84" fmla="*/ 40 w 260"/>
              <a:gd name="T85" fmla="*/ 83 h 254"/>
              <a:gd name="T86" fmla="*/ 50 w 260"/>
              <a:gd name="T87" fmla="*/ 119 h 254"/>
              <a:gd name="T88" fmla="*/ 79 w 260"/>
              <a:gd name="T89" fmla="*/ 141 h 254"/>
              <a:gd name="T90" fmla="*/ 104 w 260"/>
              <a:gd name="T91" fmla="*/ 147 h 254"/>
              <a:gd name="T92" fmla="*/ 140 w 260"/>
              <a:gd name="T93" fmla="*/ 136 h 254"/>
              <a:gd name="T94" fmla="*/ 162 w 260"/>
              <a:gd name="T95" fmla="*/ 108 h 254"/>
              <a:gd name="T96" fmla="*/ 167 w 260"/>
              <a:gd name="T97" fmla="*/ 83 h 254"/>
              <a:gd name="T98" fmla="*/ 140 w 260"/>
              <a:gd name="T99" fmla="*/ 69 h 254"/>
              <a:gd name="T100" fmla="*/ 97 w 260"/>
              <a:gd name="T101" fmla="*/ 52 h 254"/>
              <a:gd name="T102" fmla="*/ 89 w 260"/>
              <a:gd name="T103" fmla="*/ 37 h 254"/>
              <a:gd name="T104" fmla="*/ 91 w 260"/>
              <a:gd name="T105" fmla="*/ 22 h 254"/>
              <a:gd name="T106" fmla="*/ 147 w 260"/>
              <a:gd name="T107" fmla="*/ 171 h 254"/>
              <a:gd name="T108" fmla="*/ 141 w 260"/>
              <a:gd name="T109" fmla="*/ 192 h 254"/>
              <a:gd name="T110" fmla="*/ 141 w 260"/>
              <a:gd name="T111" fmla="*/ 209 h 254"/>
              <a:gd name="T112" fmla="*/ 148 w 260"/>
              <a:gd name="T113" fmla="*/ 231 h 254"/>
              <a:gd name="T114" fmla="*/ 162 w 260"/>
              <a:gd name="T115" fmla="*/ 249 h 254"/>
              <a:gd name="T116" fmla="*/ 26 w 260"/>
              <a:gd name="T117" fmla="*/ 192 h 254"/>
              <a:gd name="T118" fmla="*/ 31 w 260"/>
              <a:gd name="T119" fmla="*/ 182 h 254"/>
              <a:gd name="T120" fmla="*/ 45 w 260"/>
              <a:gd name="T121" fmla="*/ 17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0" h="254">
                <a:moveTo>
                  <a:pt x="208" y="252"/>
                </a:moveTo>
                <a:lnTo>
                  <a:pt x="208" y="252"/>
                </a:lnTo>
                <a:lnTo>
                  <a:pt x="197" y="251"/>
                </a:lnTo>
                <a:lnTo>
                  <a:pt x="188" y="248"/>
                </a:lnTo>
                <a:lnTo>
                  <a:pt x="179" y="243"/>
                </a:lnTo>
                <a:lnTo>
                  <a:pt x="171" y="236"/>
                </a:lnTo>
                <a:lnTo>
                  <a:pt x="165" y="228"/>
                </a:lnTo>
                <a:lnTo>
                  <a:pt x="160" y="221"/>
                </a:lnTo>
                <a:lnTo>
                  <a:pt x="157" y="210"/>
                </a:lnTo>
                <a:lnTo>
                  <a:pt x="156" y="200"/>
                </a:lnTo>
                <a:lnTo>
                  <a:pt x="156" y="200"/>
                </a:lnTo>
                <a:lnTo>
                  <a:pt x="157" y="189"/>
                </a:lnTo>
                <a:lnTo>
                  <a:pt x="160" y="180"/>
                </a:lnTo>
                <a:lnTo>
                  <a:pt x="165" y="171"/>
                </a:lnTo>
                <a:lnTo>
                  <a:pt x="171" y="163"/>
                </a:lnTo>
                <a:lnTo>
                  <a:pt x="179" y="157"/>
                </a:lnTo>
                <a:lnTo>
                  <a:pt x="188" y="152"/>
                </a:lnTo>
                <a:lnTo>
                  <a:pt x="197" y="149"/>
                </a:lnTo>
                <a:lnTo>
                  <a:pt x="208" y="148"/>
                </a:lnTo>
                <a:lnTo>
                  <a:pt x="208" y="148"/>
                </a:lnTo>
                <a:lnTo>
                  <a:pt x="218" y="149"/>
                </a:lnTo>
                <a:lnTo>
                  <a:pt x="228" y="152"/>
                </a:lnTo>
                <a:lnTo>
                  <a:pt x="238" y="157"/>
                </a:lnTo>
                <a:lnTo>
                  <a:pt x="245" y="163"/>
                </a:lnTo>
                <a:lnTo>
                  <a:pt x="251" y="171"/>
                </a:lnTo>
                <a:lnTo>
                  <a:pt x="256" y="180"/>
                </a:lnTo>
                <a:lnTo>
                  <a:pt x="258" y="189"/>
                </a:lnTo>
                <a:lnTo>
                  <a:pt x="260" y="200"/>
                </a:lnTo>
                <a:lnTo>
                  <a:pt x="260" y="200"/>
                </a:lnTo>
                <a:lnTo>
                  <a:pt x="258" y="210"/>
                </a:lnTo>
                <a:lnTo>
                  <a:pt x="256" y="221"/>
                </a:lnTo>
                <a:lnTo>
                  <a:pt x="251" y="228"/>
                </a:lnTo>
                <a:lnTo>
                  <a:pt x="245" y="236"/>
                </a:lnTo>
                <a:lnTo>
                  <a:pt x="238" y="243"/>
                </a:lnTo>
                <a:lnTo>
                  <a:pt x="228" y="248"/>
                </a:lnTo>
                <a:lnTo>
                  <a:pt x="218" y="251"/>
                </a:lnTo>
                <a:lnTo>
                  <a:pt x="208" y="252"/>
                </a:lnTo>
                <a:lnTo>
                  <a:pt x="208" y="252"/>
                </a:lnTo>
                <a:close/>
                <a:moveTo>
                  <a:pt x="239" y="192"/>
                </a:moveTo>
                <a:lnTo>
                  <a:pt x="218" y="192"/>
                </a:lnTo>
                <a:lnTo>
                  <a:pt x="218" y="171"/>
                </a:lnTo>
                <a:lnTo>
                  <a:pt x="197" y="171"/>
                </a:lnTo>
                <a:lnTo>
                  <a:pt x="197" y="192"/>
                </a:lnTo>
                <a:lnTo>
                  <a:pt x="176" y="192"/>
                </a:lnTo>
                <a:lnTo>
                  <a:pt x="176" y="213"/>
                </a:lnTo>
                <a:lnTo>
                  <a:pt x="197" y="213"/>
                </a:lnTo>
                <a:lnTo>
                  <a:pt x="197" y="234"/>
                </a:lnTo>
                <a:lnTo>
                  <a:pt x="218" y="234"/>
                </a:lnTo>
                <a:lnTo>
                  <a:pt x="218" y="213"/>
                </a:lnTo>
                <a:lnTo>
                  <a:pt x="239" y="213"/>
                </a:lnTo>
                <a:lnTo>
                  <a:pt x="239" y="192"/>
                </a:lnTo>
                <a:close/>
                <a:moveTo>
                  <a:pt x="104" y="166"/>
                </a:moveTo>
                <a:lnTo>
                  <a:pt x="104" y="166"/>
                </a:lnTo>
                <a:lnTo>
                  <a:pt x="96" y="166"/>
                </a:lnTo>
                <a:lnTo>
                  <a:pt x="87" y="165"/>
                </a:lnTo>
                <a:lnTo>
                  <a:pt x="79" y="162"/>
                </a:lnTo>
                <a:lnTo>
                  <a:pt x="71" y="160"/>
                </a:lnTo>
                <a:lnTo>
                  <a:pt x="65" y="156"/>
                </a:lnTo>
                <a:lnTo>
                  <a:pt x="57" y="152"/>
                </a:lnTo>
                <a:lnTo>
                  <a:pt x="45" y="141"/>
                </a:lnTo>
                <a:lnTo>
                  <a:pt x="35" y="130"/>
                </a:lnTo>
                <a:lnTo>
                  <a:pt x="31" y="123"/>
                </a:lnTo>
                <a:lnTo>
                  <a:pt x="27" y="115"/>
                </a:lnTo>
                <a:lnTo>
                  <a:pt x="24" y="108"/>
                </a:lnTo>
                <a:lnTo>
                  <a:pt x="23" y="100"/>
                </a:lnTo>
                <a:lnTo>
                  <a:pt x="22" y="92"/>
                </a:lnTo>
                <a:lnTo>
                  <a:pt x="20" y="83"/>
                </a:lnTo>
                <a:lnTo>
                  <a:pt x="20" y="83"/>
                </a:lnTo>
                <a:lnTo>
                  <a:pt x="22" y="75"/>
                </a:lnTo>
                <a:lnTo>
                  <a:pt x="23" y="66"/>
                </a:lnTo>
                <a:lnTo>
                  <a:pt x="24" y="58"/>
                </a:lnTo>
                <a:lnTo>
                  <a:pt x="27" y="50"/>
                </a:lnTo>
                <a:lnTo>
                  <a:pt x="31" y="44"/>
                </a:lnTo>
                <a:lnTo>
                  <a:pt x="35" y="36"/>
                </a:lnTo>
                <a:lnTo>
                  <a:pt x="45" y="24"/>
                </a:lnTo>
                <a:lnTo>
                  <a:pt x="57" y="14"/>
                </a:lnTo>
                <a:lnTo>
                  <a:pt x="65" y="10"/>
                </a:lnTo>
                <a:lnTo>
                  <a:pt x="71" y="6"/>
                </a:lnTo>
                <a:lnTo>
                  <a:pt x="79" y="4"/>
                </a:lnTo>
                <a:lnTo>
                  <a:pt x="87" y="1"/>
                </a:lnTo>
                <a:lnTo>
                  <a:pt x="96" y="0"/>
                </a:lnTo>
                <a:lnTo>
                  <a:pt x="104" y="0"/>
                </a:lnTo>
                <a:lnTo>
                  <a:pt x="104" y="0"/>
                </a:lnTo>
                <a:lnTo>
                  <a:pt x="113" y="0"/>
                </a:lnTo>
                <a:lnTo>
                  <a:pt x="121" y="1"/>
                </a:lnTo>
                <a:lnTo>
                  <a:pt x="128" y="4"/>
                </a:lnTo>
                <a:lnTo>
                  <a:pt x="136" y="6"/>
                </a:lnTo>
                <a:lnTo>
                  <a:pt x="144" y="10"/>
                </a:lnTo>
                <a:lnTo>
                  <a:pt x="150" y="14"/>
                </a:lnTo>
                <a:lnTo>
                  <a:pt x="162" y="24"/>
                </a:lnTo>
                <a:lnTo>
                  <a:pt x="173" y="36"/>
                </a:lnTo>
                <a:lnTo>
                  <a:pt x="176" y="44"/>
                </a:lnTo>
                <a:lnTo>
                  <a:pt x="180" y="50"/>
                </a:lnTo>
                <a:lnTo>
                  <a:pt x="183" y="58"/>
                </a:lnTo>
                <a:lnTo>
                  <a:pt x="186" y="66"/>
                </a:lnTo>
                <a:lnTo>
                  <a:pt x="187" y="75"/>
                </a:lnTo>
                <a:lnTo>
                  <a:pt x="187" y="83"/>
                </a:lnTo>
                <a:lnTo>
                  <a:pt x="187" y="83"/>
                </a:lnTo>
                <a:lnTo>
                  <a:pt x="187" y="92"/>
                </a:lnTo>
                <a:lnTo>
                  <a:pt x="186" y="100"/>
                </a:lnTo>
                <a:lnTo>
                  <a:pt x="183" y="108"/>
                </a:lnTo>
                <a:lnTo>
                  <a:pt x="180" y="115"/>
                </a:lnTo>
                <a:lnTo>
                  <a:pt x="176" y="123"/>
                </a:lnTo>
                <a:lnTo>
                  <a:pt x="173" y="130"/>
                </a:lnTo>
                <a:lnTo>
                  <a:pt x="162" y="141"/>
                </a:lnTo>
                <a:lnTo>
                  <a:pt x="150" y="152"/>
                </a:lnTo>
                <a:lnTo>
                  <a:pt x="144" y="156"/>
                </a:lnTo>
                <a:lnTo>
                  <a:pt x="136" y="160"/>
                </a:lnTo>
                <a:lnTo>
                  <a:pt x="128" y="162"/>
                </a:lnTo>
                <a:lnTo>
                  <a:pt x="121" y="165"/>
                </a:lnTo>
                <a:lnTo>
                  <a:pt x="113" y="166"/>
                </a:lnTo>
                <a:lnTo>
                  <a:pt x="104" y="166"/>
                </a:lnTo>
                <a:lnTo>
                  <a:pt x="104" y="166"/>
                </a:lnTo>
                <a:close/>
                <a:moveTo>
                  <a:pt x="91" y="22"/>
                </a:moveTo>
                <a:lnTo>
                  <a:pt x="91" y="22"/>
                </a:lnTo>
                <a:lnTo>
                  <a:pt x="87" y="24"/>
                </a:lnTo>
                <a:lnTo>
                  <a:pt x="83" y="27"/>
                </a:lnTo>
                <a:lnTo>
                  <a:pt x="82" y="30"/>
                </a:lnTo>
                <a:lnTo>
                  <a:pt x="79" y="33"/>
                </a:lnTo>
                <a:lnTo>
                  <a:pt x="78" y="40"/>
                </a:lnTo>
                <a:lnTo>
                  <a:pt x="76" y="49"/>
                </a:lnTo>
                <a:lnTo>
                  <a:pt x="74" y="58"/>
                </a:lnTo>
                <a:lnTo>
                  <a:pt x="71" y="62"/>
                </a:lnTo>
                <a:lnTo>
                  <a:pt x="69" y="67"/>
                </a:lnTo>
                <a:lnTo>
                  <a:pt x="63" y="71"/>
                </a:lnTo>
                <a:lnTo>
                  <a:pt x="57" y="75"/>
                </a:lnTo>
                <a:lnTo>
                  <a:pt x="49" y="79"/>
                </a:lnTo>
                <a:lnTo>
                  <a:pt x="40" y="83"/>
                </a:lnTo>
                <a:lnTo>
                  <a:pt x="40" y="83"/>
                </a:lnTo>
                <a:lnTo>
                  <a:pt x="41" y="96"/>
                </a:lnTo>
                <a:lnTo>
                  <a:pt x="45" y="108"/>
                </a:lnTo>
                <a:lnTo>
                  <a:pt x="50" y="119"/>
                </a:lnTo>
                <a:lnTo>
                  <a:pt x="58" y="128"/>
                </a:lnTo>
                <a:lnTo>
                  <a:pt x="69" y="136"/>
                </a:lnTo>
                <a:lnTo>
                  <a:pt x="79" y="141"/>
                </a:lnTo>
                <a:lnTo>
                  <a:pt x="91" y="145"/>
                </a:lnTo>
                <a:lnTo>
                  <a:pt x="104" y="147"/>
                </a:lnTo>
                <a:lnTo>
                  <a:pt x="104" y="147"/>
                </a:lnTo>
                <a:lnTo>
                  <a:pt x="117" y="145"/>
                </a:lnTo>
                <a:lnTo>
                  <a:pt x="128" y="141"/>
                </a:lnTo>
                <a:lnTo>
                  <a:pt x="140" y="136"/>
                </a:lnTo>
                <a:lnTo>
                  <a:pt x="149" y="128"/>
                </a:lnTo>
                <a:lnTo>
                  <a:pt x="157" y="119"/>
                </a:lnTo>
                <a:lnTo>
                  <a:pt x="162" y="108"/>
                </a:lnTo>
                <a:lnTo>
                  <a:pt x="166" y="96"/>
                </a:lnTo>
                <a:lnTo>
                  <a:pt x="167" y="83"/>
                </a:lnTo>
                <a:lnTo>
                  <a:pt x="167" y="83"/>
                </a:lnTo>
                <a:lnTo>
                  <a:pt x="161" y="79"/>
                </a:lnTo>
                <a:lnTo>
                  <a:pt x="154" y="75"/>
                </a:lnTo>
                <a:lnTo>
                  <a:pt x="140" y="69"/>
                </a:lnTo>
                <a:lnTo>
                  <a:pt x="113" y="59"/>
                </a:lnTo>
                <a:lnTo>
                  <a:pt x="102" y="54"/>
                </a:lnTo>
                <a:lnTo>
                  <a:pt x="97" y="52"/>
                </a:lnTo>
                <a:lnTo>
                  <a:pt x="93" y="48"/>
                </a:lnTo>
                <a:lnTo>
                  <a:pt x="91" y="43"/>
                </a:lnTo>
                <a:lnTo>
                  <a:pt x="89" y="37"/>
                </a:lnTo>
                <a:lnTo>
                  <a:pt x="89" y="31"/>
                </a:lnTo>
                <a:lnTo>
                  <a:pt x="91" y="22"/>
                </a:lnTo>
                <a:lnTo>
                  <a:pt x="91" y="22"/>
                </a:lnTo>
                <a:close/>
                <a:moveTo>
                  <a:pt x="52" y="171"/>
                </a:moveTo>
                <a:lnTo>
                  <a:pt x="147" y="171"/>
                </a:lnTo>
                <a:lnTo>
                  <a:pt x="147" y="171"/>
                </a:lnTo>
                <a:lnTo>
                  <a:pt x="144" y="178"/>
                </a:lnTo>
                <a:lnTo>
                  <a:pt x="143" y="186"/>
                </a:lnTo>
                <a:lnTo>
                  <a:pt x="141" y="192"/>
                </a:lnTo>
                <a:lnTo>
                  <a:pt x="140" y="200"/>
                </a:lnTo>
                <a:lnTo>
                  <a:pt x="140" y="200"/>
                </a:lnTo>
                <a:lnTo>
                  <a:pt x="141" y="209"/>
                </a:lnTo>
                <a:lnTo>
                  <a:pt x="143" y="217"/>
                </a:lnTo>
                <a:lnTo>
                  <a:pt x="145" y="225"/>
                </a:lnTo>
                <a:lnTo>
                  <a:pt x="148" y="231"/>
                </a:lnTo>
                <a:lnTo>
                  <a:pt x="152" y="238"/>
                </a:lnTo>
                <a:lnTo>
                  <a:pt x="157" y="244"/>
                </a:lnTo>
                <a:lnTo>
                  <a:pt x="162" y="249"/>
                </a:lnTo>
                <a:lnTo>
                  <a:pt x="167" y="254"/>
                </a:lnTo>
                <a:lnTo>
                  <a:pt x="0" y="254"/>
                </a:lnTo>
                <a:lnTo>
                  <a:pt x="26" y="192"/>
                </a:lnTo>
                <a:lnTo>
                  <a:pt x="26" y="192"/>
                </a:lnTo>
                <a:lnTo>
                  <a:pt x="27" y="189"/>
                </a:lnTo>
                <a:lnTo>
                  <a:pt x="31" y="182"/>
                </a:lnTo>
                <a:lnTo>
                  <a:pt x="35" y="178"/>
                </a:lnTo>
                <a:lnTo>
                  <a:pt x="40" y="175"/>
                </a:lnTo>
                <a:lnTo>
                  <a:pt x="45" y="173"/>
                </a:lnTo>
                <a:lnTo>
                  <a:pt x="52" y="171"/>
                </a:lnTo>
                <a:lnTo>
                  <a:pt x="52" y="171"/>
                </a:lnTo>
                <a:close/>
              </a:path>
            </a:pathLst>
          </a:custGeom>
          <a:solidFill>
            <a:sysClr val="window" lastClr="FFFFFF"/>
          </a:solidFill>
          <a:ln>
            <a:noFill/>
          </a:ln>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7" name="Freeform 228"/>
          <p:cNvSpPr>
            <a:spLocks noEditPoints="1"/>
          </p:cNvSpPr>
          <p:nvPr/>
        </p:nvSpPr>
        <p:spPr bwMode="auto">
          <a:xfrm>
            <a:off x="4115092" y="2446466"/>
            <a:ext cx="668450" cy="653025"/>
          </a:xfrm>
          <a:custGeom>
            <a:avLst/>
            <a:gdLst>
              <a:gd name="T0" fmla="*/ 199 w 261"/>
              <a:gd name="T1" fmla="*/ 251 h 255"/>
              <a:gd name="T2" fmla="*/ 172 w 261"/>
              <a:gd name="T3" fmla="*/ 237 h 255"/>
              <a:gd name="T4" fmla="*/ 159 w 261"/>
              <a:gd name="T5" fmla="*/ 211 h 255"/>
              <a:gd name="T6" fmla="*/ 159 w 261"/>
              <a:gd name="T7" fmla="*/ 190 h 255"/>
              <a:gd name="T8" fmla="*/ 172 w 261"/>
              <a:gd name="T9" fmla="*/ 163 h 255"/>
              <a:gd name="T10" fmla="*/ 199 w 261"/>
              <a:gd name="T11" fmla="*/ 150 h 255"/>
              <a:gd name="T12" fmla="*/ 220 w 261"/>
              <a:gd name="T13" fmla="*/ 150 h 255"/>
              <a:gd name="T14" fmla="*/ 246 w 261"/>
              <a:gd name="T15" fmla="*/ 163 h 255"/>
              <a:gd name="T16" fmla="*/ 260 w 261"/>
              <a:gd name="T17" fmla="*/ 190 h 255"/>
              <a:gd name="T18" fmla="*/ 260 w 261"/>
              <a:gd name="T19" fmla="*/ 211 h 255"/>
              <a:gd name="T20" fmla="*/ 246 w 261"/>
              <a:gd name="T21" fmla="*/ 237 h 255"/>
              <a:gd name="T22" fmla="*/ 220 w 261"/>
              <a:gd name="T23" fmla="*/ 251 h 255"/>
              <a:gd name="T24" fmla="*/ 240 w 261"/>
              <a:gd name="T25" fmla="*/ 193 h 255"/>
              <a:gd name="T26" fmla="*/ 240 w 261"/>
              <a:gd name="T27" fmla="*/ 214 h 255"/>
              <a:gd name="T28" fmla="*/ 105 w 261"/>
              <a:gd name="T29" fmla="*/ 167 h 255"/>
              <a:gd name="T30" fmla="*/ 81 w 261"/>
              <a:gd name="T31" fmla="*/ 163 h 255"/>
              <a:gd name="T32" fmla="*/ 59 w 261"/>
              <a:gd name="T33" fmla="*/ 152 h 255"/>
              <a:gd name="T34" fmla="*/ 31 w 261"/>
              <a:gd name="T35" fmla="*/ 123 h 255"/>
              <a:gd name="T36" fmla="*/ 23 w 261"/>
              <a:gd name="T37" fmla="*/ 100 h 255"/>
              <a:gd name="T38" fmla="*/ 22 w 261"/>
              <a:gd name="T39" fmla="*/ 84 h 255"/>
              <a:gd name="T40" fmla="*/ 26 w 261"/>
              <a:gd name="T41" fmla="*/ 59 h 255"/>
              <a:gd name="T42" fmla="*/ 36 w 261"/>
              <a:gd name="T43" fmla="*/ 37 h 255"/>
              <a:gd name="T44" fmla="*/ 65 w 261"/>
              <a:gd name="T45" fmla="*/ 9 h 255"/>
              <a:gd name="T46" fmla="*/ 88 w 261"/>
              <a:gd name="T47" fmla="*/ 2 h 255"/>
              <a:gd name="T48" fmla="*/ 105 w 261"/>
              <a:gd name="T49" fmla="*/ 0 h 255"/>
              <a:gd name="T50" fmla="*/ 130 w 261"/>
              <a:gd name="T51" fmla="*/ 4 h 255"/>
              <a:gd name="T52" fmla="*/ 151 w 261"/>
              <a:gd name="T53" fmla="*/ 15 h 255"/>
              <a:gd name="T54" fmla="*/ 178 w 261"/>
              <a:gd name="T55" fmla="*/ 43 h 255"/>
              <a:gd name="T56" fmla="*/ 186 w 261"/>
              <a:gd name="T57" fmla="*/ 67 h 255"/>
              <a:gd name="T58" fmla="*/ 188 w 261"/>
              <a:gd name="T59" fmla="*/ 84 h 255"/>
              <a:gd name="T60" fmla="*/ 185 w 261"/>
              <a:gd name="T61" fmla="*/ 108 h 255"/>
              <a:gd name="T62" fmla="*/ 174 w 261"/>
              <a:gd name="T63" fmla="*/ 129 h 255"/>
              <a:gd name="T64" fmla="*/ 144 w 261"/>
              <a:gd name="T65" fmla="*/ 156 h 255"/>
              <a:gd name="T66" fmla="*/ 122 w 261"/>
              <a:gd name="T67" fmla="*/ 164 h 255"/>
              <a:gd name="T68" fmla="*/ 105 w 261"/>
              <a:gd name="T69" fmla="*/ 167 h 255"/>
              <a:gd name="T70" fmla="*/ 87 w 261"/>
              <a:gd name="T71" fmla="*/ 25 h 255"/>
              <a:gd name="T72" fmla="*/ 81 w 261"/>
              <a:gd name="T73" fmla="*/ 33 h 255"/>
              <a:gd name="T74" fmla="*/ 75 w 261"/>
              <a:gd name="T75" fmla="*/ 58 h 255"/>
              <a:gd name="T76" fmla="*/ 64 w 261"/>
              <a:gd name="T77" fmla="*/ 72 h 255"/>
              <a:gd name="T78" fmla="*/ 42 w 261"/>
              <a:gd name="T79" fmla="*/ 84 h 255"/>
              <a:gd name="T80" fmla="*/ 46 w 261"/>
              <a:gd name="T81" fmla="*/ 108 h 255"/>
              <a:gd name="T82" fmla="*/ 69 w 261"/>
              <a:gd name="T83" fmla="*/ 136 h 255"/>
              <a:gd name="T84" fmla="*/ 105 w 261"/>
              <a:gd name="T85" fmla="*/ 147 h 255"/>
              <a:gd name="T86" fmla="*/ 130 w 261"/>
              <a:gd name="T87" fmla="*/ 142 h 255"/>
              <a:gd name="T88" fmla="*/ 157 w 261"/>
              <a:gd name="T89" fmla="*/ 119 h 255"/>
              <a:gd name="T90" fmla="*/ 169 w 261"/>
              <a:gd name="T91" fmla="*/ 84 h 255"/>
              <a:gd name="T92" fmla="*/ 156 w 261"/>
              <a:gd name="T93" fmla="*/ 74 h 255"/>
              <a:gd name="T94" fmla="*/ 103 w 261"/>
              <a:gd name="T95" fmla="*/ 55 h 255"/>
              <a:gd name="T96" fmla="*/ 92 w 261"/>
              <a:gd name="T97" fmla="*/ 43 h 255"/>
              <a:gd name="T98" fmla="*/ 91 w 261"/>
              <a:gd name="T99" fmla="*/ 22 h 255"/>
              <a:gd name="T100" fmla="*/ 148 w 261"/>
              <a:gd name="T101" fmla="*/ 172 h 255"/>
              <a:gd name="T102" fmla="*/ 143 w 261"/>
              <a:gd name="T103" fmla="*/ 185 h 255"/>
              <a:gd name="T104" fmla="*/ 142 w 261"/>
              <a:gd name="T105" fmla="*/ 201 h 255"/>
              <a:gd name="T106" fmla="*/ 146 w 261"/>
              <a:gd name="T107" fmla="*/ 224 h 255"/>
              <a:gd name="T108" fmla="*/ 157 w 261"/>
              <a:gd name="T109" fmla="*/ 245 h 255"/>
              <a:gd name="T110" fmla="*/ 0 w 261"/>
              <a:gd name="T111" fmla="*/ 255 h 255"/>
              <a:gd name="T112" fmla="*/ 29 w 261"/>
              <a:gd name="T113" fmla="*/ 189 h 255"/>
              <a:gd name="T114" fmla="*/ 40 w 261"/>
              <a:gd name="T115" fmla="*/ 175 h 255"/>
              <a:gd name="T116" fmla="*/ 53 w 261"/>
              <a:gd name="T117" fmla="*/ 172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1" h="255">
                <a:moveTo>
                  <a:pt x="209" y="253"/>
                </a:moveTo>
                <a:lnTo>
                  <a:pt x="209" y="253"/>
                </a:lnTo>
                <a:lnTo>
                  <a:pt x="199" y="251"/>
                </a:lnTo>
                <a:lnTo>
                  <a:pt x="188" y="249"/>
                </a:lnTo>
                <a:lnTo>
                  <a:pt x="179" y="243"/>
                </a:lnTo>
                <a:lnTo>
                  <a:pt x="172" y="237"/>
                </a:lnTo>
                <a:lnTo>
                  <a:pt x="166" y="229"/>
                </a:lnTo>
                <a:lnTo>
                  <a:pt x="161" y="220"/>
                </a:lnTo>
                <a:lnTo>
                  <a:pt x="159" y="211"/>
                </a:lnTo>
                <a:lnTo>
                  <a:pt x="157" y="201"/>
                </a:lnTo>
                <a:lnTo>
                  <a:pt x="157" y="201"/>
                </a:lnTo>
                <a:lnTo>
                  <a:pt x="159" y="190"/>
                </a:lnTo>
                <a:lnTo>
                  <a:pt x="161" y="180"/>
                </a:lnTo>
                <a:lnTo>
                  <a:pt x="166" y="171"/>
                </a:lnTo>
                <a:lnTo>
                  <a:pt x="172" y="163"/>
                </a:lnTo>
                <a:lnTo>
                  <a:pt x="179" y="158"/>
                </a:lnTo>
                <a:lnTo>
                  <a:pt x="188" y="152"/>
                </a:lnTo>
                <a:lnTo>
                  <a:pt x="199" y="150"/>
                </a:lnTo>
                <a:lnTo>
                  <a:pt x="209" y="149"/>
                </a:lnTo>
                <a:lnTo>
                  <a:pt x="209" y="149"/>
                </a:lnTo>
                <a:lnTo>
                  <a:pt x="220" y="150"/>
                </a:lnTo>
                <a:lnTo>
                  <a:pt x="229" y="152"/>
                </a:lnTo>
                <a:lnTo>
                  <a:pt x="238" y="158"/>
                </a:lnTo>
                <a:lnTo>
                  <a:pt x="246" y="163"/>
                </a:lnTo>
                <a:lnTo>
                  <a:pt x="252" y="171"/>
                </a:lnTo>
                <a:lnTo>
                  <a:pt x="257" y="180"/>
                </a:lnTo>
                <a:lnTo>
                  <a:pt x="260" y="190"/>
                </a:lnTo>
                <a:lnTo>
                  <a:pt x="261" y="201"/>
                </a:lnTo>
                <a:lnTo>
                  <a:pt x="261" y="201"/>
                </a:lnTo>
                <a:lnTo>
                  <a:pt x="260" y="211"/>
                </a:lnTo>
                <a:lnTo>
                  <a:pt x="257" y="220"/>
                </a:lnTo>
                <a:lnTo>
                  <a:pt x="252" y="229"/>
                </a:lnTo>
                <a:lnTo>
                  <a:pt x="246" y="237"/>
                </a:lnTo>
                <a:lnTo>
                  <a:pt x="238" y="243"/>
                </a:lnTo>
                <a:lnTo>
                  <a:pt x="229" y="249"/>
                </a:lnTo>
                <a:lnTo>
                  <a:pt x="220" y="251"/>
                </a:lnTo>
                <a:lnTo>
                  <a:pt x="209" y="253"/>
                </a:lnTo>
                <a:lnTo>
                  <a:pt x="209" y="253"/>
                </a:lnTo>
                <a:close/>
                <a:moveTo>
                  <a:pt x="240" y="193"/>
                </a:moveTo>
                <a:lnTo>
                  <a:pt x="178" y="193"/>
                </a:lnTo>
                <a:lnTo>
                  <a:pt x="178" y="214"/>
                </a:lnTo>
                <a:lnTo>
                  <a:pt x="240" y="214"/>
                </a:lnTo>
                <a:lnTo>
                  <a:pt x="240" y="193"/>
                </a:lnTo>
                <a:close/>
                <a:moveTo>
                  <a:pt x="105" y="167"/>
                </a:moveTo>
                <a:lnTo>
                  <a:pt x="105" y="167"/>
                </a:lnTo>
                <a:lnTo>
                  <a:pt x="96" y="165"/>
                </a:lnTo>
                <a:lnTo>
                  <a:pt x="88" y="164"/>
                </a:lnTo>
                <a:lnTo>
                  <a:pt x="81" y="163"/>
                </a:lnTo>
                <a:lnTo>
                  <a:pt x="73" y="160"/>
                </a:lnTo>
                <a:lnTo>
                  <a:pt x="65" y="156"/>
                </a:lnTo>
                <a:lnTo>
                  <a:pt x="59" y="152"/>
                </a:lnTo>
                <a:lnTo>
                  <a:pt x="46" y="142"/>
                </a:lnTo>
                <a:lnTo>
                  <a:pt x="36" y="129"/>
                </a:lnTo>
                <a:lnTo>
                  <a:pt x="31" y="123"/>
                </a:lnTo>
                <a:lnTo>
                  <a:pt x="29" y="116"/>
                </a:lnTo>
                <a:lnTo>
                  <a:pt x="26" y="108"/>
                </a:lnTo>
                <a:lnTo>
                  <a:pt x="23" y="100"/>
                </a:lnTo>
                <a:lnTo>
                  <a:pt x="22" y="91"/>
                </a:lnTo>
                <a:lnTo>
                  <a:pt x="22" y="84"/>
                </a:lnTo>
                <a:lnTo>
                  <a:pt x="22" y="84"/>
                </a:lnTo>
                <a:lnTo>
                  <a:pt x="22" y="74"/>
                </a:lnTo>
                <a:lnTo>
                  <a:pt x="23" y="67"/>
                </a:lnTo>
                <a:lnTo>
                  <a:pt x="26" y="59"/>
                </a:lnTo>
                <a:lnTo>
                  <a:pt x="29" y="51"/>
                </a:lnTo>
                <a:lnTo>
                  <a:pt x="31" y="43"/>
                </a:lnTo>
                <a:lnTo>
                  <a:pt x="36" y="37"/>
                </a:lnTo>
                <a:lnTo>
                  <a:pt x="46" y="24"/>
                </a:lnTo>
                <a:lnTo>
                  <a:pt x="59" y="15"/>
                </a:lnTo>
                <a:lnTo>
                  <a:pt x="65" y="9"/>
                </a:lnTo>
                <a:lnTo>
                  <a:pt x="73" y="7"/>
                </a:lnTo>
                <a:lnTo>
                  <a:pt x="81" y="4"/>
                </a:lnTo>
                <a:lnTo>
                  <a:pt x="88" y="2"/>
                </a:lnTo>
                <a:lnTo>
                  <a:pt x="96" y="0"/>
                </a:lnTo>
                <a:lnTo>
                  <a:pt x="105" y="0"/>
                </a:lnTo>
                <a:lnTo>
                  <a:pt x="105" y="0"/>
                </a:lnTo>
                <a:lnTo>
                  <a:pt x="113" y="0"/>
                </a:lnTo>
                <a:lnTo>
                  <a:pt x="122" y="2"/>
                </a:lnTo>
                <a:lnTo>
                  <a:pt x="130" y="4"/>
                </a:lnTo>
                <a:lnTo>
                  <a:pt x="138" y="7"/>
                </a:lnTo>
                <a:lnTo>
                  <a:pt x="144" y="9"/>
                </a:lnTo>
                <a:lnTo>
                  <a:pt x="151" y="15"/>
                </a:lnTo>
                <a:lnTo>
                  <a:pt x="164" y="24"/>
                </a:lnTo>
                <a:lnTo>
                  <a:pt x="174" y="37"/>
                </a:lnTo>
                <a:lnTo>
                  <a:pt x="178" y="43"/>
                </a:lnTo>
                <a:lnTo>
                  <a:pt x="182" y="51"/>
                </a:lnTo>
                <a:lnTo>
                  <a:pt x="185" y="59"/>
                </a:lnTo>
                <a:lnTo>
                  <a:pt x="186" y="67"/>
                </a:lnTo>
                <a:lnTo>
                  <a:pt x="187" y="74"/>
                </a:lnTo>
                <a:lnTo>
                  <a:pt x="188" y="84"/>
                </a:lnTo>
                <a:lnTo>
                  <a:pt x="188" y="84"/>
                </a:lnTo>
                <a:lnTo>
                  <a:pt x="187" y="91"/>
                </a:lnTo>
                <a:lnTo>
                  <a:pt x="186" y="100"/>
                </a:lnTo>
                <a:lnTo>
                  <a:pt x="185" y="108"/>
                </a:lnTo>
                <a:lnTo>
                  <a:pt x="182" y="116"/>
                </a:lnTo>
                <a:lnTo>
                  <a:pt x="178" y="123"/>
                </a:lnTo>
                <a:lnTo>
                  <a:pt x="174" y="129"/>
                </a:lnTo>
                <a:lnTo>
                  <a:pt x="164" y="142"/>
                </a:lnTo>
                <a:lnTo>
                  <a:pt x="151" y="152"/>
                </a:lnTo>
                <a:lnTo>
                  <a:pt x="144" y="156"/>
                </a:lnTo>
                <a:lnTo>
                  <a:pt x="138" y="160"/>
                </a:lnTo>
                <a:lnTo>
                  <a:pt x="130" y="163"/>
                </a:lnTo>
                <a:lnTo>
                  <a:pt x="122" y="164"/>
                </a:lnTo>
                <a:lnTo>
                  <a:pt x="113" y="165"/>
                </a:lnTo>
                <a:lnTo>
                  <a:pt x="105" y="167"/>
                </a:lnTo>
                <a:lnTo>
                  <a:pt x="105" y="167"/>
                </a:lnTo>
                <a:close/>
                <a:moveTo>
                  <a:pt x="91" y="22"/>
                </a:moveTo>
                <a:lnTo>
                  <a:pt x="91" y="22"/>
                </a:lnTo>
                <a:lnTo>
                  <a:pt x="87" y="25"/>
                </a:lnTo>
                <a:lnTo>
                  <a:pt x="85" y="26"/>
                </a:lnTo>
                <a:lnTo>
                  <a:pt x="82" y="30"/>
                </a:lnTo>
                <a:lnTo>
                  <a:pt x="81" y="33"/>
                </a:lnTo>
                <a:lnTo>
                  <a:pt x="79" y="41"/>
                </a:lnTo>
                <a:lnTo>
                  <a:pt x="78" y="50"/>
                </a:lnTo>
                <a:lnTo>
                  <a:pt x="75" y="58"/>
                </a:lnTo>
                <a:lnTo>
                  <a:pt x="73" y="63"/>
                </a:lnTo>
                <a:lnTo>
                  <a:pt x="69" y="67"/>
                </a:lnTo>
                <a:lnTo>
                  <a:pt x="64" y="72"/>
                </a:lnTo>
                <a:lnTo>
                  <a:pt x="59" y="76"/>
                </a:lnTo>
                <a:lnTo>
                  <a:pt x="51" y="80"/>
                </a:lnTo>
                <a:lnTo>
                  <a:pt x="42" y="84"/>
                </a:lnTo>
                <a:lnTo>
                  <a:pt x="42" y="84"/>
                </a:lnTo>
                <a:lnTo>
                  <a:pt x="43" y="97"/>
                </a:lnTo>
                <a:lnTo>
                  <a:pt x="46" y="108"/>
                </a:lnTo>
                <a:lnTo>
                  <a:pt x="52" y="119"/>
                </a:lnTo>
                <a:lnTo>
                  <a:pt x="60" y="128"/>
                </a:lnTo>
                <a:lnTo>
                  <a:pt x="69" y="136"/>
                </a:lnTo>
                <a:lnTo>
                  <a:pt x="81" y="142"/>
                </a:lnTo>
                <a:lnTo>
                  <a:pt x="92" y="146"/>
                </a:lnTo>
                <a:lnTo>
                  <a:pt x="105" y="147"/>
                </a:lnTo>
                <a:lnTo>
                  <a:pt x="105" y="147"/>
                </a:lnTo>
                <a:lnTo>
                  <a:pt x="118" y="146"/>
                </a:lnTo>
                <a:lnTo>
                  <a:pt x="130" y="142"/>
                </a:lnTo>
                <a:lnTo>
                  <a:pt x="140" y="136"/>
                </a:lnTo>
                <a:lnTo>
                  <a:pt x="150" y="128"/>
                </a:lnTo>
                <a:lnTo>
                  <a:pt x="157" y="119"/>
                </a:lnTo>
                <a:lnTo>
                  <a:pt x="164" y="108"/>
                </a:lnTo>
                <a:lnTo>
                  <a:pt x="168" y="97"/>
                </a:lnTo>
                <a:lnTo>
                  <a:pt x="169" y="84"/>
                </a:lnTo>
                <a:lnTo>
                  <a:pt x="169" y="84"/>
                </a:lnTo>
                <a:lnTo>
                  <a:pt x="163" y="78"/>
                </a:lnTo>
                <a:lnTo>
                  <a:pt x="156" y="74"/>
                </a:lnTo>
                <a:lnTo>
                  <a:pt x="142" y="69"/>
                </a:lnTo>
                <a:lnTo>
                  <a:pt x="114" y="60"/>
                </a:lnTo>
                <a:lnTo>
                  <a:pt x="103" y="55"/>
                </a:lnTo>
                <a:lnTo>
                  <a:pt x="99" y="51"/>
                </a:lnTo>
                <a:lnTo>
                  <a:pt x="95" y="47"/>
                </a:lnTo>
                <a:lnTo>
                  <a:pt x="92" y="43"/>
                </a:lnTo>
                <a:lnTo>
                  <a:pt x="91" y="37"/>
                </a:lnTo>
                <a:lnTo>
                  <a:pt x="90" y="30"/>
                </a:lnTo>
                <a:lnTo>
                  <a:pt x="91" y="22"/>
                </a:lnTo>
                <a:lnTo>
                  <a:pt x="91" y="22"/>
                </a:lnTo>
                <a:close/>
                <a:moveTo>
                  <a:pt x="53" y="172"/>
                </a:moveTo>
                <a:lnTo>
                  <a:pt x="148" y="172"/>
                </a:lnTo>
                <a:lnTo>
                  <a:pt x="148" y="172"/>
                </a:lnTo>
                <a:lnTo>
                  <a:pt x="146" y="178"/>
                </a:lnTo>
                <a:lnTo>
                  <a:pt x="143" y="185"/>
                </a:lnTo>
                <a:lnTo>
                  <a:pt x="142" y="193"/>
                </a:lnTo>
                <a:lnTo>
                  <a:pt x="142" y="201"/>
                </a:lnTo>
                <a:lnTo>
                  <a:pt x="142" y="201"/>
                </a:lnTo>
                <a:lnTo>
                  <a:pt x="142" y="208"/>
                </a:lnTo>
                <a:lnTo>
                  <a:pt x="143" y="216"/>
                </a:lnTo>
                <a:lnTo>
                  <a:pt x="146" y="224"/>
                </a:lnTo>
                <a:lnTo>
                  <a:pt x="148" y="232"/>
                </a:lnTo>
                <a:lnTo>
                  <a:pt x="153" y="238"/>
                </a:lnTo>
                <a:lnTo>
                  <a:pt x="157" y="245"/>
                </a:lnTo>
                <a:lnTo>
                  <a:pt x="163" y="250"/>
                </a:lnTo>
                <a:lnTo>
                  <a:pt x="169" y="255"/>
                </a:lnTo>
                <a:lnTo>
                  <a:pt x="0" y="255"/>
                </a:lnTo>
                <a:lnTo>
                  <a:pt x="27" y="193"/>
                </a:lnTo>
                <a:lnTo>
                  <a:pt x="27" y="193"/>
                </a:lnTo>
                <a:lnTo>
                  <a:pt x="29" y="189"/>
                </a:lnTo>
                <a:lnTo>
                  <a:pt x="33" y="182"/>
                </a:lnTo>
                <a:lnTo>
                  <a:pt x="36" y="178"/>
                </a:lnTo>
                <a:lnTo>
                  <a:pt x="40" y="175"/>
                </a:lnTo>
                <a:lnTo>
                  <a:pt x="47" y="172"/>
                </a:lnTo>
                <a:lnTo>
                  <a:pt x="53" y="172"/>
                </a:lnTo>
                <a:lnTo>
                  <a:pt x="53" y="172"/>
                </a:lnTo>
                <a:close/>
              </a:path>
            </a:pathLst>
          </a:custGeom>
          <a:solidFill>
            <a:sysClr val="window" lastClr="FFFFFF"/>
          </a:solidFill>
          <a:ln>
            <a:noFill/>
          </a:ln>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Freeform 229"/>
          <p:cNvSpPr>
            <a:spLocks noEditPoints="1"/>
          </p:cNvSpPr>
          <p:nvPr/>
        </p:nvSpPr>
        <p:spPr bwMode="auto">
          <a:xfrm>
            <a:off x="5460947" y="2488246"/>
            <a:ext cx="668450" cy="653025"/>
          </a:xfrm>
          <a:custGeom>
            <a:avLst/>
            <a:gdLst>
              <a:gd name="T0" fmla="*/ 189 w 262"/>
              <a:gd name="T1" fmla="*/ 249 h 255"/>
              <a:gd name="T2" fmla="*/ 161 w 262"/>
              <a:gd name="T3" fmla="*/ 220 h 255"/>
              <a:gd name="T4" fmla="*/ 159 w 262"/>
              <a:gd name="T5" fmla="*/ 190 h 255"/>
              <a:gd name="T6" fmla="*/ 180 w 262"/>
              <a:gd name="T7" fmla="*/ 158 h 255"/>
              <a:gd name="T8" fmla="*/ 210 w 262"/>
              <a:gd name="T9" fmla="*/ 149 h 255"/>
              <a:gd name="T10" fmla="*/ 246 w 262"/>
              <a:gd name="T11" fmla="*/ 163 h 255"/>
              <a:gd name="T12" fmla="*/ 262 w 262"/>
              <a:gd name="T13" fmla="*/ 201 h 255"/>
              <a:gd name="T14" fmla="*/ 252 w 262"/>
              <a:gd name="T15" fmla="*/ 229 h 255"/>
              <a:gd name="T16" fmla="*/ 220 w 262"/>
              <a:gd name="T17" fmla="*/ 251 h 255"/>
              <a:gd name="T18" fmla="*/ 223 w 262"/>
              <a:gd name="T19" fmla="*/ 206 h 255"/>
              <a:gd name="T20" fmla="*/ 217 w 262"/>
              <a:gd name="T21" fmla="*/ 204 h 255"/>
              <a:gd name="T22" fmla="*/ 213 w 262"/>
              <a:gd name="T23" fmla="*/ 175 h 255"/>
              <a:gd name="T24" fmla="*/ 202 w 262"/>
              <a:gd name="T25" fmla="*/ 169 h 255"/>
              <a:gd name="T26" fmla="*/ 185 w 262"/>
              <a:gd name="T27" fmla="*/ 173 h 255"/>
              <a:gd name="T28" fmla="*/ 177 w 262"/>
              <a:gd name="T29" fmla="*/ 184 h 255"/>
              <a:gd name="T30" fmla="*/ 176 w 262"/>
              <a:gd name="T31" fmla="*/ 197 h 255"/>
              <a:gd name="T32" fmla="*/ 184 w 262"/>
              <a:gd name="T33" fmla="*/ 208 h 255"/>
              <a:gd name="T34" fmla="*/ 199 w 262"/>
              <a:gd name="T35" fmla="*/ 215 h 255"/>
              <a:gd name="T36" fmla="*/ 212 w 262"/>
              <a:gd name="T37" fmla="*/ 210 h 255"/>
              <a:gd name="T38" fmla="*/ 229 w 262"/>
              <a:gd name="T39" fmla="*/ 227 h 255"/>
              <a:gd name="T40" fmla="*/ 238 w 262"/>
              <a:gd name="T41" fmla="*/ 227 h 255"/>
              <a:gd name="T42" fmla="*/ 239 w 262"/>
              <a:gd name="T43" fmla="*/ 220 h 255"/>
              <a:gd name="T44" fmla="*/ 189 w 262"/>
              <a:gd name="T45" fmla="*/ 202 h 255"/>
              <a:gd name="T46" fmla="*/ 189 w 262"/>
              <a:gd name="T47" fmla="*/ 182 h 255"/>
              <a:gd name="T48" fmla="*/ 203 w 262"/>
              <a:gd name="T49" fmla="*/ 178 h 255"/>
              <a:gd name="T50" fmla="*/ 212 w 262"/>
              <a:gd name="T51" fmla="*/ 191 h 255"/>
              <a:gd name="T52" fmla="*/ 208 w 262"/>
              <a:gd name="T53" fmla="*/ 201 h 255"/>
              <a:gd name="T54" fmla="*/ 189 w 262"/>
              <a:gd name="T55" fmla="*/ 202 h 255"/>
              <a:gd name="T56" fmla="*/ 96 w 262"/>
              <a:gd name="T57" fmla="*/ 165 h 255"/>
              <a:gd name="T58" fmla="*/ 65 w 262"/>
              <a:gd name="T59" fmla="*/ 156 h 255"/>
              <a:gd name="T60" fmla="*/ 33 w 262"/>
              <a:gd name="T61" fmla="*/ 123 h 255"/>
              <a:gd name="T62" fmla="*/ 22 w 262"/>
              <a:gd name="T63" fmla="*/ 91 h 255"/>
              <a:gd name="T64" fmla="*/ 24 w 262"/>
              <a:gd name="T65" fmla="*/ 67 h 255"/>
              <a:gd name="T66" fmla="*/ 37 w 262"/>
              <a:gd name="T67" fmla="*/ 37 h 255"/>
              <a:gd name="T68" fmla="*/ 73 w 262"/>
              <a:gd name="T69" fmla="*/ 7 h 255"/>
              <a:gd name="T70" fmla="*/ 106 w 262"/>
              <a:gd name="T71" fmla="*/ 0 h 255"/>
              <a:gd name="T72" fmla="*/ 130 w 262"/>
              <a:gd name="T73" fmla="*/ 4 h 255"/>
              <a:gd name="T74" fmla="*/ 164 w 262"/>
              <a:gd name="T75" fmla="*/ 24 h 255"/>
              <a:gd name="T76" fmla="*/ 185 w 262"/>
              <a:gd name="T77" fmla="*/ 59 h 255"/>
              <a:gd name="T78" fmla="*/ 189 w 262"/>
              <a:gd name="T79" fmla="*/ 84 h 255"/>
              <a:gd name="T80" fmla="*/ 182 w 262"/>
              <a:gd name="T81" fmla="*/ 116 h 255"/>
              <a:gd name="T82" fmla="*/ 152 w 262"/>
              <a:gd name="T83" fmla="*/ 152 h 255"/>
              <a:gd name="T84" fmla="*/ 122 w 262"/>
              <a:gd name="T85" fmla="*/ 164 h 255"/>
              <a:gd name="T86" fmla="*/ 91 w 262"/>
              <a:gd name="T87" fmla="*/ 22 h 255"/>
              <a:gd name="T88" fmla="*/ 82 w 262"/>
              <a:gd name="T89" fmla="*/ 30 h 255"/>
              <a:gd name="T90" fmla="*/ 76 w 262"/>
              <a:gd name="T91" fmla="*/ 58 h 255"/>
              <a:gd name="T92" fmla="*/ 59 w 262"/>
              <a:gd name="T93" fmla="*/ 76 h 255"/>
              <a:gd name="T94" fmla="*/ 43 w 262"/>
              <a:gd name="T95" fmla="*/ 97 h 255"/>
              <a:gd name="T96" fmla="*/ 69 w 262"/>
              <a:gd name="T97" fmla="*/ 136 h 255"/>
              <a:gd name="T98" fmla="*/ 106 w 262"/>
              <a:gd name="T99" fmla="*/ 147 h 255"/>
              <a:gd name="T100" fmla="*/ 151 w 262"/>
              <a:gd name="T101" fmla="*/ 128 h 255"/>
              <a:gd name="T102" fmla="*/ 169 w 262"/>
              <a:gd name="T103" fmla="*/ 84 h 255"/>
              <a:gd name="T104" fmla="*/ 142 w 262"/>
              <a:gd name="T105" fmla="*/ 69 h 255"/>
              <a:gd name="T106" fmla="*/ 95 w 262"/>
              <a:gd name="T107" fmla="*/ 47 h 255"/>
              <a:gd name="T108" fmla="*/ 91 w 262"/>
              <a:gd name="T109" fmla="*/ 22 h 255"/>
              <a:gd name="T110" fmla="*/ 148 w 262"/>
              <a:gd name="T111" fmla="*/ 172 h 255"/>
              <a:gd name="T112" fmla="*/ 142 w 262"/>
              <a:gd name="T113" fmla="*/ 201 h 255"/>
              <a:gd name="T114" fmla="*/ 146 w 262"/>
              <a:gd name="T115" fmla="*/ 224 h 255"/>
              <a:gd name="T116" fmla="*/ 163 w 262"/>
              <a:gd name="T117" fmla="*/ 250 h 255"/>
              <a:gd name="T118" fmla="*/ 28 w 262"/>
              <a:gd name="T119" fmla="*/ 193 h 255"/>
              <a:gd name="T120" fmla="*/ 41 w 262"/>
              <a:gd name="T121" fmla="*/ 17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2" h="255">
                <a:moveTo>
                  <a:pt x="210" y="253"/>
                </a:moveTo>
                <a:lnTo>
                  <a:pt x="210" y="253"/>
                </a:lnTo>
                <a:lnTo>
                  <a:pt x="199" y="251"/>
                </a:lnTo>
                <a:lnTo>
                  <a:pt x="189" y="249"/>
                </a:lnTo>
                <a:lnTo>
                  <a:pt x="180" y="243"/>
                </a:lnTo>
                <a:lnTo>
                  <a:pt x="173" y="237"/>
                </a:lnTo>
                <a:lnTo>
                  <a:pt x="167" y="229"/>
                </a:lnTo>
                <a:lnTo>
                  <a:pt x="161" y="220"/>
                </a:lnTo>
                <a:lnTo>
                  <a:pt x="159" y="211"/>
                </a:lnTo>
                <a:lnTo>
                  <a:pt x="158" y="201"/>
                </a:lnTo>
                <a:lnTo>
                  <a:pt x="158" y="201"/>
                </a:lnTo>
                <a:lnTo>
                  <a:pt x="159" y="190"/>
                </a:lnTo>
                <a:lnTo>
                  <a:pt x="161" y="180"/>
                </a:lnTo>
                <a:lnTo>
                  <a:pt x="167" y="171"/>
                </a:lnTo>
                <a:lnTo>
                  <a:pt x="173" y="163"/>
                </a:lnTo>
                <a:lnTo>
                  <a:pt x="180" y="158"/>
                </a:lnTo>
                <a:lnTo>
                  <a:pt x="189" y="152"/>
                </a:lnTo>
                <a:lnTo>
                  <a:pt x="199" y="150"/>
                </a:lnTo>
                <a:lnTo>
                  <a:pt x="210" y="149"/>
                </a:lnTo>
                <a:lnTo>
                  <a:pt x="210" y="149"/>
                </a:lnTo>
                <a:lnTo>
                  <a:pt x="220" y="150"/>
                </a:lnTo>
                <a:lnTo>
                  <a:pt x="229" y="152"/>
                </a:lnTo>
                <a:lnTo>
                  <a:pt x="238" y="158"/>
                </a:lnTo>
                <a:lnTo>
                  <a:pt x="246" y="163"/>
                </a:lnTo>
                <a:lnTo>
                  <a:pt x="252" y="171"/>
                </a:lnTo>
                <a:lnTo>
                  <a:pt x="258" y="180"/>
                </a:lnTo>
                <a:lnTo>
                  <a:pt x="260" y="190"/>
                </a:lnTo>
                <a:lnTo>
                  <a:pt x="262" y="201"/>
                </a:lnTo>
                <a:lnTo>
                  <a:pt x="262" y="201"/>
                </a:lnTo>
                <a:lnTo>
                  <a:pt x="260" y="211"/>
                </a:lnTo>
                <a:lnTo>
                  <a:pt x="258" y="220"/>
                </a:lnTo>
                <a:lnTo>
                  <a:pt x="252" y="229"/>
                </a:lnTo>
                <a:lnTo>
                  <a:pt x="246" y="237"/>
                </a:lnTo>
                <a:lnTo>
                  <a:pt x="238" y="243"/>
                </a:lnTo>
                <a:lnTo>
                  <a:pt x="229" y="249"/>
                </a:lnTo>
                <a:lnTo>
                  <a:pt x="220" y="251"/>
                </a:lnTo>
                <a:lnTo>
                  <a:pt x="210" y="253"/>
                </a:lnTo>
                <a:lnTo>
                  <a:pt x="210" y="253"/>
                </a:lnTo>
                <a:close/>
                <a:moveTo>
                  <a:pt x="238" y="217"/>
                </a:moveTo>
                <a:lnTo>
                  <a:pt x="223" y="206"/>
                </a:lnTo>
                <a:lnTo>
                  <a:pt x="223" y="206"/>
                </a:lnTo>
                <a:lnTo>
                  <a:pt x="220" y="204"/>
                </a:lnTo>
                <a:lnTo>
                  <a:pt x="217" y="204"/>
                </a:lnTo>
                <a:lnTo>
                  <a:pt x="217" y="204"/>
                </a:lnTo>
                <a:lnTo>
                  <a:pt x="220" y="197"/>
                </a:lnTo>
                <a:lnTo>
                  <a:pt x="221" y="189"/>
                </a:lnTo>
                <a:lnTo>
                  <a:pt x="219" y="181"/>
                </a:lnTo>
                <a:lnTo>
                  <a:pt x="213" y="175"/>
                </a:lnTo>
                <a:lnTo>
                  <a:pt x="213" y="175"/>
                </a:lnTo>
                <a:lnTo>
                  <a:pt x="210" y="172"/>
                </a:lnTo>
                <a:lnTo>
                  <a:pt x="206" y="171"/>
                </a:lnTo>
                <a:lnTo>
                  <a:pt x="202" y="169"/>
                </a:lnTo>
                <a:lnTo>
                  <a:pt x="198" y="169"/>
                </a:lnTo>
                <a:lnTo>
                  <a:pt x="193" y="169"/>
                </a:lnTo>
                <a:lnTo>
                  <a:pt x="189" y="171"/>
                </a:lnTo>
                <a:lnTo>
                  <a:pt x="185" y="173"/>
                </a:lnTo>
                <a:lnTo>
                  <a:pt x="181" y="176"/>
                </a:lnTo>
                <a:lnTo>
                  <a:pt x="181" y="176"/>
                </a:lnTo>
                <a:lnTo>
                  <a:pt x="178" y="180"/>
                </a:lnTo>
                <a:lnTo>
                  <a:pt x="177" y="184"/>
                </a:lnTo>
                <a:lnTo>
                  <a:pt x="176" y="188"/>
                </a:lnTo>
                <a:lnTo>
                  <a:pt x="176" y="193"/>
                </a:lnTo>
                <a:lnTo>
                  <a:pt x="176" y="193"/>
                </a:lnTo>
                <a:lnTo>
                  <a:pt x="176" y="197"/>
                </a:lnTo>
                <a:lnTo>
                  <a:pt x="177" y="202"/>
                </a:lnTo>
                <a:lnTo>
                  <a:pt x="180" y="204"/>
                </a:lnTo>
                <a:lnTo>
                  <a:pt x="184" y="208"/>
                </a:lnTo>
                <a:lnTo>
                  <a:pt x="184" y="208"/>
                </a:lnTo>
                <a:lnTo>
                  <a:pt x="186" y="211"/>
                </a:lnTo>
                <a:lnTo>
                  <a:pt x="190" y="214"/>
                </a:lnTo>
                <a:lnTo>
                  <a:pt x="195" y="214"/>
                </a:lnTo>
                <a:lnTo>
                  <a:pt x="199" y="215"/>
                </a:lnTo>
                <a:lnTo>
                  <a:pt x="199" y="215"/>
                </a:lnTo>
                <a:lnTo>
                  <a:pt x="207" y="214"/>
                </a:lnTo>
                <a:lnTo>
                  <a:pt x="212" y="210"/>
                </a:lnTo>
                <a:lnTo>
                  <a:pt x="212" y="210"/>
                </a:lnTo>
                <a:lnTo>
                  <a:pt x="213" y="212"/>
                </a:lnTo>
                <a:lnTo>
                  <a:pt x="215" y="215"/>
                </a:lnTo>
                <a:lnTo>
                  <a:pt x="229" y="227"/>
                </a:lnTo>
                <a:lnTo>
                  <a:pt x="229" y="227"/>
                </a:lnTo>
                <a:lnTo>
                  <a:pt x="232" y="228"/>
                </a:lnTo>
                <a:lnTo>
                  <a:pt x="233" y="229"/>
                </a:lnTo>
                <a:lnTo>
                  <a:pt x="236" y="228"/>
                </a:lnTo>
                <a:lnTo>
                  <a:pt x="238" y="227"/>
                </a:lnTo>
                <a:lnTo>
                  <a:pt x="238" y="227"/>
                </a:lnTo>
                <a:lnTo>
                  <a:pt x="239" y="224"/>
                </a:lnTo>
                <a:lnTo>
                  <a:pt x="239" y="221"/>
                </a:lnTo>
                <a:lnTo>
                  <a:pt x="239" y="220"/>
                </a:lnTo>
                <a:lnTo>
                  <a:pt x="238" y="217"/>
                </a:lnTo>
                <a:lnTo>
                  <a:pt x="238" y="217"/>
                </a:lnTo>
                <a:close/>
                <a:moveTo>
                  <a:pt x="189" y="202"/>
                </a:moveTo>
                <a:lnTo>
                  <a:pt x="189" y="202"/>
                </a:lnTo>
                <a:lnTo>
                  <a:pt x="186" y="197"/>
                </a:lnTo>
                <a:lnTo>
                  <a:pt x="185" y="193"/>
                </a:lnTo>
                <a:lnTo>
                  <a:pt x="185" y="188"/>
                </a:lnTo>
                <a:lnTo>
                  <a:pt x="189" y="182"/>
                </a:lnTo>
                <a:lnTo>
                  <a:pt x="189" y="182"/>
                </a:lnTo>
                <a:lnTo>
                  <a:pt x="193" y="180"/>
                </a:lnTo>
                <a:lnTo>
                  <a:pt x="198" y="178"/>
                </a:lnTo>
                <a:lnTo>
                  <a:pt x="203" y="178"/>
                </a:lnTo>
                <a:lnTo>
                  <a:pt x="207" y="181"/>
                </a:lnTo>
                <a:lnTo>
                  <a:pt x="207" y="181"/>
                </a:lnTo>
                <a:lnTo>
                  <a:pt x="211" y="186"/>
                </a:lnTo>
                <a:lnTo>
                  <a:pt x="212" y="191"/>
                </a:lnTo>
                <a:lnTo>
                  <a:pt x="212" y="191"/>
                </a:lnTo>
                <a:lnTo>
                  <a:pt x="211" y="197"/>
                </a:lnTo>
                <a:lnTo>
                  <a:pt x="208" y="201"/>
                </a:lnTo>
                <a:lnTo>
                  <a:pt x="208" y="201"/>
                </a:lnTo>
                <a:lnTo>
                  <a:pt x="204" y="204"/>
                </a:lnTo>
                <a:lnTo>
                  <a:pt x="199" y="206"/>
                </a:lnTo>
                <a:lnTo>
                  <a:pt x="194" y="204"/>
                </a:lnTo>
                <a:lnTo>
                  <a:pt x="189" y="202"/>
                </a:lnTo>
                <a:lnTo>
                  <a:pt x="189" y="202"/>
                </a:lnTo>
                <a:close/>
                <a:moveTo>
                  <a:pt x="106" y="167"/>
                </a:moveTo>
                <a:lnTo>
                  <a:pt x="106" y="167"/>
                </a:lnTo>
                <a:lnTo>
                  <a:pt x="96" y="165"/>
                </a:lnTo>
                <a:lnTo>
                  <a:pt x="89" y="164"/>
                </a:lnTo>
                <a:lnTo>
                  <a:pt x="81" y="163"/>
                </a:lnTo>
                <a:lnTo>
                  <a:pt x="73" y="160"/>
                </a:lnTo>
                <a:lnTo>
                  <a:pt x="65" y="156"/>
                </a:lnTo>
                <a:lnTo>
                  <a:pt x="59" y="152"/>
                </a:lnTo>
                <a:lnTo>
                  <a:pt x="47" y="142"/>
                </a:lnTo>
                <a:lnTo>
                  <a:pt x="37" y="129"/>
                </a:lnTo>
                <a:lnTo>
                  <a:pt x="33" y="123"/>
                </a:lnTo>
                <a:lnTo>
                  <a:pt x="29" y="116"/>
                </a:lnTo>
                <a:lnTo>
                  <a:pt x="26" y="108"/>
                </a:lnTo>
                <a:lnTo>
                  <a:pt x="24" y="100"/>
                </a:lnTo>
                <a:lnTo>
                  <a:pt x="22" y="91"/>
                </a:lnTo>
                <a:lnTo>
                  <a:pt x="22" y="84"/>
                </a:lnTo>
                <a:lnTo>
                  <a:pt x="22" y="84"/>
                </a:lnTo>
                <a:lnTo>
                  <a:pt x="22" y="74"/>
                </a:lnTo>
                <a:lnTo>
                  <a:pt x="24" y="67"/>
                </a:lnTo>
                <a:lnTo>
                  <a:pt x="26" y="59"/>
                </a:lnTo>
                <a:lnTo>
                  <a:pt x="29" y="51"/>
                </a:lnTo>
                <a:lnTo>
                  <a:pt x="33" y="43"/>
                </a:lnTo>
                <a:lnTo>
                  <a:pt x="37" y="37"/>
                </a:lnTo>
                <a:lnTo>
                  <a:pt x="47" y="24"/>
                </a:lnTo>
                <a:lnTo>
                  <a:pt x="59" y="15"/>
                </a:lnTo>
                <a:lnTo>
                  <a:pt x="65" y="9"/>
                </a:lnTo>
                <a:lnTo>
                  <a:pt x="73" y="7"/>
                </a:lnTo>
                <a:lnTo>
                  <a:pt x="81" y="4"/>
                </a:lnTo>
                <a:lnTo>
                  <a:pt x="89" y="2"/>
                </a:lnTo>
                <a:lnTo>
                  <a:pt x="96" y="0"/>
                </a:lnTo>
                <a:lnTo>
                  <a:pt x="106" y="0"/>
                </a:lnTo>
                <a:lnTo>
                  <a:pt x="106" y="0"/>
                </a:lnTo>
                <a:lnTo>
                  <a:pt x="113" y="0"/>
                </a:lnTo>
                <a:lnTo>
                  <a:pt x="122" y="2"/>
                </a:lnTo>
                <a:lnTo>
                  <a:pt x="130" y="4"/>
                </a:lnTo>
                <a:lnTo>
                  <a:pt x="138" y="7"/>
                </a:lnTo>
                <a:lnTo>
                  <a:pt x="145" y="9"/>
                </a:lnTo>
                <a:lnTo>
                  <a:pt x="152" y="15"/>
                </a:lnTo>
                <a:lnTo>
                  <a:pt x="164" y="24"/>
                </a:lnTo>
                <a:lnTo>
                  <a:pt x="174" y="37"/>
                </a:lnTo>
                <a:lnTo>
                  <a:pt x="178" y="43"/>
                </a:lnTo>
                <a:lnTo>
                  <a:pt x="182" y="51"/>
                </a:lnTo>
                <a:lnTo>
                  <a:pt x="185" y="59"/>
                </a:lnTo>
                <a:lnTo>
                  <a:pt x="186" y="67"/>
                </a:lnTo>
                <a:lnTo>
                  <a:pt x="187" y="74"/>
                </a:lnTo>
                <a:lnTo>
                  <a:pt x="189" y="84"/>
                </a:lnTo>
                <a:lnTo>
                  <a:pt x="189" y="84"/>
                </a:lnTo>
                <a:lnTo>
                  <a:pt x="187" y="91"/>
                </a:lnTo>
                <a:lnTo>
                  <a:pt x="186" y="100"/>
                </a:lnTo>
                <a:lnTo>
                  <a:pt x="185" y="108"/>
                </a:lnTo>
                <a:lnTo>
                  <a:pt x="182" y="116"/>
                </a:lnTo>
                <a:lnTo>
                  <a:pt x="178" y="123"/>
                </a:lnTo>
                <a:lnTo>
                  <a:pt x="174" y="129"/>
                </a:lnTo>
                <a:lnTo>
                  <a:pt x="164" y="142"/>
                </a:lnTo>
                <a:lnTo>
                  <a:pt x="152" y="152"/>
                </a:lnTo>
                <a:lnTo>
                  <a:pt x="145" y="156"/>
                </a:lnTo>
                <a:lnTo>
                  <a:pt x="138" y="160"/>
                </a:lnTo>
                <a:lnTo>
                  <a:pt x="130" y="163"/>
                </a:lnTo>
                <a:lnTo>
                  <a:pt x="122" y="164"/>
                </a:lnTo>
                <a:lnTo>
                  <a:pt x="113" y="165"/>
                </a:lnTo>
                <a:lnTo>
                  <a:pt x="106" y="167"/>
                </a:lnTo>
                <a:lnTo>
                  <a:pt x="106" y="167"/>
                </a:lnTo>
                <a:close/>
                <a:moveTo>
                  <a:pt x="91" y="22"/>
                </a:moveTo>
                <a:lnTo>
                  <a:pt x="91" y="22"/>
                </a:lnTo>
                <a:lnTo>
                  <a:pt x="87" y="25"/>
                </a:lnTo>
                <a:lnTo>
                  <a:pt x="85" y="26"/>
                </a:lnTo>
                <a:lnTo>
                  <a:pt x="82" y="30"/>
                </a:lnTo>
                <a:lnTo>
                  <a:pt x="81" y="33"/>
                </a:lnTo>
                <a:lnTo>
                  <a:pt x="80" y="41"/>
                </a:lnTo>
                <a:lnTo>
                  <a:pt x="78" y="50"/>
                </a:lnTo>
                <a:lnTo>
                  <a:pt x="76" y="58"/>
                </a:lnTo>
                <a:lnTo>
                  <a:pt x="73" y="63"/>
                </a:lnTo>
                <a:lnTo>
                  <a:pt x="69" y="67"/>
                </a:lnTo>
                <a:lnTo>
                  <a:pt x="65" y="72"/>
                </a:lnTo>
                <a:lnTo>
                  <a:pt x="59" y="76"/>
                </a:lnTo>
                <a:lnTo>
                  <a:pt x="51" y="80"/>
                </a:lnTo>
                <a:lnTo>
                  <a:pt x="42" y="84"/>
                </a:lnTo>
                <a:lnTo>
                  <a:pt x="42" y="84"/>
                </a:lnTo>
                <a:lnTo>
                  <a:pt x="43" y="97"/>
                </a:lnTo>
                <a:lnTo>
                  <a:pt x="47" y="108"/>
                </a:lnTo>
                <a:lnTo>
                  <a:pt x="52" y="119"/>
                </a:lnTo>
                <a:lnTo>
                  <a:pt x="60" y="128"/>
                </a:lnTo>
                <a:lnTo>
                  <a:pt x="69" y="136"/>
                </a:lnTo>
                <a:lnTo>
                  <a:pt x="81" y="142"/>
                </a:lnTo>
                <a:lnTo>
                  <a:pt x="93" y="146"/>
                </a:lnTo>
                <a:lnTo>
                  <a:pt x="106" y="147"/>
                </a:lnTo>
                <a:lnTo>
                  <a:pt x="106" y="147"/>
                </a:lnTo>
                <a:lnTo>
                  <a:pt x="119" y="146"/>
                </a:lnTo>
                <a:lnTo>
                  <a:pt x="130" y="142"/>
                </a:lnTo>
                <a:lnTo>
                  <a:pt x="141" y="136"/>
                </a:lnTo>
                <a:lnTo>
                  <a:pt x="151" y="128"/>
                </a:lnTo>
                <a:lnTo>
                  <a:pt x="159" y="119"/>
                </a:lnTo>
                <a:lnTo>
                  <a:pt x="164" y="108"/>
                </a:lnTo>
                <a:lnTo>
                  <a:pt x="168" y="97"/>
                </a:lnTo>
                <a:lnTo>
                  <a:pt x="169" y="84"/>
                </a:lnTo>
                <a:lnTo>
                  <a:pt x="169" y="84"/>
                </a:lnTo>
                <a:lnTo>
                  <a:pt x="163" y="78"/>
                </a:lnTo>
                <a:lnTo>
                  <a:pt x="156" y="74"/>
                </a:lnTo>
                <a:lnTo>
                  <a:pt x="142" y="69"/>
                </a:lnTo>
                <a:lnTo>
                  <a:pt x="115" y="60"/>
                </a:lnTo>
                <a:lnTo>
                  <a:pt x="103" y="55"/>
                </a:lnTo>
                <a:lnTo>
                  <a:pt x="99" y="51"/>
                </a:lnTo>
                <a:lnTo>
                  <a:pt x="95" y="47"/>
                </a:lnTo>
                <a:lnTo>
                  <a:pt x="93" y="43"/>
                </a:lnTo>
                <a:lnTo>
                  <a:pt x="91" y="37"/>
                </a:lnTo>
                <a:lnTo>
                  <a:pt x="90" y="30"/>
                </a:lnTo>
                <a:lnTo>
                  <a:pt x="91" y="22"/>
                </a:lnTo>
                <a:lnTo>
                  <a:pt x="91" y="22"/>
                </a:lnTo>
                <a:close/>
                <a:moveTo>
                  <a:pt x="54" y="172"/>
                </a:moveTo>
                <a:lnTo>
                  <a:pt x="148" y="172"/>
                </a:lnTo>
                <a:lnTo>
                  <a:pt x="148" y="172"/>
                </a:lnTo>
                <a:lnTo>
                  <a:pt x="146" y="178"/>
                </a:lnTo>
                <a:lnTo>
                  <a:pt x="143" y="185"/>
                </a:lnTo>
                <a:lnTo>
                  <a:pt x="142" y="193"/>
                </a:lnTo>
                <a:lnTo>
                  <a:pt x="142" y="201"/>
                </a:lnTo>
                <a:lnTo>
                  <a:pt x="142" y="201"/>
                </a:lnTo>
                <a:lnTo>
                  <a:pt x="142" y="208"/>
                </a:lnTo>
                <a:lnTo>
                  <a:pt x="143" y="216"/>
                </a:lnTo>
                <a:lnTo>
                  <a:pt x="146" y="224"/>
                </a:lnTo>
                <a:lnTo>
                  <a:pt x="150" y="232"/>
                </a:lnTo>
                <a:lnTo>
                  <a:pt x="154" y="238"/>
                </a:lnTo>
                <a:lnTo>
                  <a:pt x="158" y="245"/>
                </a:lnTo>
                <a:lnTo>
                  <a:pt x="163" y="250"/>
                </a:lnTo>
                <a:lnTo>
                  <a:pt x="169" y="255"/>
                </a:lnTo>
                <a:lnTo>
                  <a:pt x="0" y="255"/>
                </a:lnTo>
                <a:lnTo>
                  <a:pt x="28" y="193"/>
                </a:lnTo>
                <a:lnTo>
                  <a:pt x="28" y="193"/>
                </a:lnTo>
                <a:lnTo>
                  <a:pt x="29" y="189"/>
                </a:lnTo>
                <a:lnTo>
                  <a:pt x="33" y="182"/>
                </a:lnTo>
                <a:lnTo>
                  <a:pt x="37" y="178"/>
                </a:lnTo>
                <a:lnTo>
                  <a:pt x="41" y="175"/>
                </a:lnTo>
                <a:lnTo>
                  <a:pt x="47" y="172"/>
                </a:lnTo>
                <a:lnTo>
                  <a:pt x="54" y="172"/>
                </a:lnTo>
                <a:lnTo>
                  <a:pt x="54" y="172"/>
                </a:lnTo>
                <a:close/>
              </a:path>
            </a:pathLst>
          </a:custGeom>
          <a:solidFill>
            <a:sysClr val="window" lastClr="FFFFFF"/>
          </a:solidFill>
          <a:ln>
            <a:noFill/>
          </a:ln>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Freeform 230"/>
          <p:cNvSpPr>
            <a:spLocks noEditPoints="1"/>
          </p:cNvSpPr>
          <p:nvPr/>
        </p:nvSpPr>
        <p:spPr bwMode="auto">
          <a:xfrm>
            <a:off x="6944815" y="2564729"/>
            <a:ext cx="642741" cy="534761"/>
          </a:xfrm>
          <a:custGeom>
            <a:avLst/>
            <a:gdLst>
              <a:gd name="T0" fmla="*/ 189 w 249"/>
              <a:gd name="T1" fmla="*/ 150 h 208"/>
              <a:gd name="T2" fmla="*/ 171 w 249"/>
              <a:gd name="T3" fmla="*/ 140 h 208"/>
              <a:gd name="T4" fmla="*/ 150 w 249"/>
              <a:gd name="T5" fmla="*/ 125 h 208"/>
              <a:gd name="T6" fmla="*/ 222 w 249"/>
              <a:gd name="T7" fmla="*/ 109 h 208"/>
              <a:gd name="T8" fmla="*/ 234 w 249"/>
              <a:gd name="T9" fmla="*/ 116 h 208"/>
              <a:gd name="T10" fmla="*/ 196 w 249"/>
              <a:gd name="T11" fmla="*/ 161 h 208"/>
              <a:gd name="T12" fmla="*/ 183 w 249"/>
              <a:gd name="T13" fmla="*/ 98 h 208"/>
              <a:gd name="T14" fmla="*/ 196 w 249"/>
              <a:gd name="T15" fmla="*/ 56 h 208"/>
              <a:gd name="T16" fmla="*/ 191 w 249"/>
              <a:gd name="T17" fmla="*/ 30 h 208"/>
              <a:gd name="T18" fmla="*/ 167 w 249"/>
              <a:gd name="T19" fmla="*/ 5 h 208"/>
              <a:gd name="T20" fmla="*/ 189 w 249"/>
              <a:gd name="T21" fmla="*/ 3 h 208"/>
              <a:gd name="T22" fmla="*/ 221 w 249"/>
              <a:gd name="T23" fmla="*/ 13 h 208"/>
              <a:gd name="T24" fmla="*/ 236 w 249"/>
              <a:gd name="T25" fmla="*/ 51 h 208"/>
              <a:gd name="T26" fmla="*/ 228 w 249"/>
              <a:gd name="T27" fmla="*/ 77 h 208"/>
              <a:gd name="T28" fmla="*/ 199 w 249"/>
              <a:gd name="T29" fmla="*/ 98 h 208"/>
              <a:gd name="T30" fmla="*/ 182 w 249"/>
              <a:gd name="T31" fmla="*/ 60 h 208"/>
              <a:gd name="T32" fmla="*/ 163 w 249"/>
              <a:gd name="T33" fmla="*/ 103 h 208"/>
              <a:gd name="T34" fmla="*/ 122 w 249"/>
              <a:gd name="T35" fmla="*/ 120 h 208"/>
              <a:gd name="T36" fmla="*/ 88 w 249"/>
              <a:gd name="T37" fmla="*/ 109 h 208"/>
              <a:gd name="T38" fmla="*/ 63 w 249"/>
              <a:gd name="T39" fmla="*/ 73 h 208"/>
              <a:gd name="T40" fmla="*/ 66 w 249"/>
              <a:gd name="T41" fmla="*/ 36 h 208"/>
              <a:gd name="T42" fmla="*/ 98 w 249"/>
              <a:gd name="T43" fmla="*/ 5 h 208"/>
              <a:gd name="T44" fmla="*/ 134 w 249"/>
              <a:gd name="T45" fmla="*/ 1 h 208"/>
              <a:gd name="T46" fmla="*/ 171 w 249"/>
              <a:gd name="T47" fmla="*/ 27 h 208"/>
              <a:gd name="T48" fmla="*/ 182 w 249"/>
              <a:gd name="T49" fmla="*/ 60 h 208"/>
              <a:gd name="T50" fmla="*/ 104 w 249"/>
              <a:gd name="T51" fmla="*/ 25 h 208"/>
              <a:gd name="T52" fmla="*/ 88 w 249"/>
              <a:gd name="T53" fmla="*/ 55 h 208"/>
              <a:gd name="T54" fmla="*/ 79 w 249"/>
              <a:gd name="T55" fmla="*/ 78 h 208"/>
              <a:gd name="T56" fmla="*/ 104 w 249"/>
              <a:gd name="T57" fmla="*/ 103 h 208"/>
              <a:gd name="T58" fmla="*/ 131 w 249"/>
              <a:gd name="T59" fmla="*/ 105 h 208"/>
              <a:gd name="T60" fmla="*/ 160 w 249"/>
              <a:gd name="T61" fmla="*/ 86 h 208"/>
              <a:gd name="T62" fmla="*/ 167 w 249"/>
              <a:gd name="T63" fmla="*/ 60 h 208"/>
              <a:gd name="T64" fmla="*/ 121 w 249"/>
              <a:gd name="T65" fmla="*/ 40 h 208"/>
              <a:gd name="T66" fmla="*/ 111 w 249"/>
              <a:gd name="T67" fmla="*/ 27 h 208"/>
              <a:gd name="T68" fmla="*/ 78 w 249"/>
              <a:gd name="T69" fmla="*/ 4 h 208"/>
              <a:gd name="T70" fmla="*/ 53 w 249"/>
              <a:gd name="T71" fmla="*/ 30 h 208"/>
              <a:gd name="T72" fmla="*/ 46 w 249"/>
              <a:gd name="T73" fmla="*/ 56 h 208"/>
              <a:gd name="T74" fmla="*/ 59 w 249"/>
              <a:gd name="T75" fmla="*/ 104 h 208"/>
              <a:gd name="T76" fmla="*/ 49 w 249"/>
              <a:gd name="T77" fmla="*/ 103 h 208"/>
              <a:gd name="T78" fmla="*/ 19 w 249"/>
              <a:gd name="T79" fmla="*/ 79 h 208"/>
              <a:gd name="T80" fmla="*/ 11 w 249"/>
              <a:gd name="T81" fmla="*/ 51 h 208"/>
              <a:gd name="T82" fmla="*/ 27 w 249"/>
              <a:gd name="T83" fmla="*/ 14 h 208"/>
              <a:gd name="T84" fmla="*/ 59 w 249"/>
              <a:gd name="T85" fmla="*/ 3 h 208"/>
              <a:gd name="T86" fmla="*/ 78 w 249"/>
              <a:gd name="T87" fmla="*/ 4 h 208"/>
              <a:gd name="T88" fmla="*/ 65 w 249"/>
              <a:gd name="T89" fmla="*/ 109 h 208"/>
              <a:gd name="T90" fmla="*/ 104 w 249"/>
              <a:gd name="T91" fmla="*/ 130 h 208"/>
              <a:gd name="T92" fmla="*/ 70 w 249"/>
              <a:gd name="T93" fmla="*/ 142 h 208"/>
              <a:gd name="T94" fmla="*/ 53 w 249"/>
              <a:gd name="T95" fmla="*/ 156 h 208"/>
              <a:gd name="T96" fmla="*/ 14 w 249"/>
              <a:gd name="T97" fmla="*/ 121 h 208"/>
              <a:gd name="T98" fmla="*/ 26 w 249"/>
              <a:gd name="T99" fmla="*/ 109 h 208"/>
              <a:gd name="T100" fmla="*/ 162 w 249"/>
              <a:gd name="T101" fmla="*/ 146 h 208"/>
              <a:gd name="T102" fmla="*/ 174 w 249"/>
              <a:gd name="T103" fmla="*/ 150 h 208"/>
              <a:gd name="T104" fmla="*/ 197 w 249"/>
              <a:gd name="T105" fmla="*/ 208 h 208"/>
              <a:gd name="T106" fmla="*/ 66 w 249"/>
              <a:gd name="T107" fmla="*/ 159 h 208"/>
              <a:gd name="T108" fmla="*/ 79 w 249"/>
              <a:gd name="T109" fmla="*/ 14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9" h="208">
                <a:moveTo>
                  <a:pt x="196" y="161"/>
                </a:moveTo>
                <a:lnTo>
                  <a:pt x="196" y="161"/>
                </a:lnTo>
                <a:lnTo>
                  <a:pt x="193" y="156"/>
                </a:lnTo>
                <a:lnTo>
                  <a:pt x="189" y="150"/>
                </a:lnTo>
                <a:lnTo>
                  <a:pt x="187" y="146"/>
                </a:lnTo>
                <a:lnTo>
                  <a:pt x="183" y="143"/>
                </a:lnTo>
                <a:lnTo>
                  <a:pt x="178" y="142"/>
                </a:lnTo>
                <a:lnTo>
                  <a:pt x="171" y="140"/>
                </a:lnTo>
                <a:lnTo>
                  <a:pt x="136" y="140"/>
                </a:lnTo>
                <a:lnTo>
                  <a:pt x="140" y="129"/>
                </a:lnTo>
                <a:lnTo>
                  <a:pt x="140" y="129"/>
                </a:lnTo>
                <a:lnTo>
                  <a:pt x="150" y="125"/>
                </a:lnTo>
                <a:lnTo>
                  <a:pt x="161" y="122"/>
                </a:lnTo>
                <a:lnTo>
                  <a:pt x="170" y="117"/>
                </a:lnTo>
                <a:lnTo>
                  <a:pt x="179" y="109"/>
                </a:lnTo>
                <a:lnTo>
                  <a:pt x="222" y="109"/>
                </a:lnTo>
                <a:lnTo>
                  <a:pt x="222" y="109"/>
                </a:lnTo>
                <a:lnTo>
                  <a:pt x="226" y="109"/>
                </a:lnTo>
                <a:lnTo>
                  <a:pt x="228" y="111"/>
                </a:lnTo>
                <a:lnTo>
                  <a:pt x="234" y="116"/>
                </a:lnTo>
                <a:lnTo>
                  <a:pt x="236" y="120"/>
                </a:lnTo>
                <a:lnTo>
                  <a:pt x="236" y="121"/>
                </a:lnTo>
                <a:lnTo>
                  <a:pt x="249" y="161"/>
                </a:lnTo>
                <a:lnTo>
                  <a:pt x="196" y="161"/>
                </a:lnTo>
                <a:close/>
                <a:moveTo>
                  <a:pt x="189" y="99"/>
                </a:moveTo>
                <a:lnTo>
                  <a:pt x="189" y="99"/>
                </a:lnTo>
                <a:lnTo>
                  <a:pt x="183" y="98"/>
                </a:lnTo>
                <a:lnTo>
                  <a:pt x="183" y="98"/>
                </a:lnTo>
                <a:lnTo>
                  <a:pt x="188" y="88"/>
                </a:lnTo>
                <a:lnTo>
                  <a:pt x="192" y="78"/>
                </a:lnTo>
                <a:lnTo>
                  <a:pt x="195" y="68"/>
                </a:lnTo>
                <a:lnTo>
                  <a:pt x="196" y="56"/>
                </a:lnTo>
                <a:lnTo>
                  <a:pt x="196" y="56"/>
                </a:lnTo>
                <a:lnTo>
                  <a:pt x="195" y="46"/>
                </a:lnTo>
                <a:lnTo>
                  <a:pt x="193" y="36"/>
                </a:lnTo>
                <a:lnTo>
                  <a:pt x="191" y="30"/>
                </a:lnTo>
                <a:lnTo>
                  <a:pt x="187" y="23"/>
                </a:lnTo>
                <a:lnTo>
                  <a:pt x="178" y="14"/>
                </a:lnTo>
                <a:lnTo>
                  <a:pt x="167" y="5"/>
                </a:lnTo>
                <a:lnTo>
                  <a:pt x="167" y="5"/>
                </a:lnTo>
                <a:lnTo>
                  <a:pt x="161" y="7"/>
                </a:lnTo>
                <a:lnTo>
                  <a:pt x="163" y="5"/>
                </a:lnTo>
                <a:lnTo>
                  <a:pt x="174" y="4"/>
                </a:lnTo>
                <a:lnTo>
                  <a:pt x="189" y="3"/>
                </a:lnTo>
                <a:lnTo>
                  <a:pt x="197" y="4"/>
                </a:lnTo>
                <a:lnTo>
                  <a:pt x="206" y="5"/>
                </a:lnTo>
                <a:lnTo>
                  <a:pt x="214" y="8"/>
                </a:lnTo>
                <a:lnTo>
                  <a:pt x="221" y="13"/>
                </a:lnTo>
                <a:lnTo>
                  <a:pt x="227" y="18"/>
                </a:lnTo>
                <a:lnTo>
                  <a:pt x="232" y="27"/>
                </a:lnTo>
                <a:lnTo>
                  <a:pt x="236" y="38"/>
                </a:lnTo>
                <a:lnTo>
                  <a:pt x="236" y="51"/>
                </a:lnTo>
                <a:lnTo>
                  <a:pt x="236" y="51"/>
                </a:lnTo>
                <a:lnTo>
                  <a:pt x="236" y="60"/>
                </a:lnTo>
                <a:lnTo>
                  <a:pt x="234" y="69"/>
                </a:lnTo>
                <a:lnTo>
                  <a:pt x="228" y="77"/>
                </a:lnTo>
                <a:lnTo>
                  <a:pt x="223" y="85"/>
                </a:lnTo>
                <a:lnTo>
                  <a:pt x="215" y="90"/>
                </a:lnTo>
                <a:lnTo>
                  <a:pt x="208" y="95"/>
                </a:lnTo>
                <a:lnTo>
                  <a:pt x="199" y="98"/>
                </a:lnTo>
                <a:lnTo>
                  <a:pt x="189" y="99"/>
                </a:lnTo>
                <a:lnTo>
                  <a:pt x="189" y="99"/>
                </a:lnTo>
                <a:close/>
                <a:moveTo>
                  <a:pt x="182" y="60"/>
                </a:moveTo>
                <a:lnTo>
                  <a:pt x="182" y="60"/>
                </a:lnTo>
                <a:lnTo>
                  <a:pt x="180" y="73"/>
                </a:lnTo>
                <a:lnTo>
                  <a:pt x="176" y="83"/>
                </a:lnTo>
                <a:lnTo>
                  <a:pt x="171" y="94"/>
                </a:lnTo>
                <a:lnTo>
                  <a:pt x="163" y="103"/>
                </a:lnTo>
                <a:lnTo>
                  <a:pt x="154" y="109"/>
                </a:lnTo>
                <a:lnTo>
                  <a:pt x="145" y="116"/>
                </a:lnTo>
                <a:lnTo>
                  <a:pt x="134" y="118"/>
                </a:lnTo>
                <a:lnTo>
                  <a:pt x="122" y="120"/>
                </a:lnTo>
                <a:lnTo>
                  <a:pt x="122" y="120"/>
                </a:lnTo>
                <a:lnTo>
                  <a:pt x="109" y="118"/>
                </a:lnTo>
                <a:lnTo>
                  <a:pt x="98" y="116"/>
                </a:lnTo>
                <a:lnTo>
                  <a:pt x="88" y="109"/>
                </a:lnTo>
                <a:lnTo>
                  <a:pt x="79" y="103"/>
                </a:lnTo>
                <a:lnTo>
                  <a:pt x="72" y="94"/>
                </a:lnTo>
                <a:lnTo>
                  <a:pt x="66" y="83"/>
                </a:lnTo>
                <a:lnTo>
                  <a:pt x="63" y="73"/>
                </a:lnTo>
                <a:lnTo>
                  <a:pt x="62" y="60"/>
                </a:lnTo>
                <a:lnTo>
                  <a:pt x="62" y="60"/>
                </a:lnTo>
                <a:lnTo>
                  <a:pt x="63" y="48"/>
                </a:lnTo>
                <a:lnTo>
                  <a:pt x="66" y="36"/>
                </a:lnTo>
                <a:lnTo>
                  <a:pt x="72" y="27"/>
                </a:lnTo>
                <a:lnTo>
                  <a:pt x="79" y="18"/>
                </a:lnTo>
                <a:lnTo>
                  <a:pt x="88" y="10"/>
                </a:lnTo>
                <a:lnTo>
                  <a:pt x="98" y="5"/>
                </a:lnTo>
                <a:lnTo>
                  <a:pt x="109" y="1"/>
                </a:lnTo>
                <a:lnTo>
                  <a:pt x="122" y="0"/>
                </a:lnTo>
                <a:lnTo>
                  <a:pt x="122" y="0"/>
                </a:lnTo>
                <a:lnTo>
                  <a:pt x="134" y="1"/>
                </a:lnTo>
                <a:lnTo>
                  <a:pt x="145" y="5"/>
                </a:lnTo>
                <a:lnTo>
                  <a:pt x="154" y="10"/>
                </a:lnTo>
                <a:lnTo>
                  <a:pt x="163" y="18"/>
                </a:lnTo>
                <a:lnTo>
                  <a:pt x="171" y="27"/>
                </a:lnTo>
                <a:lnTo>
                  <a:pt x="176" y="36"/>
                </a:lnTo>
                <a:lnTo>
                  <a:pt x="180" y="48"/>
                </a:lnTo>
                <a:lnTo>
                  <a:pt x="182" y="60"/>
                </a:lnTo>
                <a:lnTo>
                  <a:pt x="182" y="60"/>
                </a:lnTo>
                <a:close/>
                <a:moveTo>
                  <a:pt x="111" y="17"/>
                </a:moveTo>
                <a:lnTo>
                  <a:pt x="111" y="17"/>
                </a:lnTo>
                <a:lnTo>
                  <a:pt x="106" y="20"/>
                </a:lnTo>
                <a:lnTo>
                  <a:pt x="104" y="25"/>
                </a:lnTo>
                <a:lnTo>
                  <a:pt x="102" y="36"/>
                </a:lnTo>
                <a:lnTo>
                  <a:pt x="100" y="42"/>
                </a:lnTo>
                <a:lnTo>
                  <a:pt x="96" y="48"/>
                </a:lnTo>
                <a:lnTo>
                  <a:pt x="88" y="55"/>
                </a:lnTo>
                <a:lnTo>
                  <a:pt x="75" y="60"/>
                </a:lnTo>
                <a:lnTo>
                  <a:pt x="75" y="60"/>
                </a:lnTo>
                <a:lnTo>
                  <a:pt x="76" y="69"/>
                </a:lnTo>
                <a:lnTo>
                  <a:pt x="79" y="78"/>
                </a:lnTo>
                <a:lnTo>
                  <a:pt x="84" y="86"/>
                </a:lnTo>
                <a:lnTo>
                  <a:pt x="89" y="92"/>
                </a:lnTo>
                <a:lnTo>
                  <a:pt x="96" y="99"/>
                </a:lnTo>
                <a:lnTo>
                  <a:pt x="104" y="103"/>
                </a:lnTo>
                <a:lnTo>
                  <a:pt x="113" y="105"/>
                </a:lnTo>
                <a:lnTo>
                  <a:pt x="122" y="107"/>
                </a:lnTo>
                <a:lnTo>
                  <a:pt x="122" y="107"/>
                </a:lnTo>
                <a:lnTo>
                  <a:pt x="131" y="105"/>
                </a:lnTo>
                <a:lnTo>
                  <a:pt x="139" y="103"/>
                </a:lnTo>
                <a:lnTo>
                  <a:pt x="147" y="99"/>
                </a:lnTo>
                <a:lnTo>
                  <a:pt x="154" y="92"/>
                </a:lnTo>
                <a:lnTo>
                  <a:pt x="160" y="86"/>
                </a:lnTo>
                <a:lnTo>
                  <a:pt x="163" y="78"/>
                </a:lnTo>
                <a:lnTo>
                  <a:pt x="166" y="69"/>
                </a:lnTo>
                <a:lnTo>
                  <a:pt x="167" y="60"/>
                </a:lnTo>
                <a:lnTo>
                  <a:pt x="167" y="60"/>
                </a:lnTo>
                <a:lnTo>
                  <a:pt x="158" y="55"/>
                </a:lnTo>
                <a:lnTo>
                  <a:pt x="148" y="49"/>
                </a:lnTo>
                <a:lnTo>
                  <a:pt x="128" y="44"/>
                </a:lnTo>
                <a:lnTo>
                  <a:pt x="121" y="40"/>
                </a:lnTo>
                <a:lnTo>
                  <a:pt x="117" y="38"/>
                </a:lnTo>
                <a:lnTo>
                  <a:pt x="114" y="35"/>
                </a:lnTo>
                <a:lnTo>
                  <a:pt x="113" y="31"/>
                </a:lnTo>
                <a:lnTo>
                  <a:pt x="111" y="27"/>
                </a:lnTo>
                <a:lnTo>
                  <a:pt x="111" y="22"/>
                </a:lnTo>
                <a:lnTo>
                  <a:pt x="111" y="17"/>
                </a:lnTo>
                <a:lnTo>
                  <a:pt x="111" y="17"/>
                </a:lnTo>
                <a:close/>
                <a:moveTo>
                  <a:pt x="78" y="4"/>
                </a:moveTo>
                <a:lnTo>
                  <a:pt x="78" y="4"/>
                </a:lnTo>
                <a:lnTo>
                  <a:pt x="67" y="14"/>
                </a:lnTo>
                <a:lnTo>
                  <a:pt x="57" y="25"/>
                </a:lnTo>
                <a:lnTo>
                  <a:pt x="53" y="30"/>
                </a:lnTo>
                <a:lnTo>
                  <a:pt x="50" y="38"/>
                </a:lnTo>
                <a:lnTo>
                  <a:pt x="48" y="47"/>
                </a:lnTo>
                <a:lnTo>
                  <a:pt x="46" y="56"/>
                </a:lnTo>
                <a:lnTo>
                  <a:pt x="46" y="56"/>
                </a:lnTo>
                <a:lnTo>
                  <a:pt x="48" y="69"/>
                </a:lnTo>
                <a:lnTo>
                  <a:pt x="50" y="81"/>
                </a:lnTo>
                <a:lnTo>
                  <a:pt x="54" y="94"/>
                </a:lnTo>
                <a:lnTo>
                  <a:pt x="59" y="104"/>
                </a:lnTo>
                <a:lnTo>
                  <a:pt x="59" y="104"/>
                </a:lnTo>
                <a:lnTo>
                  <a:pt x="59" y="104"/>
                </a:lnTo>
                <a:lnTo>
                  <a:pt x="59" y="104"/>
                </a:lnTo>
                <a:lnTo>
                  <a:pt x="49" y="103"/>
                </a:lnTo>
                <a:lnTo>
                  <a:pt x="41" y="99"/>
                </a:lnTo>
                <a:lnTo>
                  <a:pt x="32" y="94"/>
                </a:lnTo>
                <a:lnTo>
                  <a:pt x="26" y="87"/>
                </a:lnTo>
                <a:lnTo>
                  <a:pt x="19" y="79"/>
                </a:lnTo>
                <a:lnTo>
                  <a:pt x="15" y="70"/>
                </a:lnTo>
                <a:lnTo>
                  <a:pt x="13" y="60"/>
                </a:lnTo>
                <a:lnTo>
                  <a:pt x="11" y="51"/>
                </a:lnTo>
                <a:lnTo>
                  <a:pt x="11" y="51"/>
                </a:lnTo>
                <a:lnTo>
                  <a:pt x="13" y="38"/>
                </a:lnTo>
                <a:lnTo>
                  <a:pt x="17" y="29"/>
                </a:lnTo>
                <a:lnTo>
                  <a:pt x="20" y="20"/>
                </a:lnTo>
                <a:lnTo>
                  <a:pt x="27" y="14"/>
                </a:lnTo>
                <a:lnTo>
                  <a:pt x="35" y="9"/>
                </a:lnTo>
                <a:lnTo>
                  <a:pt x="43" y="7"/>
                </a:lnTo>
                <a:lnTo>
                  <a:pt x="50" y="4"/>
                </a:lnTo>
                <a:lnTo>
                  <a:pt x="59" y="3"/>
                </a:lnTo>
                <a:lnTo>
                  <a:pt x="74" y="3"/>
                </a:lnTo>
                <a:lnTo>
                  <a:pt x="84" y="4"/>
                </a:lnTo>
                <a:lnTo>
                  <a:pt x="85" y="5"/>
                </a:lnTo>
                <a:lnTo>
                  <a:pt x="78" y="4"/>
                </a:lnTo>
                <a:lnTo>
                  <a:pt x="78" y="4"/>
                </a:lnTo>
                <a:close/>
                <a:moveTo>
                  <a:pt x="30" y="109"/>
                </a:moveTo>
                <a:lnTo>
                  <a:pt x="65" y="109"/>
                </a:lnTo>
                <a:lnTo>
                  <a:pt x="65" y="109"/>
                </a:lnTo>
                <a:lnTo>
                  <a:pt x="72" y="118"/>
                </a:lnTo>
                <a:lnTo>
                  <a:pt x="82" y="124"/>
                </a:lnTo>
                <a:lnTo>
                  <a:pt x="92" y="127"/>
                </a:lnTo>
                <a:lnTo>
                  <a:pt x="104" y="130"/>
                </a:lnTo>
                <a:lnTo>
                  <a:pt x="106" y="140"/>
                </a:lnTo>
                <a:lnTo>
                  <a:pt x="75" y="140"/>
                </a:lnTo>
                <a:lnTo>
                  <a:pt x="75" y="140"/>
                </a:lnTo>
                <a:lnTo>
                  <a:pt x="70" y="142"/>
                </a:lnTo>
                <a:lnTo>
                  <a:pt x="65" y="143"/>
                </a:lnTo>
                <a:lnTo>
                  <a:pt x="61" y="146"/>
                </a:lnTo>
                <a:lnTo>
                  <a:pt x="58" y="150"/>
                </a:lnTo>
                <a:lnTo>
                  <a:pt x="53" y="156"/>
                </a:lnTo>
                <a:lnTo>
                  <a:pt x="52" y="161"/>
                </a:lnTo>
                <a:lnTo>
                  <a:pt x="0" y="161"/>
                </a:lnTo>
                <a:lnTo>
                  <a:pt x="14" y="121"/>
                </a:lnTo>
                <a:lnTo>
                  <a:pt x="14" y="121"/>
                </a:lnTo>
                <a:lnTo>
                  <a:pt x="15" y="120"/>
                </a:lnTo>
                <a:lnTo>
                  <a:pt x="18" y="116"/>
                </a:lnTo>
                <a:lnTo>
                  <a:pt x="22" y="111"/>
                </a:lnTo>
                <a:lnTo>
                  <a:pt x="26" y="109"/>
                </a:lnTo>
                <a:lnTo>
                  <a:pt x="30" y="109"/>
                </a:lnTo>
                <a:lnTo>
                  <a:pt x="30" y="109"/>
                </a:lnTo>
                <a:close/>
                <a:moveTo>
                  <a:pt x="84" y="146"/>
                </a:moveTo>
                <a:lnTo>
                  <a:pt x="162" y="146"/>
                </a:lnTo>
                <a:lnTo>
                  <a:pt x="162" y="146"/>
                </a:lnTo>
                <a:lnTo>
                  <a:pt x="167" y="146"/>
                </a:lnTo>
                <a:lnTo>
                  <a:pt x="171" y="148"/>
                </a:lnTo>
                <a:lnTo>
                  <a:pt x="174" y="150"/>
                </a:lnTo>
                <a:lnTo>
                  <a:pt x="176" y="153"/>
                </a:lnTo>
                <a:lnTo>
                  <a:pt x="180" y="159"/>
                </a:lnTo>
                <a:lnTo>
                  <a:pt x="182" y="160"/>
                </a:lnTo>
                <a:lnTo>
                  <a:pt x="197" y="208"/>
                </a:lnTo>
                <a:lnTo>
                  <a:pt x="46" y="208"/>
                </a:lnTo>
                <a:lnTo>
                  <a:pt x="66" y="160"/>
                </a:lnTo>
                <a:lnTo>
                  <a:pt x="66" y="160"/>
                </a:lnTo>
                <a:lnTo>
                  <a:pt x="66" y="159"/>
                </a:lnTo>
                <a:lnTo>
                  <a:pt x="70" y="153"/>
                </a:lnTo>
                <a:lnTo>
                  <a:pt x="72" y="150"/>
                </a:lnTo>
                <a:lnTo>
                  <a:pt x="75" y="148"/>
                </a:lnTo>
                <a:lnTo>
                  <a:pt x="79" y="146"/>
                </a:lnTo>
                <a:lnTo>
                  <a:pt x="84" y="146"/>
                </a:lnTo>
                <a:lnTo>
                  <a:pt x="84" y="146"/>
                </a:lnTo>
                <a:close/>
              </a:path>
            </a:pathLst>
          </a:custGeom>
          <a:solidFill>
            <a:sysClr val="window" lastClr="FFFFFF"/>
          </a:solidFill>
          <a:ln>
            <a:noFill/>
          </a:ln>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2407047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75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37500">
                                          <p:cBhvr additive="base">
                                            <p:cTn id="7" dur="300" fill="hold"/>
                                            <p:tgtEl>
                                              <p:spTgt spid="27"/>
                                            </p:tgtEl>
                                            <p:attrNameLst>
                                              <p:attrName>ppt_x</p:attrName>
                                            </p:attrNameLst>
                                          </p:cBhvr>
                                          <p:tavLst>
                                            <p:tav tm="0">
                                              <p:val>
                                                <p:strVal val="0-#ppt_w/2"/>
                                              </p:val>
                                            </p:tav>
                                            <p:tav tm="100000">
                                              <p:val>
                                                <p:strVal val="#ppt_x"/>
                                              </p:val>
                                            </p:tav>
                                          </p:tavLst>
                                        </p:anim>
                                        <p:anim calcmode="lin" valueType="num" p14:bounceEnd="37500">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6" presetClass="emph" presetSubtype="0" fill="hold" grpId="1" nodeType="afterEffect" p14:presetBounceEnd="40000">
                                      <p:stCondLst>
                                        <p:cond delay="0"/>
                                      </p:stCondLst>
                                      <p:childTnLst>
                                        <p:animScale p14:bounceEnd="40000">
                                          <p:cBhvr>
                                            <p:cTn id="11" dur="100" fill="hold"/>
                                            <p:tgtEl>
                                              <p:spTgt spid="27"/>
                                            </p:tgtEl>
                                          </p:cBhvr>
                                          <p:by x="105000" y="105000"/>
                                        </p:animScale>
                                      </p:childTnLst>
                                    </p:cTn>
                                  </p:par>
                                </p:childTnLst>
                              </p:cTn>
                            </p:par>
                            <p:par>
                              <p:cTn id="12" fill="hold">
                                <p:stCondLst>
                                  <p:cond delay="400"/>
                                </p:stCondLst>
                                <p:childTnLst>
                                  <p:par>
                                    <p:cTn id="13" presetID="6" presetClass="emph" presetSubtype="0" decel="100000" fill="hold" grpId="2" nodeType="afterEffect">
                                      <p:stCondLst>
                                        <p:cond delay="0"/>
                                      </p:stCondLst>
                                      <p:childTnLst>
                                        <p:animScale>
                                          <p:cBhvr>
                                            <p:cTn id="14" dur="100" fill="hold"/>
                                            <p:tgtEl>
                                              <p:spTgt spid="27"/>
                                            </p:tgtEl>
                                          </p:cBhvr>
                                          <p:by x="95000" y="95000"/>
                                        </p:animScale>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left)">
                                          <p:cBhvr>
                                            <p:cTn id="18" dur="250"/>
                                            <p:tgtEl>
                                              <p:spTgt spid="31"/>
                                            </p:tgtEl>
                                          </p:cBhvr>
                                        </p:animEffect>
                                      </p:childTnLst>
                                    </p:cTn>
                                  </p:par>
                                </p:childTnLst>
                              </p:cTn>
                            </p:par>
                            <p:par>
                              <p:cTn id="19" fill="hold">
                                <p:stCondLst>
                                  <p:cond delay="750"/>
                                </p:stCondLst>
                                <p:childTnLst>
                                  <p:par>
                                    <p:cTn id="20" presetID="2" presetClass="entr" presetSubtype="8" fill="hold" grpId="0" nodeType="afterEffect" p14:presetBounceEnd="37500">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14:bounceEnd="37500">
                                          <p:cBhvr additive="base">
                                            <p:cTn id="22" dur="300" fill="hold"/>
                                            <p:tgtEl>
                                              <p:spTgt spid="28"/>
                                            </p:tgtEl>
                                            <p:attrNameLst>
                                              <p:attrName>ppt_x</p:attrName>
                                            </p:attrNameLst>
                                          </p:cBhvr>
                                          <p:tavLst>
                                            <p:tav tm="0">
                                              <p:val>
                                                <p:strVal val="0-#ppt_w/2"/>
                                              </p:val>
                                            </p:tav>
                                            <p:tav tm="100000">
                                              <p:val>
                                                <p:strVal val="#ppt_x"/>
                                              </p:val>
                                            </p:tav>
                                          </p:tavLst>
                                        </p:anim>
                                        <p:anim calcmode="lin" valueType="num" p14:bounceEnd="37500">
                                          <p:cBhvr additive="base">
                                            <p:cTn id="23" dur="300" fill="hold"/>
                                            <p:tgtEl>
                                              <p:spTgt spid="28"/>
                                            </p:tgtEl>
                                            <p:attrNameLst>
                                              <p:attrName>ppt_y</p:attrName>
                                            </p:attrNameLst>
                                          </p:cBhvr>
                                          <p:tavLst>
                                            <p:tav tm="0">
                                              <p:val>
                                                <p:strVal val="#ppt_y"/>
                                              </p:val>
                                            </p:tav>
                                            <p:tav tm="100000">
                                              <p:val>
                                                <p:strVal val="#ppt_y"/>
                                              </p:val>
                                            </p:tav>
                                          </p:tavLst>
                                        </p:anim>
                                      </p:childTnLst>
                                    </p:cTn>
                                  </p:par>
                                </p:childTnLst>
                              </p:cTn>
                            </p:par>
                            <p:par>
                              <p:cTn id="24" fill="hold">
                                <p:stCondLst>
                                  <p:cond delay="1050"/>
                                </p:stCondLst>
                                <p:childTnLst>
                                  <p:par>
                                    <p:cTn id="25" presetID="6" presetClass="emph" presetSubtype="0" fill="hold" grpId="1" nodeType="afterEffect" p14:presetBounceEnd="40000">
                                      <p:stCondLst>
                                        <p:cond delay="0"/>
                                      </p:stCondLst>
                                      <p:childTnLst>
                                        <p:animScale p14:bounceEnd="40000">
                                          <p:cBhvr>
                                            <p:cTn id="26" dur="100" fill="hold"/>
                                            <p:tgtEl>
                                              <p:spTgt spid="28"/>
                                            </p:tgtEl>
                                          </p:cBhvr>
                                          <p:by x="105000" y="105000"/>
                                        </p:animScale>
                                      </p:childTnLst>
                                    </p:cTn>
                                  </p:par>
                                </p:childTnLst>
                              </p:cTn>
                            </p:par>
                            <p:par>
                              <p:cTn id="27" fill="hold">
                                <p:stCondLst>
                                  <p:cond delay="1150"/>
                                </p:stCondLst>
                                <p:childTnLst>
                                  <p:par>
                                    <p:cTn id="28" presetID="6" presetClass="emph" presetSubtype="0" decel="100000" fill="hold" grpId="2" nodeType="afterEffect">
                                      <p:stCondLst>
                                        <p:cond delay="0"/>
                                      </p:stCondLst>
                                      <p:childTnLst>
                                        <p:animScale>
                                          <p:cBhvr>
                                            <p:cTn id="29" dur="100" fill="hold"/>
                                            <p:tgtEl>
                                              <p:spTgt spid="28"/>
                                            </p:tgtEl>
                                          </p:cBhvr>
                                          <p:by x="95000" y="95000"/>
                                        </p:animScale>
                                      </p:childTnLst>
                                    </p:cTn>
                                  </p:par>
                                </p:childTnLst>
                              </p:cTn>
                            </p:par>
                            <p:par>
                              <p:cTn id="30" fill="hold">
                                <p:stCondLst>
                                  <p:cond delay="1250"/>
                                </p:stCondLst>
                                <p:childTnLst>
                                  <p:par>
                                    <p:cTn id="31" presetID="22" presetClass="entr" presetSubtype="8"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left)">
                                          <p:cBhvr>
                                            <p:cTn id="33" dur="250"/>
                                            <p:tgtEl>
                                              <p:spTgt spid="26"/>
                                            </p:tgtEl>
                                          </p:cBhvr>
                                        </p:animEffect>
                                      </p:childTnLst>
                                    </p:cTn>
                                  </p:par>
                                </p:childTnLst>
                              </p:cTn>
                            </p:par>
                            <p:par>
                              <p:cTn id="34" fill="hold">
                                <p:stCondLst>
                                  <p:cond delay="1500"/>
                                </p:stCondLst>
                                <p:childTnLst>
                                  <p:par>
                                    <p:cTn id="35" presetID="2" presetClass="entr" presetSubtype="8" fill="hold" grpId="0" nodeType="afterEffect" p14:presetBounceEnd="37500">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14:bounceEnd="37500">
                                          <p:cBhvr additive="base">
                                            <p:cTn id="37" dur="300" fill="hold"/>
                                            <p:tgtEl>
                                              <p:spTgt spid="30"/>
                                            </p:tgtEl>
                                            <p:attrNameLst>
                                              <p:attrName>ppt_x</p:attrName>
                                            </p:attrNameLst>
                                          </p:cBhvr>
                                          <p:tavLst>
                                            <p:tav tm="0">
                                              <p:val>
                                                <p:strVal val="0-#ppt_w/2"/>
                                              </p:val>
                                            </p:tav>
                                            <p:tav tm="100000">
                                              <p:val>
                                                <p:strVal val="#ppt_x"/>
                                              </p:val>
                                            </p:tav>
                                          </p:tavLst>
                                        </p:anim>
                                        <p:anim calcmode="lin" valueType="num" p14:bounceEnd="37500">
                                          <p:cBhvr additive="base">
                                            <p:cTn id="38" dur="300" fill="hold"/>
                                            <p:tgtEl>
                                              <p:spTgt spid="30"/>
                                            </p:tgtEl>
                                            <p:attrNameLst>
                                              <p:attrName>ppt_y</p:attrName>
                                            </p:attrNameLst>
                                          </p:cBhvr>
                                          <p:tavLst>
                                            <p:tav tm="0">
                                              <p:val>
                                                <p:strVal val="#ppt_y"/>
                                              </p:val>
                                            </p:tav>
                                            <p:tav tm="100000">
                                              <p:val>
                                                <p:strVal val="#ppt_y"/>
                                              </p:val>
                                            </p:tav>
                                          </p:tavLst>
                                        </p:anim>
                                      </p:childTnLst>
                                    </p:cTn>
                                  </p:par>
                                </p:childTnLst>
                              </p:cTn>
                            </p:par>
                            <p:par>
                              <p:cTn id="39" fill="hold">
                                <p:stCondLst>
                                  <p:cond delay="1800"/>
                                </p:stCondLst>
                                <p:childTnLst>
                                  <p:par>
                                    <p:cTn id="40" presetID="6" presetClass="emph" presetSubtype="0" fill="hold" grpId="1" nodeType="afterEffect" p14:presetBounceEnd="40000">
                                      <p:stCondLst>
                                        <p:cond delay="0"/>
                                      </p:stCondLst>
                                      <p:childTnLst>
                                        <p:animScale p14:bounceEnd="40000">
                                          <p:cBhvr>
                                            <p:cTn id="41" dur="100" fill="hold"/>
                                            <p:tgtEl>
                                              <p:spTgt spid="30"/>
                                            </p:tgtEl>
                                          </p:cBhvr>
                                          <p:by x="105000" y="105000"/>
                                        </p:animScale>
                                      </p:childTnLst>
                                    </p:cTn>
                                  </p:par>
                                </p:childTnLst>
                              </p:cTn>
                            </p:par>
                            <p:par>
                              <p:cTn id="42" fill="hold">
                                <p:stCondLst>
                                  <p:cond delay="1900"/>
                                </p:stCondLst>
                                <p:childTnLst>
                                  <p:par>
                                    <p:cTn id="43" presetID="6" presetClass="emph" presetSubtype="0" decel="100000" fill="hold" grpId="2" nodeType="afterEffect">
                                      <p:stCondLst>
                                        <p:cond delay="0"/>
                                      </p:stCondLst>
                                      <p:childTnLst>
                                        <p:animScale>
                                          <p:cBhvr>
                                            <p:cTn id="44" dur="100" fill="hold"/>
                                            <p:tgtEl>
                                              <p:spTgt spid="30"/>
                                            </p:tgtEl>
                                          </p:cBhvr>
                                          <p:by x="95000" y="95000"/>
                                        </p:animScale>
                                      </p:childTnLst>
                                    </p:cTn>
                                  </p:par>
                                </p:childTnLst>
                              </p:cTn>
                            </p:par>
                            <p:par>
                              <p:cTn id="45" fill="hold">
                                <p:stCondLst>
                                  <p:cond delay="2000"/>
                                </p:stCondLst>
                                <p:childTnLst>
                                  <p:par>
                                    <p:cTn id="46" presetID="22" presetClass="entr" presetSubtype="8"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left)">
                                          <p:cBhvr>
                                            <p:cTn id="48" dur="250"/>
                                            <p:tgtEl>
                                              <p:spTgt spid="32"/>
                                            </p:tgtEl>
                                          </p:cBhvr>
                                        </p:animEffect>
                                      </p:childTnLst>
                                    </p:cTn>
                                  </p:par>
                                </p:childTnLst>
                              </p:cTn>
                            </p:par>
                            <p:par>
                              <p:cTn id="49" fill="hold">
                                <p:stCondLst>
                                  <p:cond delay="2250"/>
                                </p:stCondLst>
                                <p:childTnLst>
                                  <p:par>
                                    <p:cTn id="50" presetID="2" presetClass="entr" presetSubtype="8" fill="hold" grpId="0" nodeType="afterEffect" p14:presetBounceEnd="37500">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14:bounceEnd="37500">
                                          <p:cBhvr additive="base">
                                            <p:cTn id="52" dur="300" fill="hold"/>
                                            <p:tgtEl>
                                              <p:spTgt spid="29"/>
                                            </p:tgtEl>
                                            <p:attrNameLst>
                                              <p:attrName>ppt_x</p:attrName>
                                            </p:attrNameLst>
                                          </p:cBhvr>
                                          <p:tavLst>
                                            <p:tav tm="0">
                                              <p:val>
                                                <p:strVal val="0-#ppt_w/2"/>
                                              </p:val>
                                            </p:tav>
                                            <p:tav tm="100000">
                                              <p:val>
                                                <p:strVal val="#ppt_x"/>
                                              </p:val>
                                            </p:tav>
                                          </p:tavLst>
                                        </p:anim>
                                        <p:anim calcmode="lin" valueType="num" p14:bounceEnd="37500">
                                          <p:cBhvr additive="base">
                                            <p:cTn id="53" dur="300" fill="hold"/>
                                            <p:tgtEl>
                                              <p:spTgt spid="29"/>
                                            </p:tgtEl>
                                            <p:attrNameLst>
                                              <p:attrName>ppt_y</p:attrName>
                                            </p:attrNameLst>
                                          </p:cBhvr>
                                          <p:tavLst>
                                            <p:tav tm="0">
                                              <p:val>
                                                <p:strVal val="#ppt_y"/>
                                              </p:val>
                                            </p:tav>
                                            <p:tav tm="100000">
                                              <p:val>
                                                <p:strVal val="#ppt_y"/>
                                              </p:val>
                                            </p:tav>
                                          </p:tavLst>
                                        </p:anim>
                                      </p:childTnLst>
                                    </p:cTn>
                                  </p:par>
                                </p:childTnLst>
                              </p:cTn>
                            </p:par>
                            <p:par>
                              <p:cTn id="54" fill="hold">
                                <p:stCondLst>
                                  <p:cond delay="2550"/>
                                </p:stCondLst>
                                <p:childTnLst>
                                  <p:par>
                                    <p:cTn id="55" presetID="6" presetClass="emph" presetSubtype="0" fill="hold" grpId="1" nodeType="afterEffect" p14:presetBounceEnd="40000">
                                      <p:stCondLst>
                                        <p:cond delay="0"/>
                                      </p:stCondLst>
                                      <p:childTnLst>
                                        <p:animScale p14:bounceEnd="40000">
                                          <p:cBhvr>
                                            <p:cTn id="56" dur="100" fill="hold"/>
                                            <p:tgtEl>
                                              <p:spTgt spid="29"/>
                                            </p:tgtEl>
                                          </p:cBhvr>
                                          <p:by x="105000" y="105000"/>
                                        </p:animScale>
                                      </p:childTnLst>
                                    </p:cTn>
                                  </p:par>
                                </p:childTnLst>
                              </p:cTn>
                            </p:par>
                            <p:par>
                              <p:cTn id="57" fill="hold">
                                <p:stCondLst>
                                  <p:cond delay="2650"/>
                                </p:stCondLst>
                                <p:childTnLst>
                                  <p:par>
                                    <p:cTn id="58" presetID="6" presetClass="emph" presetSubtype="0" decel="100000" fill="hold" grpId="2" nodeType="afterEffect">
                                      <p:stCondLst>
                                        <p:cond delay="0"/>
                                      </p:stCondLst>
                                      <p:childTnLst>
                                        <p:animScale>
                                          <p:cBhvr>
                                            <p:cTn id="59" dur="100" fill="hold"/>
                                            <p:tgtEl>
                                              <p:spTgt spid="29"/>
                                            </p:tgtEl>
                                          </p:cBhvr>
                                          <p:by x="95000" y="95000"/>
                                        </p:animScale>
                                      </p:childTnLst>
                                    </p:cTn>
                                  </p:par>
                                </p:childTnLst>
                              </p:cTn>
                            </p:par>
                            <p:par>
                              <p:cTn id="60" fill="hold">
                                <p:stCondLst>
                                  <p:cond delay="2750"/>
                                </p:stCondLst>
                                <p:childTnLst>
                                  <p:par>
                                    <p:cTn id="61" presetID="22" presetClass="entr" presetSubtype="8"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left)">
                                          <p:cBhvr>
                                            <p:cTn id="63" dur="250"/>
                                            <p:tgtEl>
                                              <p:spTgt spid="42"/>
                                            </p:tgtEl>
                                          </p:cBhvr>
                                        </p:animEffect>
                                      </p:childTnLst>
                                    </p:cTn>
                                  </p:par>
                                </p:childTnLst>
                              </p:cTn>
                            </p:par>
                            <p:par>
                              <p:cTn id="64" fill="hold">
                                <p:stCondLst>
                                  <p:cond delay="3000"/>
                                </p:stCondLst>
                                <p:childTnLst>
                                  <p:par>
                                    <p:cTn id="65" presetID="2" presetClass="entr" presetSubtype="8" fill="hold" grpId="0" nodeType="afterEffect" p14:presetBounceEnd="37500">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14:bounceEnd="37500">
                                          <p:cBhvr additive="base">
                                            <p:cTn id="67" dur="300" fill="hold"/>
                                            <p:tgtEl>
                                              <p:spTgt spid="41"/>
                                            </p:tgtEl>
                                            <p:attrNameLst>
                                              <p:attrName>ppt_x</p:attrName>
                                            </p:attrNameLst>
                                          </p:cBhvr>
                                          <p:tavLst>
                                            <p:tav tm="0">
                                              <p:val>
                                                <p:strVal val="0-#ppt_w/2"/>
                                              </p:val>
                                            </p:tav>
                                            <p:tav tm="100000">
                                              <p:val>
                                                <p:strVal val="#ppt_x"/>
                                              </p:val>
                                            </p:tav>
                                          </p:tavLst>
                                        </p:anim>
                                        <p:anim calcmode="lin" valueType="num" p14:bounceEnd="37500">
                                          <p:cBhvr additive="base">
                                            <p:cTn id="68" dur="300" fill="hold"/>
                                            <p:tgtEl>
                                              <p:spTgt spid="41"/>
                                            </p:tgtEl>
                                            <p:attrNameLst>
                                              <p:attrName>ppt_y</p:attrName>
                                            </p:attrNameLst>
                                          </p:cBhvr>
                                          <p:tavLst>
                                            <p:tav tm="0">
                                              <p:val>
                                                <p:strVal val="#ppt_y"/>
                                              </p:val>
                                            </p:tav>
                                            <p:tav tm="100000">
                                              <p:val>
                                                <p:strVal val="#ppt_y"/>
                                              </p:val>
                                            </p:tav>
                                          </p:tavLst>
                                        </p:anim>
                                      </p:childTnLst>
                                    </p:cTn>
                                  </p:par>
                                </p:childTnLst>
                              </p:cTn>
                            </p:par>
                            <p:par>
                              <p:cTn id="69" fill="hold">
                                <p:stCondLst>
                                  <p:cond delay="3300"/>
                                </p:stCondLst>
                                <p:childTnLst>
                                  <p:par>
                                    <p:cTn id="70" presetID="6" presetClass="emph" presetSubtype="0" fill="hold" grpId="1" nodeType="afterEffect" p14:presetBounceEnd="40000">
                                      <p:stCondLst>
                                        <p:cond delay="0"/>
                                      </p:stCondLst>
                                      <p:childTnLst>
                                        <p:animScale p14:bounceEnd="40000">
                                          <p:cBhvr>
                                            <p:cTn id="71" dur="100" fill="hold"/>
                                            <p:tgtEl>
                                              <p:spTgt spid="41"/>
                                            </p:tgtEl>
                                          </p:cBhvr>
                                          <p:by x="105000" y="105000"/>
                                        </p:animScale>
                                      </p:childTnLst>
                                    </p:cTn>
                                  </p:par>
                                </p:childTnLst>
                              </p:cTn>
                            </p:par>
                            <p:par>
                              <p:cTn id="72" fill="hold">
                                <p:stCondLst>
                                  <p:cond delay="3400"/>
                                </p:stCondLst>
                                <p:childTnLst>
                                  <p:par>
                                    <p:cTn id="73" presetID="6" presetClass="emph" presetSubtype="0" decel="100000" fill="hold" grpId="2" nodeType="afterEffect">
                                      <p:stCondLst>
                                        <p:cond delay="0"/>
                                      </p:stCondLst>
                                      <p:childTnLst>
                                        <p:animScale>
                                          <p:cBhvr>
                                            <p:cTn id="74" dur="100" fill="hold"/>
                                            <p:tgtEl>
                                              <p:spTgt spid="41"/>
                                            </p:tgtEl>
                                          </p:cBhvr>
                                          <p:by x="95000" y="95000"/>
                                        </p:animScale>
                                      </p:childTnLst>
                                    </p:cTn>
                                  </p:par>
                                </p:childTnLst>
                              </p:cTn>
                            </p:par>
                            <p:par>
                              <p:cTn id="75" fill="hold">
                                <p:stCondLst>
                                  <p:cond delay="3500"/>
                                </p:stCondLst>
                                <p:childTnLst>
                                  <p:par>
                                    <p:cTn id="76" presetID="10" presetClass="entr" presetSubtype="0"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250"/>
                                            <p:tgtEl>
                                              <p:spTgt spid="45"/>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fade">
                                          <p:cBhvr>
                                            <p:cTn id="81" dur="250"/>
                                            <p:tgtEl>
                                              <p:spTgt spid="46"/>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47"/>
                                            </p:tgtEl>
                                            <p:attrNameLst>
                                              <p:attrName>style.visibility</p:attrName>
                                            </p:attrNameLst>
                                          </p:cBhvr>
                                          <p:to>
                                            <p:strVal val="visible"/>
                                          </p:to>
                                        </p:set>
                                        <p:animEffect transition="in" filter="fade">
                                          <p:cBhvr>
                                            <p:cTn id="84" dur="250"/>
                                            <p:tgtEl>
                                              <p:spTgt spid="47"/>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250"/>
                                            <p:tgtEl>
                                              <p:spTgt spid="48"/>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9"/>
                                            </p:tgtEl>
                                            <p:attrNameLst>
                                              <p:attrName>style.visibility</p:attrName>
                                            </p:attrNameLst>
                                          </p:cBhvr>
                                          <p:to>
                                            <p:strVal val="visible"/>
                                          </p:to>
                                        </p:set>
                                        <p:animEffect transition="in" filter="fade">
                                          <p:cBhvr>
                                            <p:cTn id="90" dur="250"/>
                                            <p:tgtEl>
                                              <p:spTgt spid="49"/>
                                            </p:tgtEl>
                                          </p:cBhvr>
                                        </p:animEffect>
                                      </p:childTnLst>
                                    </p:cTn>
                                  </p:par>
                                </p:childTnLst>
                              </p:cTn>
                            </p:par>
                            <p:par>
                              <p:cTn id="91" fill="hold">
                                <p:stCondLst>
                                  <p:cond delay="3750"/>
                                </p:stCondLst>
                                <p:childTnLst>
                                  <p:par>
                                    <p:cTn id="92" presetID="47" presetClass="entr" presetSubtype="0" fill="hold" nodeType="afterEffect">
                                      <p:stCondLst>
                                        <p:cond delay="0"/>
                                      </p:stCondLst>
                                      <p:childTnLst>
                                        <p:set>
                                          <p:cBhvr>
                                            <p:cTn id="93" dur="1" fill="hold">
                                              <p:stCondLst>
                                                <p:cond delay="0"/>
                                              </p:stCondLst>
                                            </p:cTn>
                                            <p:tgtEl>
                                              <p:spTgt spid="33"/>
                                            </p:tgtEl>
                                            <p:attrNameLst>
                                              <p:attrName>style.visibility</p:attrName>
                                            </p:attrNameLst>
                                          </p:cBhvr>
                                          <p:to>
                                            <p:strVal val="visible"/>
                                          </p:to>
                                        </p:set>
                                        <p:animEffect transition="in" filter="fade">
                                          <p:cBhvr>
                                            <p:cTn id="94" dur="200"/>
                                            <p:tgtEl>
                                              <p:spTgt spid="33"/>
                                            </p:tgtEl>
                                          </p:cBhvr>
                                        </p:animEffect>
                                        <p:anim calcmode="lin" valueType="num">
                                          <p:cBhvr>
                                            <p:cTn id="95" dur="200" fill="hold"/>
                                            <p:tgtEl>
                                              <p:spTgt spid="33"/>
                                            </p:tgtEl>
                                            <p:attrNameLst>
                                              <p:attrName>ppt_x</p:attrName>
                                            </p:attrNameLst>
                                          </p:cBhvr>
                                          <p:tavLst>
                                            <p:tav tm="0">
                                              <p:val>
                                                <p:strVal val="#ppt_x"/>
                                              </p:val>
                                            </p:tav>
                                            <p:tav tm="100000">
                                              <p:val>
                                                <p:strVal val="#ppt_x"/>
                                              </p:val>
                                            </p:tav>
                                          </p:tavLst>
                                        </p:anim>
                                        <p:anim calcmode="lin" valueType="num">
                                          <p:cBhvr>
                                            <p:cTn id="96" dur="200" fill="hold"/>
                                            <p:tgtEl>
                                              <p:spTgt spid="33"/>
                                            </p:tgtEl>
                                            <p:attrNameLst>
                                              <p:attrName>ppt_y</p:attrName>
                                            </p:attrNameLst>
                                          </p:cBhvr>
                                          <p:tavLst>
                                            <p:tav tm="0">
                                              <p:val>
                                                <p:strVal val="#ppt_y-.1"/>
                                              </p:val>
                                            </p:tav>
                                            <p:tav tm="100000">
                                              <p:val>
                                                <p:strVal val="#ppt_y"/>
                                              </p:val>
                                            </p:tav>
                                          </p:tavLst>
                                        </p:anim>
                                      </p:childTnLst>
                                    </p:cTn>
                                  </p:par>
                                </p:childTnLst>
                              </p:cTn>
                            </p:par>
                            <p:par>
                              <p:cTn id="97" fill="hold">
                                <p:stCondLst>
                                  <p:cond delay="3950"/>
                                </p:stCondLst>
                                <p:childTnLst>
                                  <p:par>
                                    <p:cTn id="98" presetID="47" presetClass="entr" presetSubtype="0" fill="hold" grpId="0" nodeType="after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fade">
                                          <p:cBhvr>
                                            <p:cTn id="100" dur="200"/>
                                            <p:tgtEl>
                                              <p:spTgt spid="34"/>
                                            </p:tgtEl>
                                          </p:cBhvr>
                                        </p:animEffect>
                                        <p:anim calcmode="lin" valueType="num">
                                          <p:cBhvr>
                                            <p:cTn id="101" dur="200" fill="hold"/>
                                            <p:tgtEl>
                                              <p:spTgt spid="34"/>
                                            </p:tgtEl>
                                            <p:attrNameLst>
                                              <p:attrName>ppt_x</p:attrName>
                                            </p:attrNameLst>
                                          </p:cBhvr>
                                          <p:tavLst>
                                            <p:tav tm="0">
                                              <p:val>
                                                <p:strVal val="#ppt_x"/>
                                              </p:val>
                                            </p:tav>
                                            <p:tav tm="100000">
                                              <p:val>
                                                <p:strVal val="#ppt_x"/>
                                              </p:val>
                                            </p:tav>
                                          </p:tavLst>
                                        </p:anim>
                                        <p:anim calcmode="lin" valueType="num">
                                          <p:cBhvr>
                                            <p:cTn id="102" dur="200" fill="hold"/>
                                            <p:tgtEl>
                                              <p:spTgt spid="34"/>
                                            </p:tgtEl>
                                            <p:attrNameLst>
                                              <p:attrName>ppt_y</p:attrName>
                                            </p:attrNameLst>
                                          </p:cBhvr>
                                          <p:tavLst>
                                            <p:tav tm="0">
                                              <p:val>
                                                <p:strVal val="#ppt_y-.1"/>
                                              </p:val>
                                            </p:tav>
                                            <p:tav tm="100000">
                                              <p:val>
                                                <p:strVal val="#ppt_y"/>
                                              </p:val>
                                            </p:tav>
                                          </p:tavLst>
                                        </p:anim>
                                      </p:childTnLst>
                                    </p:cTn>
                                  </p:par>
                                </p:childTnLst>
                              </p:cTn>
                            </p:par>
                            <p:par>
                              <p:cTn id="103" fill="hold">
                                <p:stCondLst>
                                  <p:cond delay="4150"/>
                                </p:stCondLst>
                                <p:childTnLst>
                                  <p:par>
                                    <p:cTn id="104" presetID="47" presetClass="entr" presetSubtype="0" fill="hold" nodeType="afterEffect">
                                      <p:stCondLst>
                                        <p:cond delay="0"/>
                                      </p:stCondLst>
                                      <p:childTnLst>
                                        <p:set>
                                          <p:cBhvr>
                                            <p:cTn id="105" dur="1" fill="hold">
                                              <p:stCondLst>
                                                <p:cond delay="0"/>
                                              </p:stCondLst>
                                            </p:cTn>
                                            <p:tgtEl>
                                              <p:spTgt spid="35"/>
                                            </p:tgtEl>
                                            <p:attrNameLst>
                                              <p:attrName>style.visibility</p:attrName>
                                            </p:attrNameLst>
                                          </p:cBhvr>
                                          <p:to>
                                            <p:strVal val="visible"/>
                                          </p:to>
                                        </p:set>
                                        <p:animEffect transition="in" filter="fade">
                                          <p:cBhvr>
                                            <p:cTn id="106" dur="200"/>
                                            <p:tgtEl>
                                              <p:spTgt spid="35"/>
                                            </p:tgtEl>
                                          </p:cBhvr>
                                        </p:animEffect>
                                        <p:anim calcmode="lin" valueType="num">
                                          <p:cBhvr>
                                            <p:cTn id="107" dur="200" fill="hold"/>
                                            <p:tgtEl>
                                              <p:spTgt spid="35"/>
                                            </p:tgtEl>
                                            <p:attrNameLst>
                                              <p:attrName>ppt_x</p:attrName>
                                            </p:attrNameLst>
                                          </p:cBhvr>
                                          <p:tavLst>
                                            <p:tav tm="0">
                                              <p:val>
                                                <p:strVal val="#ppt_x"/>
                                              </p:val>
                                            </p:tav>
                                            <p:tav tm="100000">
                                              <p:val>
                                                <p:strVal val="#ppt_x"/>
                                              </p:val>
                                            </p:tav>
                                          </p:tavLst>
                                        </p:anim>
                                        <p:anim calcmode="lin" valueType="num">
                                          <p:cBhvr>
                                            <p:cTn id="108" dur="200" fill="hold"/>
                                            <p:tgtEl>
                                              <p:spTgt spid="35"/>
                                            </p:tgtEl>
                                            <p:attrNameLst>
                                              <p:attrName>ppt_y</p:attrName>
                                            </p:attrNameLst>
                                          </p:cBhvr>
                                          <p:tavLst>
                                            <p:tav tm="0">
                                              <p:val>
                                                <p:strVal val="#ppt_y-.1"/>
                                              </p:val>
                                            </p:tav>
                                            <p:tav tm="100000">
                                              <p:val>
                                                <p:strVal val="#ppt_y"/>
                                              </p:val>
                                            </p:tav>
                                          </p:tavLst>
                                        </p:anim>
                                      </p:childTnLst>
                                    </p:cTn>
                                  </p:par>
                                </p:childTnLst>
                              </p:cTn>
                            </p:par>
                            <p:par>
                              <p:cTn id="109" fill="hold">
                                <p:stCondLst>
                                  <p:cond delay="4350"/>
                                </p:stCondLst>
                                <p:childTnLst>
                                  <p:par>
                                    <p:cTn id="110" presetID="47" presetClass="entr" presetSubtype="0" fill="hold" grpId="0" nodeType="after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200"/>
                                            <p:tgtEl>
                                              <p:spTgt spid="36"/>
                                            </p:tgtEl>
                                          </p:cBhvr>
                                        </p:animEffect>
                                        <p:anim calcmode="lin" valueType="num">
                                          <p:cBhvr>
                                            <p:cTn id="113" dur="200" fill="hold"/>
                                            <p:tgtEl>
                                              <p:spTgt spid="36"/>
                                            </p:tgtEl>
                                            <p:attrNameLst>
                                              <p:attrName>ppt_x</p:attrName>
                                            </p:attrNameLst>
                                          </p:cBhvr>
                                          <p:tavLst>
                                            <p:tav tm="0">
                                              <p:val>
                                                <p:strVal val="#ppt_x"/>
                                              </p:val>
                                            </p:tav>
                                            <p:tav tm="100000">
                                              <p:val>
                                                <p:strVal val="#ppt_x"/>
                                              </p:val>
                                            </p:tav>
                                          </p:tavLst>
                                        </p:anim>
                                        <p:anim calcmode="lin" valueType="num">
                                          <p:cBhvr>
                                            <p:cTn id="114" dur="200" fill="hold"/>
                                            <p:tgtEl>
                                              <p:spTgt spid="36"/>
                                            </p:tgtEl>
                                            <p:attrNameLst>
                                              <p:attrName>ppt_y</p:attrName>
                                            </p:attrNameLst>
                                          </p:cBhvr>
                                          <p:tavLst>
                                            <p:tav tm="0">
                                              <p:val>
                                                <p:strVal val="#ppt_y-.1"/>
                                              </p:val>
                                            </p:tav>
                                            <p:tav tm="100000">
                                              <p:val>
                                                <p:strVal val="#ppt_y"/>
                                              </p:val>
                                            </p:tav>
                                          </p:tavLst>
                                        </p:anim>
                                      </p:childTnLst>
                                    </p:cTn>
                                  </p:par>
                                </p:childTnLst>
                              </p:cTn>
                            </p:par>
                            <p:par>
                              <p:cTn id="115" fill="hold">
                                <p:stCondLst>
                                  <p:cond delay="4550"/>
                                </p:stCondLst>
                                <p:childTnLst>
                                  <p:par>
                                    <p:cTn id="116" presetID="47" presetClass="entr" presetSubtype="0" fill="hold" nodeType="afterEffect">
                                      <p:stCondLst>
                                        <p:cond delay="0"/>
                                      </p:stCondLst>
                                      <p:childTnLst>
                                        <p:set>
                                          <p:cBhvr>
                                            <p:cTn id="117" dur="1" fill="hold">
                                              <p:stCondLst>
                                                <p:cond delay="0"/>
                                              </p:stCondLst>
                                            </p:cTn>
                                            <p:tgtEl>
                                              <p:spTgt spid="37"/>
                                            </p:tgtEl>
                                            <p:attrNameLst>
                                              <p:attrName>style.visibility</p:attrName>
                                            </p:attrNameLst>
                                          </p:cBhvr>
                                          <p:to>
                                            <p:strVal val="visible"/>
                                          </p:to>
                                        </p:set>
                                        <p:animEffect transition="in" filter="fade">
                                          <p:cBhvr>
                                            <p:cTn id="118" dur="200"/>
                                            <p:tgtEl>
                                              <p:spTgt spid="37"/>
                                            </p:tgtEl>
                                          </p:cBhvr>
                                        </p:animEffect>
                                        <p:anim calcmode="lin" valueType="num">
                                          <p:cBhvr>
                                            <p:cTn id="119" dur="200" fill="hold"/>
                                            <p:tgtEl>
                                              <p:spTgt spid="37"/>
                                            </p:tgtEl>
                                            <p:attrNameLst>
                                              <p:attrName>ppt_x</p:attrName>
                                            </p:attrNameLst>
                                          </p:cBhvr>
                                          <p:tavLst>
                                            <p:tav tm="0">
                                              <p:val>
                                                <p:strVal val="#ppt_x"/>
                                              </p:val>
                                            </p:tav>
                                            <p:tav tm="100000">
                                              <p:val>
                                                <p:strVal val="#ppt_x"/>
                                              </p:val>
                                            </p:tav>
                                          </p:tavLst>
                                        </p:anim>
                                        <p:anim calcmode="lin" valueType="num">
                                          <p:cBhvr>
                                            <p:cTn id="120" dur="200" fill="hold"/>
                                            <p:tgtEl>
                                              <p:spTgt spid="37"/>
                                            </p:tgtEl>
                                            <p:attrNameLst>
                                              <p:attrName>ppt_y</p:attrName>
                                            </p:attrNameLst>
                                          </p:cBhvr>
                                          <p:tavLst>
                                            <p:tav tm="0">
                                              <p:val>
                                                <p:strVal val="#ppt_y-.1"/>
                                              </p:val>
                                            </p:tav>
                                            <p:tav tm="100000">
                                              <p:val>
                                                <p:strVal val="#ppt_y"/>
                                              </p:val>
                                            </p:tav>
                                          </p:tavLst>
                                        </p:anim>
                                      </p:childTnLst>
                                    </p:cTn>
                                  </p:par>
                                </p:childTnLst>
                              </p:cTn>
                            </p:par>
                            <p:par>
                              <p:cTn id="121" fill="hold">
                                <p:stCondLst>
                                  <p:cond delay="4750"/>
                                </p:stCondLst>
                                <p:childTnLst>
                                  <p:par>
                                    <p:cTn id="122" presetID="47" presetClass="entr" presetSubtype="0" fill="hold" grpId="0" nodeType="afterEffect">
                                      <p:stCondLst>
                                        <p:cond delay="0"/>
                                      </p:stCondLst>
                                      <p:childTnLst>
                                        <p:set>
                                          <p:cBhvr>
                                            <p:cTn id="123" dur="1" fill="hold">
                                              <p:stCondLst>
                                                <p:cond delay="0"/>
                                              </p:stCondLst>
                                            </p:cTn>
                                            <p:tgtEl>
                                              <p:spTgt spid="38"/>
                                            </p:tgtEl>
                                            <p:attrNameLst>
                                              <p:attrName>style.visibility</p:attrName>
                                            </p:attrNameLst>
                                          </p:cBhvr>
                                          <p:to>
                                            <p:strVal val="visible"/>
                                          </p:to>
                                        </p:set>
                                        <p:animEffect transition="in" filter="fade">
                                          <p:cBhvr>
                                            <p:cTn id="124" dur="200"/>
                                            <p:tgtEl>
                                              <p:spTgt spid="38"/>
                                            </p:tgtEl>
                                          </p:cBhvr>
                                        </p:animEffect>
                                        <p:anim calcmode="lin" valueType="num">
                                          <p:cBhvr>
                                            <p:cTn id="125" dur="200" fill="hold"/>
                                            <p:tgtEl>
                                              <p:spTgt spid="38"/>
                                            </p:tgtEl>
                                            <p:attrNameLst>
                                              <p:attrName>ppt_x</p:attrName>
                                            </p:attrNameLst>
                                          </p:cBhvr>
                                          <p:tavLst>
                                            <p:tav tm="0">
                                              <p:val>
                                                <p:strVal val="#ppt_x"/>
                                              </p:val>
                                            </p:tav>
                                            <p:tav tm="100000">
                                              <p:val>
                                                <p:strVal val="#ppt_x"/>
                                              </p:val>
                                            </p:tav>
                                          </p:tavLst>
                                        </p:anim>
                                        <p:anim calcmode="lin" valueType="num">
                                          <p:cBhvr>
                                            <p:cTn id="126" dur="200" fill="hold"/>
                                            <p:tgtEl>
                                              <p:spTgt spid="38"/>
                                            </p:tgtEl>
                                            <p:attrNameLst>
                                              <p:attrName>ppt_y</p:attrName>
                                            </p:attrNameLst>
                                          </p:cBhvr>
                                          <p:tavLst>
                                            <p:tav tm="0">
                                              <p:val>
                                                <p:strVal val="#ppt_y-.1"/>
                                              </p:val>
                                            </p:tav>
                                            <p:tav tm="100000">
                                              <p:val>
                                                <p:strVal val="#ppt_y"/>
                                              </p:val>
                                            </p:tav>
                                          </p:tavLst>
                                        </p:anim>
                                      </p:childTnLst>
                                    </p:cTn>
                                  </p:par>
                                </p:childTnLst>
                              </p:cTn>
                            </p:par>
                            <p:par>
                              <p:cTn id="127" fill="hold">
                                <p:stCondLst>
                                  <p:cond delay="4950"/>
                                </p:stCondLst>
                                <p:childTnLst>
                                  <p:par>
                                    <p:cTn id="128" presetID="47" presetClass="entr" presetSubtype="0" fill="hold" nodeType="afterEffect">
                                      <p:stCondLst>
                                        <p:cond delay="0"/>
                                      </p:stCondLst>
                                      <p:childTnLst>
                                        <p:set>
                                          <p:cBhvr>
                                            <p:cTn id="129" dur="1" fill="hold">
                                              <p:stCondLst>
                                                <p:cond delay="0"/>
                                              </p:stCondLst>
                                            </p:cTn>
                                            <p:tgtEl>
                                              <p:spTgt spid="39"/>
                                            </p:tgtEl>
                                            <p:attrNameLst>
                                              <p:attrName>style.visibility</p:attrName>
                                            </p:attrNameLst>
                                          </p:cBhvr>
                                          <p:to>
                                            <p:strVal val="visible"/>
                                          </p:to>
                                        </p:set>
                                        <p:animEffect transition="in" filter="fade">
                                          <p:cBhvr>
                                            <p:cTn id="130" dur="200"/>
                                            <p:tgtEl>
                                              <p:spTgt spid="39"/>
                                            </p:tgtEl>
                                          </p:cBhvr>
                                        </p:animEffect>
                                        <p:anim calcmode="lin" valueType="num">
                                          <p:cBhvr>
                                            <p:cTn id="131" dur="200" fill="hold"/>
                                            <p:tgtEl>
                                              <p:spTgt spid="39"/>
                                            </p:tgtEl>
                                            <p:attrNameLst>
                                              <p:attrName>ppt_x</p:attrName>
                                            </p:attrNameLst>
                                          </p:cBhvr>
                                          <p:tavLst>
                                            <p:tav tm="0">
                                              <p:val>
                                                <p:strVal val="#ppt_x"/>
                                              </p:val>
                                            </p:tav>
                                            <p:tav tm="100000">
                                              <p:val>
                                                <p:strVal val="#ppt_x"/>
                                              </p:val>
                                            </p:tav>
                                          </p:tavLst>
                                        </p:anim>
                                        <p:anim calcmode="lin" valueType="num">
                                          <p:cBhvr>
                                            <p:cTn id="132" dur="200" fill="hold"/>
                                            <p:tgtEl>
                                              <p:spTgt spid="39"/>
                                            </p:tgtEl>
                                            <p:attrNameLst>
                                              <p:attrName>ppt_y</p:attrName>
                                            </p:attrNameLst>
                                          </p:cBhvr>
                                          <p:tavLst>
                                            <p:tav tm="0">
                                              <p:val>
                                                <p:strVal val="#ppt_y-.1"/>
                                              </p:val>
                                            </p:tav>
                                            <p:tav tm="100000">
                                              <p:val>
                                                <p:strVal val="#ppt_y"/>
                                              </p:val>
                                            </p:tav>
                                          </p:tavLst>
                                        </p:anim>
                                      </p:childTnLst>
                                    </p:cTn>
                                  </p:par>
                                </p:childTnLst>
                              </p:cTn>
                            </p:par>
                            <p:par>
                              <p:cTn id="133" fill="hold">
                                <p:stCondLst>
                                  <p:cond delay="5150"/>
                                </p:stCondLst>
                                <p:childTnLst>
                                  <p:par>
                                    <p:cTn id="134" presetID="47" presetClass="entr" presetSubtype="0" fill="hold" grpId="0" nodeType="afterEffect">
                                      <p:stCondLst>
                                        <p:cond delay="0"/>
                                      </p:stCondLst>
                                      <p:childTnLst>
                                        <p:set>
                                          <p:cBhvr>
                                            <p:cTn id="135" dur="1" fill="hold">
                                              <p:stCondLst>
                                                <p:cond delay="0"/>
                                              </p:stCondLst>
                                            </p:cTn>
                                            <p:tgtEl>
                                              <p:spTgt spid="40"/>
                                            </p:tgtEl>
                                            <p:attrNameLst>
                                              <p:attrName>style.visibility</p:attrName>
                                            </p:attrNameLst>
                                          </p:cBhvr>
                                          <p:to>
                                            <p:strVal val="visible"/>
                                          </p:to>
                                        </p:set>
                                        <p:animEffect transition="in" filter="fade">
                                          <p:cBhvr>
                                            <p:cTn id="136" dur="200"/>
                                            <p:tgtEl>
                                              <p:spTgt spid="40"/>
                                            </p:tgtEl>
                                          </p:cBhvr>
                                        </p:animEffect>
                                        <p:anim calcmode="lin" valueType="num">
                                          <p:cBhvr>
                                            <p:cTn id="137" dur="200" fill="hold"/>
                                            <p:tgtEl>
                                              <p:spTgt spid="40"/>
                                            </p:tgtEl>
                                            <p:attrNameLst>
                                              <p:attrName>ppt_x</p:attrName>
                                            </p:attrNameLst>
                                          </p:cBhvr>
                                          <p:tavLst>
                                            <p:tav tm="0">
                                              <p:val>
                                                <p:strVal val="#ppt_x"/>
                                              </p:val>
                                            </p:tav>
                                            <p:tav tm="100000">
                                              <p:val>
                                                <p:strVal val="#ppt_x"/>
                                              </p:val>
                                            </p:tav>
                                          </p:tavLst>
                                        </p:anim>
                                        <p:anim calcmode="lin" valueType="num">
                                          <p:cBhvr>
                                            <p:cTn id="138" dur="200" fill="hold"/>
                                            <p:tgtEl>
                                              <p:spTgt spid="40"/>
                                            </p:tgtEl>
                                            <p:attrNameLst>
                                              <p:attrName>ppt_y</p:attrName>
                                            </p:attrNameLst>
                                          </p:cBhvr>
                                          <p:tavLst>
                                            <p:tav tm="0">
                                              <p:val>
                                                <p:strVal val="#ppt_y-.1"/>
                                              </p:val>
                                            </p:tav>
                                            <p:tav tm="100000">
                                              <p:val>
                                                <p:strVal val="#ppt_y"/>
                                              </p:val>
                                            </p:tav>
                                          </p:tavLst>
                                        </p:anim>
                                      </p:childTnLst>
                                    </p:cTn>
                                  </p:par>
                                </p:childTnLst>
                              </p:cTn>
                            </p:par>
                            <p:par>
                              <p:cTn id="139" fill="hold">
                                <p:stCondLst>
                                  <p:cond delay="5350"/>
                                </p:stCondLst>
                                <p:childTnLst>
                                  <p:par>
                                    <p:cTn id="140" presetID="47" presetClass="entr" presetSubtype="0" fill="hold" nodeType="afterEffect">
                                      <p:stCondLst>
                                        <p:cond delay="0"/>
                                      </p:stCondLst>
                                      <p:childTnLst>
                                        <p:set>
                                          <p:cBhvr>
                                            <p:cTn id="141" dur="1" fill="hold">
                                              <p:stCondLst>
                                                <p:cond delay="0"/>
                                              </p:stCondLst>
                                            </p:cTn>
                                            <p:tgtEl>
                                              <p:spTgt spid="43"/>
                                            </p:tgtEl>
                                            <p:attrNameLst>
                                              <p:attrName>style.visibility</p:attrName>
                                            </p:attrNameLst>
                                          </p:cBhvr>
                                          <p:to>
                                            <p:strVal val="visible"/>
                                          </p:to>
                                        </p:set>
                                        <p:animEffect transition="in" filter="fade">
                                          <p:cBhvr>
                                            <p:cTn id="142" dur="200"/>
                                            <p:tgtEl>
                                              <p:spTgt spid="43"/>
                                            </p:tgtEl>
                                          </p:cBhvr>
                                        </p:animEffect>
                                        <p:anim calcmode="lin" valueType="num">
                                          <p:cBhvr>
                                            <p:cTn id="143" dur="200" fill="hold"/>
                                            <p:tgtEl>
                                              <p:spTgt spid="43"/>
                                            </p:tgtEl>
                                            <p:attrNameLst>
                                              <p:attrName>ppt_x</p:attrName>
                                            </p:attrNameLst>
                                          </p:cBhvr>
                                          <p:tavLst>
                                            <p:tav tm="0">
                                              <p:val>
                                                <p:strVal val="#ppt_x"/>
                                              </p:val>
                                            </p:tav>
                                            <p:tav tm="100000">
                                              <p:val>
                                                <p:strVal val="#ppt_x"/>
                                              </p:val>
                                            </p:tav>
                                          </p:tavLst>
                                        </p:anim>
                                        <p:anim calcmode="lin" valueType="num">
                                          <p:cBhvr>
                                            <p:cTn id="144" dur="200" fill="hold"/>
                                            <p:tgtEl>
                                              <p:spTgt spid="43"/>
                                            </p:tgtEl>
                                            <p:attrNameLst>
                                              <p:attrName>ppt_y</p:attrName>
                                            </p:attrNameLst>
                                          </p:cBhvr>
                                          <p:tavLst>
                                            <p:tav tm="0">
                                              <p:val>
                                                <p:strVal val="#ppt_y-.1"/>
                                              </p:val>
                                            </p:tav>
                                            <p:tav tm="100000">
                                              <p:val>
                                                <p:strVal val="#ppt_y"/>
                                              </p:val>
                                            </p:tav>
                                          </p:tavLst>
                                        </p:anim>
                                      </p:childTnLst>
                                    </p:cTn>
                                  </p:par>
                                </p:childTnLst>
                              </p:cTn>
                            </p:par>
                            <p:par>
                              <p:cTn id="145" fill="hold">
                                <p:stCondLst>
                                  <p:cond delay="5550"/>
                                </p:stCondLst>
                                <p:childTnLst>
                                  <p:par>
                                    <p:cTn id="146" presetID="47" presetClass="entr" presetSubtype="0" fill="hold" grpId="0" nodeType="afterEffect">
                                      <p:stCondLst>
                                        <p:cond delay="0"/>
                                      </p:stCondLst>
                                      <p:childTnLst>
                                        <p:set>
                                          <p:cBhvr>
                                            <p:cTn id="147" dur="1" fill="hold">
                                              <p:stCondLst>
                                                <p:cond delay="0"/>
                                              </p:stCondLst>
                                            </p:cTn>
                                            <p:tgtEl>
                                              <p:spTgt spid="44"/>
                                            </p:tgtEl>
                                            <p:attrNameLst>
                                              <p:attrName>style.visibility</p:attrName>
                                            </p:attrNameLst>
                                          </p:cBhvr>
                                          <p:to>
                                            <p:strVal val="visible"/>
                                          </p:to>
                                        </p:set>
                                        <p:animEffect transition="in" filter="fade">
                                          <p:cBhvr>
                                            <p:cTn id="148" dur="200"/>
                                            <p:tgtEl>
                                              <p:spTgt spid="44"/>
                                            </p:tgtEl>
                                          </p:cBhvr>
                                        </p:animEffect>
                                        <p:anim calcmode="lin" valueType="num">
                                          <p:cBhvr>
                                            <p:cTn id="149" dur="200" fill="hold"/>
                                            <p:tgtEl>
                                              <p:spTgt spid="44"/>
                                            </p:tgtEl>
                                            <p:attrNameLst>
                                              <p:attrName>ppt_x</p:attrName>
                                            </p:attrNameLst>
                                          </p:cBhvr>
                                          <p:tavLst>
                                            <p:tav tm="0">
                                              <p:val>
                                                <p:strVal val="#ppt_x"/>
                                              </p:val>
                                            </p:tav>
                                            <p:tav tm="100000">
                                              <p:val>
                                                <p:strVal val="#ppt_x"/>
                                              </p:val>
                                            </p:tav>
                                          </p:tavLst>
                                        </p:anim>
                                        <p:anim calcmode="lin" valueType="num">
                                          <p:cBhvr>
                                            <p:cTn id="150" dur="2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7" grpId="1" animBg="1"/>
          <p:bldP spid="27" grpId="2" animBg="1"/>
          <p:bldP spid="28" grpId="0" animBg="1"/>
          <p:bldP spid="28" grpId="1" animBg="1"/>
          <p:bldP spid="28" grpId="2" animBg="1"/>
          <p:bldP spid="29" grpId="0" animBg="1"/>
          <p:bldP spid="29" grpId="1" animBg="1"/>
          <p:bldP spid="29" grpId="2" animBg="1"/>
          <p:bldP spid="30" grpId="0" animBg="1"/>
          <p:bldP spid="30" grpId="1" animBg="1"/>
          <p:bldP spid="30" grpId="2" animBg="1"/>
          <p:bldP spid="31" grpId="0" animBg="1"/>
          <p:bldP spid="32" grpId="0" animBg="1"/>
          <p:bldP spid="34" grpId="0"/>
          <p:bldP spid="36" grpId="0"/>
          <p:bldP spid="38" grpId="0"/>
          <p:bldP spid="40" grpId="0"/>
          <p:bldP spid="41" grpId="0" animBg="1"/>
          <p:bldP spid="41" grpId="1" animBg="1"/>
          <p:bldP spid="41" grpId="2" animBg="1"/>
          <p:bldP spid="42" grpId="0" animBg="1"/>
          <p:bldP spid="44" grpId="0"/>
          <p:bldP spid="45" grpId="0" animBg="1"/>
          <p:bldP spid="46" grpId="0" animBg="1"/>
          <p:bldP spid="47" grpId="0" animBg="1"/>
          <p:bldP spid="48" grpId="0" animBg="1"/>
          <p:bldP spid="4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6" presetClass="emph" presetSubtype="0" fill="hold" grpId="1" nodeType="afterEffect">
                                      <p:stCondLst>
                                        <p:cond delay="0"/>
                                      </p:stCondLst>
                                      <p:childTnLst>
                                        <p:animScale>
                                          <p:cBhvr>
                                            <p:cTn id="11" dur="100" fill="hold"/>
                                            <p:tgtEl>
                                              <p:spTgt spid="27"/>
                                            </p:tgtEl>
                                          </p:cBhvr>
                                          <p:by x="105000" y="105000"/>
                                        </p:animScale>
                                      </p:childTnLst>
                                    </p:cTn>
                                  </p:par>
                                </p:childTnLst>
                              </p:cTn>
                            </p:par>
                            <p:par>
                              <p:cTn id="12" fill="hold">
                                <p:stCondLst>
                                  <p:cond delay="400"/>
                                </p:stCondLst>
                                <p:childTnLst>
                                  <p:par>
                                    <p:cTn id="13" presetID="6" presetClass="emph" presetSubtype="0" decel="100000" fill="hold" grpId="2" nodeType="afterEffect">
                                      <p:stCondLst>
                                        <p:cond delay="0"/>
                                      </p:stCondLst>
                                      <p:childTnLst>
                                        <p:animScale>
                                          <p:cBhvr>
                                            <p:cTn id="14" dur="100" fill="hold"/>
                                            <p:tgtEl>
                                              <p:spTgt spid="27"/>
                                            </p:tgtEl>
                                          </p:cBhvr>
                                          <p:by x="95000" y="95000"/>
                                        </p:animScale>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wipe(left)">
                                          <p:cBhvr>
                                            <p:cTn id="18" dur="250"/>
                                            <p:tgtEl>
                                              <p:spTgt spid="31"/>
                                            </p:tgtEl>
                                          </p:cBhvr>
                                        </p:animEffect>
                                      </p:childTnLst>
                                    </p:cTn>
                                  </p:par>
                                </p:childTnLst>
                              </p:cTn>
                            </p:par>
                            <p:par>
                              <p:cTn id="19" fill="hold">
                                <p:stCondLst>
                                  <p:cond delay="750"/>
                                </p:stCondLst>
                                <p:childTnLst>
                                  <p:par>
                                    <p:cTn id="20" presetID="2" presetClass="entr" presetSubtype="8"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300" fill="hold"/>
                                            <p:tgtEl>
                                              <p:spTgt spid="28"/>
                                            </p:tgtEl>
                                            <p:attrNameLst>
                                              <p:attrName>ppt_x</p:attrName>
                                            </p:attrNameLst>
                                          </p:cBhvr>
                                          <p:tavLst>
                                            <p:tav tm="0">
                                              <p:val>
                                                <p:strVal val="0-#ppt_w/2"/>
                                              </p:val>
                                            </p:tav>
                                            <p:tav tm="100000">
                                              <p:val>
                                                <p:strVal val="#ppt_x"/>
                                              </p:val>
                                            </p:tav>
                                          </p:tavLst>
                                        </p:anim>
                                        <p:anim calcmode="lin" valueType="num">
                                          <p:cBhvr additive="base">
                                            <p:cTn id="23" dur="300" fill="hold"/>
                                            <p:tgtEl>
                                              <p:spTgt spid="28"/>
                                            </p:tgtEl>
                                            <p:attrNameLst>
                                              <p:attrName>ppt_y</p:attrName>
                                            </p:attrNameLst>
                                          </p:cBhvr>
                                          <p:tavLst>
                                            <p:tav tm="0">
                                              <p:val>
                                                <p:strVal val="#ppt_y"/>
                                              </p:val>
                                            </p:tav>
                                            <p:tav tm="100000">
                                              <p:val>
                                                <p:strVal val="#ppt_y"/>
                                              </p:val>
                                            </p:tav>
                                          </p:tavLst>
                                        </p:anim>
                                      </p:childTnLst>
                                    </p:cTn>
                                  </p:par>
                                </p:childTnLst>
                              </p:cTn>
                            </p:par>
                            <p:par>
                              <p:cTn id="24" fill="hold">
                                <p:stCondLst>
                                  <p:cond delay="1050"/>
                                </p:stCondLst>
                                <p:childTnLst>
                                  <p:par>
                                    <p:cTn id="25" presetID="6" presetClass="emph" presetSubtype="0" fill="hold" grpId="1" nodeType="afterEffect">
                                      <p:stCondLst>
                                        <p:cond delay="0"/>
                                      </p:stCondLst>
                                      <p:childTnLst>
                                        <p:animScale>
                                          <p:cBhvr>
                                            <p:cTn id="26" dur="100" fill="hold"/>
                                            <p:tgtEl>
                                              <p:spTgt spid="28"/>
                                            </p:tgtEl>
                                          </p:cBhvr>
                                          <p:by x="105000" y="105000"/>
                                        </p:animScale>
                                      </p:childTnLst>
                                    </p:cTn>
                                  </p:par>
                                </p:childTnLst>
                              </p:cTn>
                            </p:par>
                            <p:par>
                              <p:cTn id="27" fill="hold">
                                <p:stCondLst>
                                  <p:cond delay="1150"/>
                                </p:stCondLst>
                                <p:childTnLst>
                                  <p:par>
                                    <p:cTn id="28" presetID="6" presetClass="emph" presetSubtype="0" decel="100000" fill="hold" grpId="2" nodeType="afterEffect">
                                      <p:stCondLst>
                                        <p:cond delay="0"/>
                                      </p:stCondLst>
                                      <p:childTnLst>
                                        <p:animScale>
                                          <p:cBhvr>
                                            <p:cTn id="29" dur="100" fill="hold"/>
                                            <p:tgtEl>
                                              <p:spTgt spid="28"/>
                                            </p:tgtEl>
                                          </p:cBhvr>
                                          <p:by x="95000" y="95000"/>
                                        </p:animScale>
                                      </p:childTnLst>
                                    </p:cTn>
                                  </p:par>
                                </p:childTnLst>
                              </p:cTn>
                            </p:par>
                            <p:par>
                              <p:cTn id="30" fill="hold">
                                <p:stCondLst>
                                  <p:cond delay="1250"/>
                                </p:stCondLst>
                                <p:childTnLst>
                                  <p:par>
                                    <p:cTn id="31" presetID="22" presetClass="entr" presetSubtype="8"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left)">
                                          <p:cBhvr>
                                            <p:cTn id="33" dur="250"/>
                                            <p:tgtEl>
                                              <p:spTgt spid="26"/>
                                            </p:tgtEl>
                                          </p:cBhvr>
                                        </p:animEffect>
                                      </p:childTnLst>
                                    </p:cTn>
                                  </p:par>
                                </p:childTnLst>
                              </p:cTn>
                            </p:par>
                            <p:par>
                              <p:cTn id="34" fill="hold">
                                <p:stCondLst>
                                  <p:cond delay="1500"/>
                                </p:stCondLst>
                                <p:childTnLst>
                                  <p:par>
                                    <p:cTn id="35" presetID="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300" fill="hold"/>
                                            <p:tgtEl>
                                              <p:spTgt spid="30"/>
                                            </p:tgtEl>
                                            <p:attrNameLst>
                                              <p:attrName>ppt_x</p:attrName>
                                            </p:attrNameLst>
                                          </p:cBhvr>
                                          <p:tavLst>
                                            <p:tav tm="0">
                                              <p:val>
                                                <p:strVal val="0-#ppt_w/2"/>
                                              </p:val>
                                            </p:tav>
                                            <p:tav tm="100000">
                                              <p:val>
                                                <p:strVal val="#ppt_x"/>
                                              </p:val>
                                            </p:tav>
                                          </p:tavLst>
                                        </p:anim>
                                        <p:anim calcmode="lin" valueType="num">
                                          <p:cBhvr additive="base">
                                            <p:cTn id="38" dur="300" fill="hold"/>
                                            <p:tgtEl>
                                              <p:spTgt spid="30"/>
                                            </p:tgtEl>
                                            <p:attrNameLst>
                                              <p:attrName>ppt_y</p:attrName>
                                            </p:attrNameLst>
                                          </p:cBhvr>
                                          <p:tavLst>
                                            <p:tav tm="0">
                                              <p:val>
                                                <p:strVal val="#ppt_y"/>
                                              </p:val>
                                            </p:tav>
                                            <p:tav tm="100000">
                                              <p:val>
                                                <p:strVal val="#ppt_y"/>
                                              </p:val>
                                            </p:tav>
                                          </p:tavLst>
                                        </p:anim>
                                      </p:childTnLst>
                                    </p:cTn>
                                  </p:par>
                                </p:childTnLst>
                              </p:cTn>
                            </p:par>
                            <p:par>
                              <p:cTn id="39" fill="hold">
                                <p:stCondLst>
                                  <p:cond delay="1800"/>
                                </p:stCondLst>
                                <p:childTnLst>
                                  <p:par>
                                    <p:cTn id="40" presetID="6" presetClass="emph" presetSubtype="0" fill="hold" grpId="1" nodeType="afterEffect">
                                      <p:stCondLst>
                                        <p:cond delay="0"/>
                                      </p:stCondLst>
                                      <p:childTnLst>
                                        <p:animScale>
                                          <p:cBhvr>
                                            <p:cTn id="41" dur="100" fill="hold"/>
                                            <p:tgtEl>
                                              <p:spTgt spid="30"/>
                                            </p:tgtEl>
                                          </p:cBhvr>
                                          <p:by x="105000" y="105000"/>
                                        </p:animScale>
                                      </p:childTnLst>
                                    </p:cTn>
                                  </p:par>
                                </p:childTnLst>
                              </p:cTn>
                            </p:par>
                            <p:par>
                              <p:cTn id="42" fill="hold">
                                <p:stCondLst>
                                  <p:cond delay="1900"/>
                                </p:stCondLst>
                                <p:childTnLst>
                                  <p:par>
                                    <p:cTn id="43" presetID="6" presetClass="emph" presetSubtype="0" decel="100000" fill="hold" grpId="2" nodeType="afterEffect">
                                      <p:stCondLst>
                                        <p:cond delay="0"/>
                                      </p:stCondLst>
                                      <p:childTnLst>
                                        <p:animScale>
                                          <p:cBhvr>
                                            <p:cTn id="44" dur="100" fill="hold"/>
                                            <p:tgtEl>
                                              <p:spTgt spid="30"/>
                                            </p:tgtEl>
                                          </p:cBhvr>
                                          <p:by x="95000" y="95000"/>
                                        </p:animScale>
                                      </p:childTnLst>
                                    </p:cTn>
                                  </p:par>
                                </p:childTnLst>
                              </p:cTn>
                            </p:par>
                            <p:par>
                              <p:cTn id="45" fill="hold">
                                <p:stCondLst>
                                  <p:cond delay="2000"/>
                                </p:stCondLst>
                                <p:childTnLst>
                                  <p:par>
                                    <p:cTn id="46" presetID="22" presetClass="entr" presetSubtype="8"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left)">
                                          <p:cBhvr>
                                            <p:cTn id="48" dur="250"/>
                                            <p:tgtEl>
                                              <p:spTgt spid="32"/>
                                            </p:tgtEl>
                                          </p:cBhvr>
                                        </p:animEffect>
                                      </p:childTnLst>
                                    </p:cTn>
                                  </p:par>
                                </p:childTnLst>
                              </p:cTn>
                            </p:par>
                            <p:par>
                              <p:cTn id="49" fill="hold">
                                <p:stCondLst>
                                  <p:cond delay="2250"/>
                                </p:stCondLst>
                                <p:childTnLst>
                                  <p:par>
                                    <p:cTn id="50" presetID="2" presetClass="entr" presetSubtype="8"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300" fill="hold"/>
                                            <p:tgtEl>
                                              <p:spTgt spid="29"/>
                                            </p:tgtEl>
                                            <p:attrNameLst>
                                              <p:attrName>ppt_x</p:attrName>
                                            </p:attrNameLst>
                                          </p:cBhvr>
                                          <p:tavLst>
                                            <p:tav tm="0">
                                              <p:val>
                                                <p:strVal val="0-#ppt_w/2"/>
                                              </p:val>
                                            </p:tav>
                                            <p:tav tm="100000">
                                              <p:val>
                                                <p:strVal val="#ppt_x"/>
                                              </p:val>
                                            </p:tav>
                                          </p:tavLst>
                                        </p:anim>
                                        <p:anim calcmode="lin" valueType="num">
                                          <p:cBhvr additive="base">
                                            <p:cTn id="53" dur="300" fill="hold"/>
                                            <p:tgtEl>
                                              <p:spTgt spid="29"/>
                                            </p:tgtEl>
                                            <p:attrNameLst>
                                              <p:attrName>ppt_y</p:attrName>
                                            </p:attrNameLst>
                                          </p:cBhvr>
                                          <p:tavLst>
                                            <p:tav tm="0">
                                              <p:val>
                                                <p:strVal val="#ppt_y"/>
                                              </p:val>
                                            </p:tav>
                                            <p:tav tm="100000">
                                              <p:val>
                                                <p:strVal val="#ppt_y"/>
                                              </p:val>
                                            </p:tav>
                                          </p:tavLst>
                                        </p:anim>
                                      </p:childTnLst>
                                    </p:cTn>
                                  </p:par>
                                </p:childTnLst>
                              </p:cTn>
                            </p:par>
                            <p:par>
                              <p:cTn id="54" fill="hold">
                                <p:stCondLst>
                                  <p:cond delay="2550"/>
                                </p:stCondLst>
                                <p:childTnLst>
                                  <p:par>
                                    <p:cTn id="55" presetID="6" presetClass="emph" presetSubtype="0" fill="hold" grpId="1" nodeType="afterEffect">
                                      <p:stCondLst>
                                        <p:cond delay="0"/>
                                      </p:stCondLst>
                                      <p:childTnLst>
                                        <p:animScale>
                                          <p:cBhvr>
                                            <p:cTn id="56" dur="100" fill="hold"/>
                                            <p:tgtEl>
                                              <p:spTgt spid="29"/>
                                            </p:tgtEl>
                                          </p:cBhvr>
                                          <p:by x="105000" y="105000"/>
                                        </p:animScale>
                                      </p:childTnLst>
                                    </p:cTn>
                                  </p:par>
                                </p:childTnLst>
                              </p:cTn>
                            </p:par>
                            <p:par>
                              <p:cTn id="57" fill="hold">
                                <p:stCondLst>
                                  <p:cond delay="2650"/>
                                </p:stCondLst>
                                <p:childTnLst>
                                  <p:par>
                                    <p:cTn id="58" presetID="6" presetClass="emph" presetSubtype="0" decel="100000" fill="hold" grpId="2" nodeType="afterEffect">
                                      <p:stCondLst>
                                        <p:cond delay="0"/>
                                      </p:stCondLst>
                                      <p:childTnLst>
                                        <p:animScale>
                                          <p:cBhvr>
                                            <p:cTn id="59" dur="100" fill="hold"/>
                                            <p:tgtEl>
                                              <p:spTgt spid="29"/>
                                            </p:tgtEl>
                                          </p:cBhvr>
                                          <p:by x="95000" y="95000"/>
                                        </p:animScale>
                                      </p:childTnLst>
                                    </p:cTn>
                                  </p:par>
                                </p:childTnLst>
                              </p:cTn>
                            </p:par>
                            <p:par>
                              <p:cTn id="60" fill="hold">
                                <p:stCondLst>
                                  <p:cond delay="2750"/>
                                </p:stCondLst>
                                <p:childTnLst>
                                  <p:par>
                                    <p:cTn id="61" presetID="22" presetClass="entr" presetSubtype="8"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left)">
                                          <p:cBhvr>
                                            <p:cTn id="63" dur="250"/>
                                            <p:tgtEl>
                                              <p:spTgt spid="42"/>
                                            </p:tgtEl>
                                          </p:cBhvr>
                                        </p:animEffect>
                                      </p:childTnLst>
                                    </p:cTn>
                                  </p:par>
                                </p:childTnLst>
                              </p:cTn>
                            </p:par>
                            <p:par>
                              <p:cTn id="64" fill="hold">
                                <p:stCondLst>
                                  <p:cond delay="3000"/>
                                </p:stCondLst>
                                <p:childTnLst>
                                  <p:par>
                                    <p:cTn id="65" presetID="2" presetClass="entr" presetSubtype="8"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additive="base">
                                            <p:cTn id="67" dur="300" fill="hold"/>
                                            <p:tgtEl>
                                              <p:spTgt spid="41"/>
                                            </p:tgtEl>
                                            <p:attrNameLst>
                                              <p:attrName>ppt_x</p:attrName>
                                            </p:attrNameLst>
                                          </p:cBhvr>
                                          <p:tavLst>
                                            <p:tav tm="0">
                                              <p:val>
                                                <p:strVal val="0-#ppt_w/2"/>
                                              </p:val>
                                            </p:tav>
                                            <p:tav tm="100000">
                                              <p:val>
                                                <p:strVal val="#ppt_x"/>
                                              </p:val>
                                            </p:tav>
                                          </p:tavLst>
                                        </p:anim>
                                        <p:anim calcmode="lin" valueType="num">
                                          <p:cBhvr additive="base">
                                            <p:cTn id="68" dur="300" fill="hold"/>
                                            <p:tgtEl>
                                              <p:spTgt spid="41"/>
                                            </p:tgtEl>
                                            <p:attrNameLst>
                                              <p:attrName>ppt_y</p:attrName>
                                            </p:attrNameLst>
                                          </p:cBhvr>
                                          <p:tavLst>
                                            <p:tav tm="0">
                                              <p:val>
                                                <p:strVal val="#ppt_y"/>
                                              </p:val>
                                            </p:tav>
                                            <p:tav tm="100000">
                                              <p:val>
                                                <p:strVal val="#ppt_y"/>
                                              </p:val>
                                            </p:tav>
                                          </p:tavLst>
                                        </p:anim>
                                      </p:childTnLst>
                                    </p:cTn>
                                  </p:par>
                                </p:childTnLst>
                              </p:cTn>
                            </p:par>
                            <p:par>
                              <p:cTn id="69" fill="hold">
                                <p:stCondLst>
                                  <p:cond delay="3300"/>
                                </p:stCondLst>
                                <p:childTnLst>
                                  <p:par>
                                    <p:cTn id="70" presetID="6" presetClass="emph" presetSubtype="0" fill="hold" grpId="1" nodeType="afterEffect">
                                      <p:stCondLst>
                                        <p:cond delay="0"/>
                                      </p:stCondLst>
                                      <p:childTnLst>
                                        <p:animScale>
                                          <p:cBhvr>
                                            <p:cTn id="71" dur="100" fill="hold"/>
                                            <p:tgtEl>
                                              <p:spTgt spid="41"/>
                                            </p:tgtEl>
                                          </p:cBhvr>
                                          <p:by x="105000" y="105000"/>
                                        </p:animScale>
                                      </p:childTnLst>
                                    </p:cTn>
                                  </p:par>
                                </p:childTnLst>
                              </p:cTn>
                            </p:par>
                            <p:par>
                              <p:cTn id="72" fill="hold">
                                <p:stCondLst>
                                  <p:cond delay="3400"/>
                                </p:stCondLst>
                                <p:childTnLst>
                                  <p:par>
                                    <p:cTn id="73" presetID="6" presetClass="emph" presetSubtype="0" decel="100000" fill="hold" grpId="2" nodeType="afterEffect">
                                      <p:stCondLst>
                                        <p:cond delay="0"/>
                                      </p:stCondLst>
                                      <p:childTnLst>
                                        <p:animScale>
                                          <p:cBhvr>
                                            <p:cTn id="74" dur="100" fill="hold"/>
                                            <p:tgtEl>
                                              <p:spTgt spid="41"/>
                                            </p:tgtEl>
                                          </p:cBhvr>
                                          <p:by x="95000" y="95000"/>
                                        </p:animScale>
                                      </p:childTnLst>
                                    </p:cTn>
                                  </p:par>
                                </p:childTnLst>
                              </p:cTn>
                            </p:par>
                            <p:par>
                              <p:cTn id="75" fill="hold">
                                <p:stCondLst>
                                  <p:cond delay="3500"/>
                                </p:stCondLst>
                                <p:childTnLst>
                                  <p:par>
                                    <p:cTn id="76" presetID="10" presetClass="entr" presetSubtype="0"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250"/>
                                            <p:tgtEl>
                                              <p:spTgt spid="45"/>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fade">
                                          <p:cBhvr>
                                            <p:cTn id="81" dur="250"/>
                                            <p:tgtEl>
                                              <p:spTgt spid="46"/>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47"/>
                                            </p:tgtEl>
                                            <p:attrNameLst>
                                              <p:attrName>style.visibility</p:attrName>
                                            </p:attrNameLst>
                                          </p:cBhvr>
                                          <p:to>
                                            <p:strVal val="visible"/>
                                          </p:to>
                                        </p:set>
                                        <p:animEffect transition="in" filter="fade">
                                          <p:cBhvr>
                                            <p:cTn id="84" dur="250"/>
                                            <p:tgtEl>
                                              <p:spTgt spid="47"/>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250"/>
                                            <p:tgtEl>
                                              <p:spTgt spid="48"/>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9"/>
                                            </p:tgtEl>
                                            <p:attrNameLst>
                                              <p:attrName>style.visibility</p:attrName>
                                            </p:attrNameLst>
                                          </p:cBhvr>
                                          <p:to>
                                            <p:strVal val="visible"/>
                                          </p:to>
                                        </p:set>
                                        <p:animEffect transition="in" filter="fade">
                                          <p:cBhvr>
                                            <p:cTn id="90" dur="250"/>
                                            <p:tgtEl>
                                              <p:spTgt spid="49"/>
                                            </p:tgtEl>
                                          </p:cBhvr>
                                        </p:animEffect>
                                      </p:childTnLst>
                                    </p:cTn>
                                  </p:par>
                                </p:childTnLst>
                              </p:cTn>
                            </p:par>
                            <p:par>
                              <p:cTn id="91" fill="hold">
                                <p:stCondLst>
                                  <p:cond delay="3750"/>
                                </p:stCondLst>
                                <p:childTnLst>
                                  <p:par>
                                    <p:cTn id="92" presetID="47" presetClass="entr" presetSubtype="0" fill="hold" nodeType="afterEffect">
                                      <p:stCondLst>
                                        <p:cond delay="0"/>
                                      </p:stCondLst>
                                      <p:childTnLst>
                                        <p:set>
                                          <p:cBhvr>
                                            <p:cTn id="93" dur="1" fill="hold">
                                              <p:stCondLst>
                                                <p:cond delay="0"/>
                                              </p:stCondLst>
                                            </p:cTn>
                                            <p:tgtEl>
                                              <p:spTgt spid="33"/>
                                            </p:tgtEl>
                                            <p:attrNameLst>
                                              <p:attrName>style.visibility</p:attrName>
                                            </p:attrNameLst>
                                          </p:cBhvr>
                                          <p:to>
                                            <p:strVal val="visible"/>
                                          </p:to>
                                        </p:set>
                                        <p:animEffect transition="in" filter="fade">
                                          <p:cBhvr>
                                            <p:cTn id="94" dur="200"/>
                                            <p:tgtEl>
                                              <p:spTgt spid="33"/>
                                            </p:tgtEl>
                                          </p:cBhvr>
                                        </p:animEffect>
                                        <p:anim calcmode="lin" valueType="num">
                                          <p:cBhvr>
                                            <p:cTn id="95" dur="200" fill="hold"/>
                                            <p:tgtEl>
                                              <p:spTgt spid="33"/>
                                            </p:tgtEl>
                                            <p:attrNameLst>
                                              <p:attrName>ppt_x</p:attrName>
                                            </p:attrNameLst>
                                          </p:cBhvr>
                                          <p:tavLst>
                                            <p:tav tm="0">
                                              <p:val>
                                                <p:strVal val="#ppt_x"/>
                                              </p:val>
                                            </p:tav>
                                            <p:tav tm="100000">
                                              <p:val>
                                                <p:strVal val="#ppt_x"/>
                                              </p:val>
                                            </p:tav>
                                          </p:tavLst>
                                        </p:anim>
                                        <p:anim calcmode="lin" valueType="num">
                                          <p:cBhvr>
                                            <p:cTn id="96" dur="200" fill="hold"/>
                                            <p:tgtEl>
                                              <p:spTgt spid="33"/>
                                            </p:tgtEl>
                                            <p:attrNameLst>
                                              <p:attrName>ppt_y</p:attrName>
                                            </p:attrNameLst>
                                          </p:cBhvr>
                                          <p:tavLst>
                                            <p:tav tm="0">
                                              <p:val>
                                                <p:strVal val="#ppt_y-.1"/>
                                              </p:val>
                                            </p:tav>
                                            <p:tav tm="100000">
                                              <p:val>
                                                <p:strVal val="#ppt_y"/>
                                              </p:val>
                                            </p:tav>
                                          </p:tavLst>
                                        </p:anim>
                                      </p:childTnLst>
                                    </p:cTn>
                                  </p:par>
                                </p:childTnLst>
                              </p:cTn>
                            </p:par>
                            <p:par>
                              <p:cTn id="97" fill="hold">
                                <p:stCondLst>
                                  <p:cond delay="3950"/>
                                </p:stCondLst>
                                <p:childTnLst>
                                  <p:par>
                                    <p:cTn id="98" presetID="47" presetClass="entr" presetSubtype="0" fill="hold" grpId="0" nodeType="after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fade">
                                          <p:cBhvr>
                                            <p:cTn id="100" dur="200"/>
                                            <p:tgtEl>
                                              <p:spTgt spid="34"/>
                                            </p:tgtEl>
                                          </p:cBhvr>
                                        </p:animEffect>
                                        <p:anim calcmode="lin" valueType="num">
                                          <p:cBhvr>
                                            <p:cTn id="101" dur="200" fill="hold"/>
                                            <p:tgtEl>
                                              <p:spTgt spid="34"/>
                                            </p:tgtEl>
                                            <p:attrNameLst>
                                              <p:attrName>ppt_x</p:attrName>
                                            </p:attrNameLst>
                                          </p:cBhvr>
                                          <p:tavLst>
                                            <p:tav tm="0">
                                              <p:val>
                                                <p:strVal val="#ppt_x"/>
                                              </p:val>
                                            </p:tav>
                                            <p:tav tm="100000">
                                              <p:val>
                                                <p:strVal val="#ppt_x"/>
                                              </p:val>
                                            </p:tav>
                                          </p:tavLst>
                                        </p:anim>
                                        <p:anim calcmode="lin" valueType="num">
                                          <p:cBhvr>
                                            <p:cTn id="102" dur="200" fill="hold"/>
                                            <p:tgtEl>
                                              <p:spTgt spid="34"/>
                                            </p:tgtEl>
                                            <p:attrNameLst>
                                              <p:attrName>ppt_y</p:attrName>
                                            </p:attrNameLst>
                                          </p:cBhvr>
                                          <p:tavLst>
                                            <p:tav tm="0">
                                              <p:val>
                                                <p:strVal val="#ppt_y-.1"/>
                                              </p:val>
                                            </p:tav>
                                            <p:tav tm="100000">
                                              <p:val>
                                                <p:strVal val="#ppt_y"/>
                                              </p:val>
                                            </p:tav>
                                          </p:tavLst>
                                        </p:anim>
                                      </p:childTnLst>
                                    </p:cTn>
                                  </p:par>
                                </p:childTnLst>
                              </p:cTn>
                            </p:par>
                            <p:par>
                              <p:cTn id="103" fill="hold">
                                <p:stCondLst>
                                  <p:cond delay="4150"/>
                                </p:stCondLst>
                                <p:childTnLst>
                                  <p:par>
                                    <p:cTn id="104" presetID="47" presetClass="entr" presetSubtype="0" fill="hold" nodeType="afterEffect">
                                      <p:stCondLst>
                                        <p:cond delay="0"/>
                                      </p:stCondLst>
                                      <p:childTnLst>
                                        <p:set>
                                          <p:cBhvr>
                                            <p:cTn id="105" dur="1" fill="hold">
                                              <p:stCondLst>
                                                <p:cond delay="0"/>
                                              </p:stCondLst>
                                            </p:cTn>
                                            <p:tgtEl>
                                              <p:spTgt spid="35"/>
                                            </p:tgtEl>
                                            <p:attrNameLst>
                                              <p:attrName>style.visibility</p:attrName>
                                            </p:attrNameLst>
                                          </p:cBhvr>
                                          <p:to>
                                            <p:strVal val="visible"/>
                                          </p:to>
                                        </p:set>
                                        <p:animEffect transition="in" filter="fade">
                                          <p:cBhvr>
                                            <p:cTn id="106" dur="200"/>
                                            <p:tgtEl>
                                              <p:spTgt spid="35"/>
                                            </p:tgtEl>
                                          </p:cBhvr>
                                        </p:animEffect>
                                        <p:anim calcmode="lin" valueType="num">
                                          <p:cBhvr>
                                            <p:cTn id="107" dur="200" fill="hold"/>
                                            <p:tgtEl>
                                              <p:spTgt spid="35"/>
                                            </p:tgtEl>
                                            <p:attrNameLst>
                                              <p:attrName>ppt_x</p:attrName>
                                            </p:attrNameLst>
                                          </p:cBhvr>
                                          <p:tavLst>
                                            <p:tav tm="0">
                                              <p:val>
                                                <p:strVal val="#ppt_x"/>
                                              </p:val>
                                            </p:tav>
                                            <p:tav tm="100000">
                                              <p:val>
                                                <p:strVal val="#ppt_x"/>
                                              </p:val>
                                            </p:tav>
                                          </p:tavLst>
                                        </p:anim>
                                        <p:anim calcmode="lin" valueType="num">
                                          <p:cBhvr>
                                            <p:cTn id="108" dur="200" fill="hold"/>
                                            <p:tgtEl>
                                              <p:spTgt spid="35"/>
                                            </p:tgtEl>
                                            <p:attrNameLst>
                                              <p:attrName>ppt_y</p:attrName>
                                            </p:attrNameLst>
                                          </p:cBhvr>
                                          <p:tavLst>
                                            <p:tav tm="0">
                                              <p:val>
                                                <p:strVal val="#ppt_y-.1"/>
                                              </p:val>
                                            </p:tav>
                                            <p:tav tm="100000">
                                              <p:val>
                                                <p:strVal val="#ppt_y"/>
                                              </p:val>
                                            </p:tav>
                                          </p:tavLst>
                                        </p:anim>
                                      </p:childTnLst>
                                    </p:cTn>
                                  </p:par>
                                </p:childTnLst>
                              </p:cTn>
                            </p:par>
                            <p:par>
                              <p:cTn id="109" fill="hold">
                                <p:stCondLst>
                                  <p:cond delay="4350"/>
                                </p:stCondLst>
                                <p:childTnLst>
                                  <p:par>
                                    <p:cTn id="110" presetID="47" presetClass="entr" presetSubtype="0" fill="hold" grpId="0" nodeType="after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200"/>
                                            <p:tgtEl>
                                              <p:spTgt spid="36"/>
                                            </p:tgtEl>
                                          </p:cBhvr>
                                        </p:animEffect>
                                        <p:anim calcmode="lin" valueType="num">
                                          <p:cBhvr>
                                            <p:cTn id="113" dur="200" fill="hold"/>
                                            <p:tgtEl>
                                              <p:spTgt spid="36"/>
                                            </p:tgtEl>
                                            <p:attrNameLst>
                                              <p:attrName>ppt_x</p:attrName>
                                            </p:attrNameLst>
                                          </p:cBhvr>
                                          <p:tavLst>
                                            <p:tav tm="0">
                                              <p:val>
                                                <p:strVal val="#ppt_x"/>
                                              </p:val>
                                            </p:tav>
                                            <p:tav tm="100000">
                                              <p:val>
                                                <p:strVal val="#ppt_x"/>
                                              </p:val>
                                            </p:tav>
                                          </p:tavLst>
                                        </p:anim>
                                        <p:anim calcmode="lin" valueType="num">
                                          <p:cBhvr>
                                            <p:cTn id="114" dur="200" fill="hold"/>
                                            <p:tgtEl>
                                              <p:spTgt spid="36"/>
                                            </p:tgtEl>
                                            <p:attrNameLst>
                                              <p:attrName>ppt_y</p:attrName>
                                            </p:attrNameLst>
                                          </p:cBhvr>
                                          <p:tavLst>
                                            <p:tav tm="0">
                                              <p:val>
                                                <p:strVal val="#ppt_y-.1"/>
                                              </p:val>
                                            </p:tav>
                                            <p:tav tm="100000">
                                              <p:val>
                                                <p:strVal val="#ppt_y"/>
                                              </p:val>
                                            </p:tav>
                                          </p:tavLst>
                                        </p:anim>
                                      </p:childTnLst>
                                    </p:cTn>
                                  </p:par>
                                </p:childTnLst>
                              </p:cTn>
                            </p:par>
                            <p:par>
                              <p:cTn id="115" fill="hold">
                                <p:stCondLst>
                                  <p:cond delay="4550"/>
                                </p:stCondLst>
                                <p:childTnLst>
                                  <p:par>
                                    <p:cTn id="116" presetID="47" presetClass="entr" presetSubtype="0" fill="hold" nodeType="afterEffect">
                                      <p:stCondLst>
                                        <p:cond delay="0"/>
                                      </p:stCondLst>
                                      <p:childTnLst>
                                        <p:set>
                                          <p:cBhvr>
                                            <p:cTn id="117" dur="1" fill="hold">
                                              <p:stCondLst>
                                                <p:cond delay="0"/>
                                              </p:stCondLst>
                                            </p:cTn>
                                            <p:tgtEl>
                                              <p:spTgt spid="37"/>
                                            </p:tgtEl>
                                            <p:attrNameLst>
                                              <p:attrName>style.visibility</p:attrName>
                                            </p:attrNameLst>
                                          </p:cBhvr>
                                          <p:to>
                                            <p:strVal val="visible"/>
                                          </p:to>
                                        </p:set>
                                        <p:animEffect transition="in" filter="fade">
                                          <p:cBhvr>
                                            <p:cTn id="118" dur="200"/>
                                            <p:tgtEl>
                                              <p:spTgt spid="37"/>
                                            </p:tgtEl>
                                          </p:cBhvr>
                                        </p:animEffect>
                                        <p:anim calcmode="lin" valueType="num">
                                          <p:cBhvr>
                                            <p:cTn id="119" dur="200" fill="hold"/>
                                            <p:tgtEl>
                                              <p:spTgt spid="37"/>
                                            </p:tgtEl>
                                            <p:attrNameLst>
                                              <p:attrName>ppt_x</p:attrName>
                                            </p:attrNameLst>
                                          </p:cBhvr>
                                          <p:tavLst>
                                            <p:tav tm="0">
                                              <p:val>
                                                <p:strVal val="#ppt_x"/>
                                              </p:val>
                                            </p:tav>
                                            <p:tav tm="100000">
                                              <p:val>
                                                <p:strVal val="#ppt_x"/>
                                              </p:val>
                                            </p:tav>
                                          </p:tavLst>
                                        </p:anim>
                                        <p:anim calcmode="lin" valueType="num">
                                          <p:cBhvr>
                                            <p:cTn id="120" dur="200" fill="hold"/>
                                            <p:tgtEl>
                                              <p:spTgt spid="37"/>
                                            </p:tgtEl>
                                            <p:attrNameLst>
                                              <p:attrName>ppt_y</p:attrName>
                                            </p:attrNameLst>
                                          </p:cBhvr>
                                          <p:tavLst>
                                            <p:tav tm="0">
                                              <p:val>
                                                <p:strVal val="#ppt_y-.1"/>
                                              </p:val>
                                            </p:tav>
                                            <p:tav tm="100000">
                                              <p:val>
                                                <p:strVal val="#ppt_y"/>
                                              </p:val>
                                            </p:tav>
                                          </p:tavLst>
                                        </p:anim>
                                      </p:childTnLst>
                                    </p:cTn>
                                  </p:par>
                                </p:childTnLst>
                              </p:cTn>
                            </p:par>
                            <p:par>
                              <p:cTn id="121" fill="hold">
                                <p:stCondLst>
                                  <p:cond delay="4750"/>
                                </p:stCondLst>
                                <p:childTnLst>
                                  <p:par>
                                    <p:cTn id="122" presetID="47" presetClass="entr" presetSubtype="0" fill="hold" grpId="0" nodeType="afterEffect">
                                      <p:stCondLst>
                                        <p:cond delay="0"/>
                                      </p:stCondLst>
                                      <p:childTnLst>
                                        <p:set>
                                          <p:cBhvr>
                                            <p:cTn id="123" dur="1" fill="hold">
                                              <p:stCondLst>
                                                <p:cond delay="0"/>
                                              </p:stCondLst>
                                            </p:cTn>
                                            <p:tgtEl>
                                              <p:spTgt spid="38"/>
                                            </p:tgtEl>
                                            <p:attrNameLst>
                                              <p:attrName>style.visibility</p:attrName>
                                            </p:attrNameLst>
                                          </p:cBhvr>
                                          <p:to>
                                            <p:strVal val="visible"/>
                                          </p:to>
                                        </p:set>
                                        <p:animEffect transition="in" filter="fade">
                                          <p:cBhvr>
                                            <p:cTn id="124" dur="200"/>
                                            <p:tgtEl>
                                              <p:spTgt spid="38"/>
                                            </p:tgtEl>
                                          </p:cBhvr>
                                        </p:animEffect>
                                        <p:anim calcmode="lin" valueType="num">
                                          <p:cBhvr>
                                            <p:cTn id="125" dur="200" fill="hold"/>
                                            <p:tgtEl>
                                              <p:spTgt spid="38"/>
                                            </p:tgtEl>
                                            <p:attrNameLst>
                                              <p:attrName>ppt_x</p:attrName>
                                            </p:attrNameLst>
                                          </p:cBhvr>
                                          <p:tavLst>
                                            <p:tav tm="0">
                                              <p:val>
                                                <p:strVal val="#ppt_x"/>
                                              </p:val>
                                            </p:tav>
                                            <p:tav tm="100000">
                                              <p:val>
                                                <p:strVal val="#ppt_x"/>
                                              </p:val>
                                            </p:tav>
                                          </p:tavLst>
                                        </p:anim>
                                        <p:anim calcmode="lin" valueType="num">
                                          <p:cBhvr>
                                            <p:cTn id="126" dur="200" fill="hold"/>
                                            <p:tgtEl>
                                              <p:spTgt spid="38"/>
                                            </p:tgtEl>
                                            <p:attrNameLst>
                                              <p:attrName>ppt_y</p:attrName>
                                            </p:attrNameLst>
                                          </p:cBhvr>
                                          <p:tavLst>
                                            <p:tav tm="0">
                                              <p:val>
                                                <p:strVal val="#ppt_y-.1"/>
                                              </p:val>
                                            </p:tav>
                                            <p:tav tm="100000">
                                              <p:val>
                                                <p:strVal val="#ppt_y"/>
                                              </p:val>
                                            </p:tav>
                                          </p:tavLst>
                                        </p:anim>
                                      </p:childTnLst>
                                    </p:cTn>
                                  </p:par>
                                </p:childTnLst>
                              </p:cTn>
                            </p:par>
                            <p:par>
                              <p:cTn id="127" fill="hold">
                                <p:stCondLst>
                                  <p:cond delay="4950"/>
                                </p:stCondLst>
                                <p:childTnLst>
                                  <p:par>
                                    <p:cTn id="128" presetID="47" presetClass="entr" presetSubtype="0" fill="hold" nodeType="afterEffect">
                                      <p:stCondLst>
                                        <p:cond delay="0"/>
                                      </p:stCondLst>
                                      <p:childTnLst>
                                        <p:set>
                                          <p:cBhvr>
                                            <p:cTn id="129" dur="1" fill="hold">
                                              <p:stCondLst>
                                                <p:cond delay="0"/>
                                              </p:stCondLst>
                                            </p:cTn>
                                            <p:tgtEl>
                                              <p:spTgt spid="39"/>
                                            </p:tgtEl>
                                            <p:attrNameLst>
                                              <p:attrName>style.visibility</p:attrName>
                                            </p:attrNameLst>
                                          </p:cBhvr>
                                          <p:to>
                                            <p:strVal val="visible"/>
                                          </p:to>
                                        </p:set>
                                        <p:animEffect transition="in" filter="fade">
                                          <p:cBhvr>
                                            <p:cTn id="130" dur="200"/>
                                            <p:tgtEl>
                                              <p:spTgt spid="39"/>
                                            </p:tgtEl>
                                          </p:cBhvr>
                                        </p:animEffect>
                                        <p:anim calcmode="lin" valueType="num">
                                          <p:cBhvr>
                                            <p:cTn id="131" dur="200" fill="hold"/>
                                            <p:tgtEl>
                                              <p:spTgt spid="39"/>
                                            </p:tgtEl>
                                            <p:attrNameLst>
                                              <p:attrName>ppt_x</p:attrName>
                                            </p:attrNameLst>
                                          </p:cBhvr>
                                          <p:tavLst>
                                            <p:tav tm="0">
                                              <p:val>
                                                <p:strVal val="#ppt_x"/>
                                              </p:val>
                                            </p:tav>
                                            <p:tav tm="100000">
                                              <p:val>
                                                <p:strVal val="#ppt_x"/>
                                              </p:val>
                                            </p:tav>
                                          </p:tavLst>
                                        </p:anim>
                                        <p:anim calcmode="lin" valueType="num">
                                          <p:cBhvr>
                                            <p:cTn id="132" dur="200" fill="hold"/>
                                            <p:tgtEl>
                                              <p:spTgt spid="39"/>
                                            </p:tgtEl>
                                            <p:attrNameLst>
                                              <p:attrName>ppt_y</p:attrName>
                                            </p:attrNameLst>
                                          </p:cBhvr>
                                          <p:tavLst>
                                            <p:tav tm="0">
                                              <p:val>
                                                <p:strVal val="#ppt_y-.1"/>
                                              </p:val>
                                            </p:tav>
                                            <p:tav tm="100000">
                                              <p:val>
                                                <p:strVal val="#ppt_y"/>
                                              </p:val>
                                            </p:tav>
                                          </p:tavLst>
                                        </p:anim>
                                      </p:childTnLst>
                                    </p:cTn>
                                  </p:par>
                                </p:childTnLst>
                              </p:cTn>
                            </p:par>
                            <p:par>
                              <p:cTn id="133" fill="hold">
                                <p:stCondLst>
                                  <p:cond delay="5150"/>
                                </p:stCondLst>
                                <p:childTnLst>
                                  <p:par>
                                    <p:cTn id="134" presetID="47" presetClass="entr" presetSubtype="0" fill="hold" grpId="0" nodeType="afterEffect">
                                      <p:stCondLst>
                                        <p:cond delay="0"/>
                                      </p:stCondLst>
                                      <p:childTnLst>
                                        <p:set>
                                          <p:cBhvr>
                                            <p:cTn id="135" dur="1" fill="hold">
                                              <p:stCondLst>
                                                <p:cond delay="0"/>
                                              </p:stCondLst>
                                            </p:cTn>
                                            <p:tgtEl>
                                              <p:spTgt spid="40"/>
                                            </p:tgtEl>
                                            <p:attrNameLst>
                                              <p:attrName>style.visibility</p:attrName>
                                            </p:attrNameLst>
                                          </p:cBhvr>
                                          <p:to>
                                            <p:strVal val="visible"/>
                                          </p:to>
                                        </p:set>
                                        <p:animEffect transition="in" filter="fade">
                                          <p:cBhvr>
                                            <p:cTn id="136" dur="200"/>
                                            <p:tgtEl>
                                              <p:spTgt spid="40"/>
                                            </p:tgtEl>
                                          </p:cBhvr>
                                        </p:animEffect>
                                        <p:anim calcmode="lin" valueType="num">
                                          <p:cBhvr>
                                            <p:cTn id="137" dur="200" fill="hold"/>
                                            <p:tgtEl>
                                              <p:spTgt spid="40"/>
                                            </p:tgtEl>
                                            <p:attrNameLst>
                                              <p:attrName>ppt_x</p:attrName>
                                            </p:attrNameLst>
                                          </p:cBhvr>
                                          <p:tavLst>
                                            <p:tav tm="0">
                                              <p:val>
                                                <p:strVal val="#ppt_x"/>
                                              </p:val>
                                            </p:tav>
                                            <p:tav tm="100000">
                                              <p:val>
                                                <p:strVal val="#ppt_x"/>
                                              </p:val>
                                            </p:tav>
                                          </p:tavLst>
                                        </p:anim>
                                        <p:anim calcmode="lin" valueType="num">
                                          <p:cBhvr>
                                            <p:cTn id="138" dur="200" fill="hold"/>
                                            <p:tgtEl>
                                              <p:spTgt spid="40"/>
                                            </p:tgtEl>
                                            <p:attrNameLst>
                                              <p:attrName>ppt_y</p:attrName>
                                            </p:attrNameLst>
                                          </p:cBhvr>
                                          <p:tavLst>
                                            <p:tav tm="0">
                                              <p:val>
                                                <p:strVal val="#ppt_y-.1"/>
                                              </p:val>
                                            </p:tav>
                                            <p:tav tm="100000">
                                              <p:val>
                                                <p:strVal val="#ppt_y"/>
                                              </p:val>
                                            </p:tav>
                                          </p:tavLst>
                                        </p:anim>
                                      </p:childTnLst>
                                    </p:cTn>
                                  </p:par>
                                </p:childTnLst>
                              </p:cTn>
                            </p:par>
                            <p:par>
                              <p:cTn id="139" fill="hold">
                                <p:stCondLst>
                                  <p:cond delay="5350"/>
                                </p:stCondLst>
                                <p:childTnLst>
                                  <p:par>
                                    <p:cTn id="140" presetID="47" presetClass="entr" presetSubtype="0" fill="hold" nodeType="afterEffect">
                                      <p:stCondLst>
                                        <p:cond delay="0"/>
                                      </p:stCondLst>
                                      <p:childTnLst>
                                        <p:set>
                                          <p:cBhvr>
                                            <p:cTn id="141" dur="1" fill="hold">
                                              <p:stCondLst>
                                                <p:cond delay="0"/>
                                              </p:stCondLst>
                                            </p:cTn>
                                            <p:tgtEl>
                                              <p:spTgt spid="43"/>
                                            </p:tgtEl>
                                            <p:attrNameLst>
                                              <p:attrName>style.visibility</p:attrName>
                                            </p:attrNameLst>
                                          </p:cBhvr>
                                          <p:to>
                                            <p:strVal val="visible"/>
                                          </p:to>
                                        </p:set>
                                        <p:animEffect transition="in" filter="fade">
                                          <p:cBhvr>
                                            <p:cTn id="142" dur="200"/>
                                            <p:tgtEl>
                                              <p:spTgt spid="43"/>
                                            </p:tgtEl>
                                          </p:cBhvr>
                                        </p:animEffect>
                                        <p:anim calcmode="lin" valueType="num">
                                          <p:cBhvr>
                                            <p:cTn id="143" dur="200" fill="hold"/>
                                            <p:tgtEl>
                                              <p:spTgt spid="43"/>
                                            </p:tgtEl>
                                            <p:attrNameLst>
                                              <p:attrName>ppt_x</p:attrName>
                                            </p:attrNameLst>
                                          </p:cBhvr>
                                          <p:tavLst>
                                            <p:tav tm="0">
                                              <p:val>
                                                <p:strVal val="#ppt_x"/>
                                              </p:val>
                                            </p:tav>
                                            <p:tav tm="100000">
                                              <p:val>
                                                <p:strVal val="#ppt_x"/>
                                              </p:val>
                                            </p:tav>
                                          </p:tavLst>
                                        </p:anim>
                                        <p:anim calcmode="lin" valueType="num">
                                          <p:cBhvr>
                                            <p:cTn id="144" dur="200" fill="hold"/>
                                            <p:tgtEl>
                                              <p:spTgt spid="43"/>
                                            </p:tgtEl>
                                            <p:attrNameLst>
                                              <p:attrName>ppt_y</p:attrName>
                                            </p:attrNameLst>
                                          </p:cBhvr>
                                          <p:tavLst>
                                            <p:tav tm="0">
                                              <p:val>
                                                <p:strVal val="#ppt_y-.1"/>
                                              </p:val>
                                            </p:tav>
                                            <p:tav tm="100000">
                                              <p:val>
                                                <p:strVal val="#ppt_y"/>
                                              </p:val>
                                            </p:tav>
                                          </p:tavLst>
                                        </p:anim>
                                      </p:childTnLst>
                                    </p:cTn>
                                  </p:par>
                                </p:childTnLst>
                              </p:cTn>
                            </p:par>
                            <p:par>
                              <p:cTn id="145" fill="hold">
                                <p:stCondLst>
                                  <p:cond delay="5550"/>
                                </p:stCondLst>
                                <p:childTnLst>
                                  <p:par>
                                    <p:cTn id="146" presetID="47" presetClass="entr" presetSubtype="0" fill="hold" grpId="0" nodeType="afterEffect">
                                      <p:stCondLst>
                                        <p:cond delay="0"/>
                                      </p:stCondLst>
                                      <p:childTnLst>
                                        <p:set>
                                          <p:cBhvr>
                                            <p:cTn id="147" dur="1" fill="hold">
                                              <p:stCondLst>
                                                <p:cond delay="0"/>
                                              </p:stCondLst>
                                            </p:cTn>
                                            <p:tgtEl>
                                              <p:spTgt spid="44"/>
                                            </p:tgtEl>
                                            <p:attrNameLst>
                                              <p:attrName>style.visibility</p:attrName>
                                            </p:attrNameLst>
                                          </p:cBhvr>
                                          <p:to>
                                            <p:strVal val="visible"/>
                                          </p:to>
                                        </p:set>
                                        <p:animEffect transition="in" filter="fade">
                                          <p:cBhvr>
                                            <p:cTn id="148" dur="200"/>
                                            <p:tgtEl>
                                              <p:spTgt spid="44"/>
                                            </p:tgtEl>
                                          </p:cBhvr>
                                        </p:animEffect>
                                        <p:anim calcmode="lin" valueType="num">
                                          <p:cBhvr>
                                            <p:cTn id="149" dur="200" fill="hold"/>
                                            <p:tgtEl>
                                              <p:spTgt spid="44"/>
                                            </p:tgtEl>
                                            <p:attrNameLst>
                                              <p:attrName>ppt_x</p:attrName>
                                            </p:attrNameLst>
                                          </p:cBhvr>
                                          <p:tavLst>
                                            <p:tav tm="0">
                                              <p:val>
                                                <p:strVal val="#ppt_x"/>
                                              </p:val>
                                            </p:tav>
                                            <p:tav tm="100000">
                                              <p:val>
                                                <p:strVal val="#ppt_x"/>
                                              </p:val>
                                            </p:tav>
                                          </p:tavLst>
                                        </p:anim>
                                        <p:anim calcmode="lin" valueType="num">
                                          <p:cBhvr>
                                            <p:cTn id="150" dur="2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7" grpId="1" animBg="1"/>
          <p:bldP spid="27" grpId="2" animBg="1"/>
          <p:bldP spid="28" grpId="0" animBg="1"/>
          <p:bldP spid="28" grpId="1" animBg="1"/>
          <p:bldP spid="28" grpId="2" animBg="1"/>
          <p:bldP spid="29" grpId="0" animBg="1"/>
          <p:bldP spid="29" grpId="1" animBg="1"/>
          <p:bldP spid="29" grpId="2" animBg="1"/>
          <p:bldP spid="30" grpId="0" animBg="1"/>
          <p:bldP spid="30" grpId="1" animBg="1"/>
          <p:bldP spid="30" grpId="2" animBg="1"/>
          <p:bldP spid="31" grpId="0" animBg="1"/>
          <p:bldP spid="32" grpId="0" animBg="1"/>
          <p:bldP spid="34" grpId="0"/>
          <p:bldP spid="36" grpId="0"/>
          <p:bldP spid="38" grpId="0"/>
          <p:bldP spid="40" grpId="0"/>
          <p:bldP spid="41" grpId="0" animBg="1"/>
          <p:bldP spid="41" grpId="1" animBg="1"/>
          <p:bldP spid="41" grpId="2" animBg="1"/>
          <p:bldP spid="42" grpId="0" animBg="1"/>
          <p:bldP spid="44" grpId="0"/>
          <p:bldP spid="45" grpId="0" animBg="1"/>
          <p:bldP spid="46" grpId="0" animBg="1"/>
          <p:bldP spid="47" grpId="0" animBg="1"/>
          <p:bldP spid="48" grpId="0" animBg="1"/>
          <p:bldP spid="49"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116861" y="1844824"/>
            <a:ext cx="3838511" cy="1118211"/>
            <a:chOff x="1225126" y="1121810"/>
            <a:chExt cx="5119200" cy="1491293"/>
          </a:xfrm>
        </p:grpSpPr>
        <p:sp>
          <p:nvSpPr>
            <p:cNvPr id="25" name="Freeform 5"/>
            <p:cNvSpPr>
              <a:spLocks/>
            </p:cNvSpPr>
            <p:nvPr/>
          </p:nvSpPr>
          <p:spPr bwMode="auto">
            <a:xfrm>
              <a:off x="1501710" y="1379642"/>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FF0000"/>
            </a:solidFill>
            <a:ln>
              <a:noFill/>
            </a:ln>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pic>
          <p:nvPicPr>
            <p:cNvPr id="26" name="图片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25126" y="1121810"/>
              <a:ext cx="5119200" cy="1491293"/>
            </a:xfrm>
            <a:prstGeom prst="rect">
              <a:avLst/>
            </a:prstGeom>
          </p:spPr>
        </p:pic>
        <p:grpSp>
          <p:nvGrpSpPr>
            <p:cNvPr id="27" name="组合 26"/>
            <p:cNvGrpSpPr/>
            <p:nvPr/>
          </p:nvGrpSpPr>
          <p:grpSpPr>
            <a:xfrm>
              <a:off x="1677829" y="1605403"/>
              <a:ext cx="608012" cy="365125"/>
              <a:chOff x="4370388" y="1439863"/>
              <a:chExt cx="608012" cy="365125"/>
            </a:xfrm>
          </p:grpSpPr>
          <p:sp>
            <p:nvSpPr>
              <p:cNvPr id="28" name="Freeform 25"/>
              <p:cNvSpPr>
                <a:spLocks noEditPoints="1"/>
              </p:cNvSpPr>
              <p:nvPr/>
            </p:nvSpPr>
            <p:spPr bwMode="auto">
              <a:xfrm>
                <a:off x="4605338" y="1439863"/>
                <a:ext cx="373062" cy="365125"/>
              </a:xfrm>
              <a:custGeom>
                <a:avLst/>
                <a:gdLst>
                  <a:gd name="T0" fmla="*/ 117 w 117"/>
                  <a:gd name="T1" fmla="*/ 58 h 116"/>
                  <a:gd name="T2" fmla="*/ 101 w 117"/>
                  <a:gd name="T3" fmla="*/ 51 h 116"/>
                  <a:gd name="T4" fmla="*/ 106 w 117"/>
                  <a:gd name="T5" fmla="*/ 39 h 116"/>
                  <a:gd name="T6" fmla="*/ 99 w 117"/>
                  <a:gd name="T7" fmla="*/ 26 h 116"/>
                  <a:gd name="T8" fmla="*/ 86 w 117"/>
                  <a:gd name="T9" fmla="*/ 24 h 116"/>
                  <a:gd name="T10" fmla="*/ 87 w 117"/>
                  <a:gd name="T11" fmla="*/ 7 h 116"/>
                  <a:gd name="T12" fmla="*/ 74 w 117"/>
                  <a:gd name="T13" fmla="*/ 17 h 116"/>
                  <a:gd name="T14" fmla="*/ 65 w 117"/>
                  <a:gd name="T15" fmla="*/ 7 h 116"/>
                  <a:gd name="T16" fmla="*/ 51 w 117"/>
                  <a:gd name="T17" fmla="*/ 7 h 116"/>
                  <a:gd name="T18" fmla="*/ 43 w 117"/>
                  <a:gd name="T19" fmla="*/ 17 h 116"/>
                  <a:gd name="T20" fmla="*/ 29 w 117"/>
                  <a:gd name="T21" fmla="*/ 7 h 116"/>
                  <a:gd name="T22" fmla="*/ 30 w 117"/>
                  <a:gd name="T23" fmla="*/ 24 h 116"/>
                  <a:gd name="T24" fmla="*/ 18 w 117"/>
                  <a:gd name="T25" fmla="*/ 26 h 116"/>
                  <a:gd name="T26" fmla="*/ 10 w 117"/>
                  <a:gd name="T27" fmla="*/ 39 h 116"/>
                  <a:gd name="T28" fmla="*/ 15 w 117"/>
                  <a:gd name="T29" fmla="*/ 51 h 116"/>
                  <a:gd name="T30" fmla="*/ 0 w 117"/>
                  <a:gd name="T31" fmla="*/ 58 h 116"/>
                  <a:gd name="T32" fmla="*/ 15 w 117"/>
                  <a:gd name="T33" fmla="*/ 65 h 116"/>
                  <a:gd name="T34" fmla="*/ 10 w 117"/>
                  <a:gd name="T35" fmla="*/ 77 h 116"/>
                  <a:gd name="T36" fmla="*/ 18 w 117"/>
                  <a:gd name="T37" fmla="*/ 90 h 116"/>
                  <a:gd name="T38" fmla="*/ 30 w 117"/>
                  <a:gd name="T39" fmla="*/ 92 h 116"/>
                  <a:gd name="T40" fmla="*/ 29 w 117"/>
                  <a:gd name="T41" fmla="*/ 108 h 116"/>
                  <a:gd name="T42" fmla="*/ 43 w 117"/>
                  <a:gd name="T43" fmla="*/ 99 h 116"/>
                  <a:gd name="T44" fmla="*/ 51 w 117"/>
                  <a:gd name="T45" fmla="*/ 109 h 116"/>
                  <a:gd name="T46" fmla="*/ 65 w 117"/>
                  <a:gd name="T47" fmla="*/ 109 h 116"/>
                  <a:gd name="T48" fmla="*/ 74 w 117"/>
                  <a:gd name="T49" fmla="*/ 99 h 116"/>
                  <a:gd name="T50" fmla="*/ 87 w 117"/>
                  <a:gd name="T51" fmla="*/ 108 h 116"/>
                  <a:gd name="T52" fmla="*/ 86 w 117"/>
                  <a:gd name="T53" fmla="*/ 92 h 116"/>
                  <a:gd name="T54" fmla="*/ 99 w 117"/>
                  <a:gd name="T55" fmla="*/ 90 h 116"/>
                  <a:gd name="T56" fmla="*/ 106 w 117"/>
                  <a:gd name="T57" fmla="*/ 77 h 116"/>
                  <a:gd name="T58" fmla="*/ 101 w 117"/>
                  <a:gd name="T59" fmla="*/ 65 h 116"/>
                  <a:gd name="T60" fmla="*/ 58 w 117"/>
                  <a:gd name="T61" fmla="*/ 94 h 116"/>
                  <a:gd name="T62" fmla="*/ 58 w 117"/>
                  <a:gd name="T63" fmla="*/ 21 h 116"/>
                  <a:gd name="T64" fmla="*/ 58 w 117"/>
                  <a:gd name="T65" fmla="*/ 9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Freeform 26"/>
              <p:cNvSpPr>
                <a:spLocks noEditPoints="1"/>
              </p:cNvSpPr>
              <p:nvPr/>
            </p:nvSpPr>
            <p:spPr bwMode="auto">
              <a:xfrm>
                <a:off x="4370388" y="1552576"/>
                <a:ext cx="244475" cy="242888"/>
              </a:xfrm>
              <a:custGeom>
                <a:avLst/>
                <a:gdLst>
                  <a:gd name="T0" fmla="*/ 70 w 77"/>
                  <a:gd name="T1" fmla="*/ 31 h 77"/>
                  <a:gd name="T2" fmla="*/ 64 w 77"/>
                  <a:gd name="T3" fmla="*/ 31 h 77"/>
                  <a:gd name="T4" fmla="*/ 61 w 77"/>
                  <a:gd name="T5" fmla="*/ 26 h 77"/>
                  <a:gd name="T6" fmla="*/ 66 w 77"/>
                  <a:gd name="T7" fmla="*/ 21 h 77"/>
                  <a:gd name="T8" fmla="*/ 66 w 77"/>
                  <a:gd name="T9" fmla="*/ 11 h 77"/>
                  <a:gd name="T10" fmla="*/ 56 w 77"/>
                  <a:gd name="T11" fmla="*/ 11 h 77"/>
                  <a:gd name="T12" fmla="*/ 51 w 77"/>
                  <a:gd name="T13" fmla="*/ 16 h 77"/>
                  <a:gd name="T14" fmla="*/ 46 w 77"/>
                  <a:gd name="T15" fmla="*/ 14 h 77"/>
                  <a:gd name="T16" fmla="*/ 46 w 77"/>
                  <a:gd name="T17" fmla="*/ 7 h 77"/>
                  <a:gd name="T18" fmla="*/ 39 w 77"/>
                  <a:gd name="T19" fmla="*/ 0 h 77"/>
                  <a:gd name="T20" fmla="*/ 32 w 77"/>
                  <a:gd name="T21" fmla="*/ 7 h 77"/>
                  <a:gd name="T22" fmla="*/ 32 w 77"/>
                  <a:gd name="T23" fmla="*/ 14 h 77"/>
                  <a:gd name="T24" fmla="*/ 26 w 77"/>
                  <a:gd name="T25" fmla="*/ 16 h 77"/>
                  <a:gd name="T26" fmla="*/ 22 w 77"/>
                  <a:gd name="T27" fmla="*/ 11 h 77"/>
                  <a:gd name="T28" fmla="*/ 11 w 77"/>
                  <a:gd name="T29" fmla="*/ 11 h 77"/>
                  <a:gd name="T30" fmla="*/ 11 w 77"/>
                  <a:gd name="T31" fmla="*/ 21 h 77"/>
                  <a:gd name="T32" fmla="*/ 16 w 77"/>
                  <a:gd name="T33" fmla="*/ 26 h 77"/>
                  <a:gd name="T34" fmla="*/ 14 w 77"/>
                  <a:gd name="T35" fmla="*/ 31 h 77"/>
                  <a:gd name="T36" fmla="*/ 7 w 77"/>
                  <a:gd name="T37" fmla="*/ 31 h 77"/>
                  <a:gd name="T38" fmla="*/ 0 w 77"/>
                  <a:gd name="T39" fmla="*/ 38 h 77"/>
                  <a:gd name="T40" fmla="*/ 7 w 77"/>
                  <a:gd name="T41" fmla="*/ 46 h 77"/>
                  <a:gd name="T42" fmla="*/ 14 w 77"/>
                  <a:gd name="T43" fmla="*/ 46 h 77"/>
                  <a:gd name="T44" fmla="*/ 16 w 77"/>
                  <a:gd name="T45" fmla="*/ 51 h 77"/>
                  <a:gd name="T46" fmla="*/ 11 w 77"/>
                  <a:gd name="T47" fmla="*/ 56 h 77"/>
                  <a:gd name="T48" fmla="*/ 11 w 77"/>
                  <a:gd name="T49" fmla="*/ 66 h 77"/>
                  <a:gd name="T50" fmla="*/ 22 w 77"/>
                  <a:gd name="T51" fmla="*/ 66 h 77"/>
                  <a:gd name="T52" fmla="*/ 26 w 77"/>
                  <a:gd name="T53" fmla="*/ 61 h 77"/>
                  <a:gd name="T54" fmla="*/ 32 w 77"/>
                  <a:gd name="T55" fmla="*/ 63 h 77"/>
                  <a:gd name="T56" fmla="*/ 32 w 77"/>
                  <a:gd name="T57" fmla="*/ 70 h 77"/>
                  <a:gd name="T58" fmla="*/ 39 w 77"/>
                  <a:gd name="T59" fmla="*/ 77 h 77"/>
                  <a:gd name="T60" fmla="*/ 46 w 77"/>
                  <a:gd name="T61" fmla="*/ 70 h 77"/>
                  <a:gd name="T62" fmla="*/ 46 w 77"/>
                  <a:gd name="T63" fmla="*/ 63 h 77"/>
                  <a:gd name="T64" fmla="*/ 51 w 77"/>
                  <a:gd name="T65" fmla="*/ 61 h 77"/>
                  <a:gd name="T66" fmla="*/ 56 w 77"/>
                  <a:gd name="T67" fmla="*/ 66 h 77"/>
                  <a:gd name="T68" fmla="*/ 66 w 77"/>
                  <a:gd name="T69" fmla="*/ 66 h 77"/>
                  <a:gd name="T70" fmla="*/ 66 w 77"/>
                  <a:gd name="T71" fmla="*/ 56 h 77"/>
                  <a:gd name="T72" fmla="*/ 61 w 77"/>
                  <a:gd name="T73" fmla="*/ 51 h 77"/>
                  <a:gd name="T74" fmla="*/ 64 w 77"/>
                  <a:gd name="T75" fmla="*/ 46 h 77"/>
                  <a:gd name="T76" fmla="*/ 70 w 77"/>
                  <a:gd name="T77" fmla="*/ 46 h 77"/>
                  <a:gd name="T78" fmla="*/ 77 w 77"/>
                  <a:gd name="T79" fmla="*/ 38 h 77"/>
                  <a:gd name="T80" fmla="*/ 70 w 77"/>
                  <a:gd name="T81" fmla="*/ 31 h 77"/>
                  <a:gd name="T82" fmla="*/ 39 w 77"/>
                  <a:gd name="T83" fmla="*/ 57 h 77"/>
                  <a:gd name="T84" fmla="*/ 20 w 77"/>
                  <a:gd name="T85" fmla="*/ 38 h 77"/>
                  <a:gd name="T86" fmla="*/ 39 w 77"/>
                  <a:gd name="T87" fmla="*/ 20 h 77"/>
                  <a:gd name="T88" fmla="*/ 57 w 77"/>
                  <a:gd name="T89" fmla="*/ 38 h 77"/>
                  <a:gd name="T90" fmla="*/ 39 w 77"/>
                  <a:gd name="T91"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30" name="组合 29"/>
          <p:cNvGrpSpPr/>
          <p:nvPr/>
        </p:nvGrpSpPr>
        <p:grpSpPr>
          <a:xfrm>
            <a:off x="1122347" y="3741734"/>
            <a:ext cx="3838511" cy="1118211"/>
            <a:chOff x="1232443" y="3651609"/>
            <a:chExt cx="5119200" cy="1491293"/>
          </a:xfrm>
        </p:grpSpPr>
        <p:sp>
          <p:nvSpPr>
            <p:cNvPr id="31" name="Freeform 7"/>
            <p:cNvSpPr>
              <a:spLocks/>
            </p:cNvSpPr>
            <p:nvPr/>
          </p:nvSpPr>
          <p:spPr bwMode="auto">
            <a:xfrm>
              <a:off x="1501710" y="3861194"/>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FF0000"/>
            </a:solidFill>
            <a:ln>
              <a:noFill/>
            </a:ln>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pic>
          <p:nvPicPr>
            <p:cNvPr id="32" name="图片 3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32443" y="3651609"/>
              <a:ext cx="5119200" cy="1491293"/>
            </a:xfrm>
            <a:prstGeom prst="rect">
              <a:avLst/>
            </a:prstGeom>
          </p:spPr>
        </p:pic>
        <p:grpSp>
          <p:nvGrpSpPr>
            <p:cNvPr id="33" name="组合 32"/>
            <p:cNvGrpSpPr/>
            <p:nvPr/>
          </p:nvGrpSpPr>
          <p:grpSpPr>
            <a:xfrm>
              <a:off x="1763554" y="4149606"/>
              <a:ext cx="433387" cy="374650"/>
              <a:chOff x="4456113" y="6981826"/>
              <a:chExt cx="433387" cy="374650"/>
            </a:xfrm>
          </p:grpSpPr>
          <p:sp>
            <p:nvSpPr>
              <p:cNvPr id="34" name="Freeform 27"/>
              <p:cNvSpPr>
                <a:spLocks noEditPoints="1"/>
              </p:cNvSpPr>
              <p:nvPr/>
            </p:nvSpPr>
            <p:spPr bwMode="auto">
              <a:xfrm>
                <a:off x="4456113" y="6981826"/>
                <a:ext cx="306387" cy="374650"/>
              </a:xfrm>
              <a:custGeom>
                <a:avLst/>
                <a:gdLst>
                  <a:gd name="T0" fmla="*/ 67 w 96"/>
                  <a:gd name="T1" fmla="*/ 48 h 119"/>
                  <a:gd name="T2" fmla="*/ 76 w 96"/>
                  <a:gd name="T3" fmla="*/ 28 h 119"/>
                  <a:gd name="T4" fmla="*/ 48 w 96"/>
                  <a:gd name="T5" fmla="*/ 0 h 119"/>
                  <a:gd name="T6" fmla="*/ 20 w 96"/>
                  <a:gd name="T7" fmla="*/ 28 h 119"/>
                  <a:gd name="T8" fmla="*/ 29 w 96"/>
                  <a:gd name="T9" fmla="*/ 48 h 119"/>
                  <a:gd name="T10" fmla="*/ 0 w 96"/>
                  <a:gd name="T11" fmla="*/ 92 h 119"/>
                  <a:gd name="T12" fmla="*/ 0 w 96"/>
                  <a:gd name="T13" fmla="*/ 119 h 119"/>
                  <a:gd name="T14" fmla="*/ 96 w 96"/>
                  <a:gd name="T15" fmla="*/ 119 h 119"/>
                  <a:gd name="T16" fmla="*/ 96 w 96"/>
                  <a:gd name="T17" fmla="*/ 92 h 119"/>
                  <a:gd name="T18" fmla="*/ 67 w 96"/>
                  <a:gd name="T19" fmla="*/ 48 h 119"/>
                  <a:gd name="T20" fmla="*/ 27 w 96"/>
                  <a:gd name="T21" fmla="*/ 28 h 119"/>
                  <a:gd name="T22" fmla="*/ 48 w 96"/>
                  <a:gd name="T23" fmla="*/ 8 h 119"/>
                  <a:gd name="T24" fmla="*/ 69 w 96"/>
                  <a:gd name="T25" fmla="*/ 28 h 119"/>
                  <a:gd name="T26" fmla="*/ 59 w 96"/>
                  <a:gd name="T27" fmla="*/ 46 h 119"/>
                  <a:gd name="T28" fmla="*/ 48 w 96"/>
                  <a:gd name="T29" fmla="*/ 49 h 119"/>
                  <a:gd name="T30" fmla="*/ 37 w 96"/>
                  <a:gd name="T31" fmla="*/ 46 h 119"/>
                  <a:gd name="T32" fmla="*/ 27 w 96"/>
                  <a:gd name="T33" fmla="*/ 28 h 119"/>
                  <a:gd name="T34" fmla="*/ 83 w 96"/>
                  <a:gd name="T35" fmla="*/ 107 h 119"/>
                  <a:gd name="T36" fmla="*/ 13 w 96"/>
                  <a:gd name="T37" fmla="*/ 107 h 119"/>
                  <a:gd name="T38" fmla="*/ 13 w 96"/>
                  <a:gd name="T39" fmla="*/ 92 h 119"/>
                  <a:gd name="T40" fmla="*/ 48 w 96"/>
                  <a:gd name="T41" fmla="*/ 57 h 119"/>
                  <a:gd name="T42" fmla="*/ 83 w 96"/>
                  <a:gd name="T43" fmla="*/ 92 h 119"/>
                  <a:gd name="T44" fmla="*/ 83 w 96"/>
                  <a:gd name="T45" fmla="*/ 10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 h="119">
                    <a:moveTo>
                      <a:pt x="67" y="48"/>
                    </a:moveTo>
                    <a:cubicBezTo>
                      <a:pt x="73" y="43"/>
                      <a:pt x="76" y="36"/>
                      <a:pt x="76" y="28"/>
                    </a:cubicBezTo>
                    <a:cubicBezTo>
                      <a:pt x="76" y="13"/>
                      <a:pt x="63" y="0"/>
                      <a:pt x="48" y="0"/>
                    </a:cubicBezTo>
                    <a:cubicBezTo>
                      <a:pt x="33" y="0"/>
                      <a:pt x="20" y="13"/>
                      <a:pt x="20" y="28"/>
                    </a:cubicBezTo>
                    <a:cubicBezTo>
                      <a:pt x="20" y="36"/>
                      <a:pt x="24" y="43"/>
                      <a:pt x="29" y="48"/>
                    </a:cubicBezTo>
                    <a:cubicBezTo>
                      <a:pt x="12" y="56"/>
                      <a:pt x="0" y="73"/>
                      <a:pt x="0" y="92"/>
                    </a:cubicBezTo>
                    <a:cubicBezTo>
                      <a:pt x="0" y="119"/>
                      <a:pt x="0" y="119"/>
                      <a:pt x="0" y="119"/>
                    </a:cubicBezTo>
                    <a:cubicBezTo>
                      <a:pt x="96" y="119"/>
                      <a:pt x="96" y="119"/>
                      <a:pt x="96" y="119"/>
                    </a:cubicBezTo>
                    <a:cubicBezTo>
                      <a:pt x="96" y="92"/>
                      <a:pt x="96" y="92"/>
                      <a:pt x="96" y="92"/>
                    </a:cubicBezTo>
                    <a:cubicBezTo>
                      <a:pt x="96" y="73"/>
                      <a:pt x="84" y="56"/>
                      <a:pt x="67" y="48"/>
                    </a:cubicBezTo>
                    <a:moveTo>
                      <a:pt x="27" y="28"/>
                    </a:moveTo>
                    <a:cubicBezTo>
                      <a:pt x="27" y="17"/>
                      <a:pt x="37" y="8"/>
                      <a:pt x="48" y="8"/>
                    </a:cubicBezTo>
                    <a:cubicBezTo>
                      <a:pt x="59" y="8"/>
                      <a:pt x="69" y="17"/>
                      <a:pt x="69" y="28"/>
                    </a:cubicBezTo>
                    <a:cubicBezTo>
                      <a:pt x="69" y="36"/>
                      <a:pt x="65" y="42"/>
                      <a:pt x="59" y="46"/>
                    </a:cubicBezTo>
                    <a:cubicBezTo>
                      <a:pt x="56" y="48"/>
                      <a:pt x="52" y="49"/>
                      <a:pt x="48" y="49"/>
                    </a:cubicBezTo>
                    <a:cubicBezTo>
                      <a:pt x="44" y="49"/>
                      <a:pt x="40" y="48"/>
                      <a:pt x="37" y="46"/>
                    </a:cubicBezTo>
                    <a:cubicBezTo>
                      <a:pt x="31" y="42"/>
                      <a:pt x="27" y="36"/>
                      <a:pt x="27" y="28"/>
                    </a:cubicBezTo>
                    <a:moveTo>
                      <a:pt x="83" y="107"/>
                    </a:moveTo>
                    <a:cubicBezTo>
                      <a:pt x="13" y="107"/>
                      <a:pt x="13" y="107"/>
                      <a:pt x="13" y="107"/>
                    </a:cubicBezTo>
                    <a:cubicBezTo>
                      <a:pt x="13" y="92"/>
                      <a:pt x="13" y="92"/>
                      <a:pt x="13" y="92"/>
                    </a:cubicBezTo>
                    <a:cubicBezTo>
                      <a:pt x="13" y="73"/>
                      <a:pt x="29" y="57"/>
                      <a:pt x="48" y="57"/>
                    </a:cubicBezTo>
                    <a:cubicBezTo>
                      <a:pt x="68" y="57"/>
                      <a:pt x="83" y="73"/>
                      <a:pt x="83" y="92"/>
                    </a:cubicBezTo>
                    <a:lnTo>
                      <a:pt x="83" y="1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28"/>
              <p:cNvSpPr>
                <a:spLocks/>
              </p:cNvSpPr>
              <p:nvPr/>
            </p:nvSpPr>
            <p:spPr bwMode="auto">
              <a:xfrm>
                <a:off x="4749800" y="6988176"/>
                <a:ext cx="139700" cy="195263"/>
              </a:xfrm>
              <a:custGeom>
                <a:avLst/>
                <a:gdLst>
                  <a:gd name="T0" fmla="*/ 22 w 44"/>
                  <a:gd name="T1" fmla="*/ 62 h 62"/>
                  <a:gd name="T2" fmla="*/ 19 w 44"/>
                  <a:gd name="T3" fmla="*/ 58 h 62"/>
                  <a:gd name="T4" fmla="*/ 19 w 44"/>
                  <a:gd name="T5" fmla="*/ 37 h 62"/>
                  <a:gd name="T6" fmla="*/ 22 w 44"/>
                  <a:gd name="T7" fmla="*/ 37 h 62"/>
                  <a:gd name="T8" fmla="*/ 37 w 44"/>
                  <a:gd name="T9" fmla="*/ 22 h 62"/>
                  <a:gd name="T10" fmla="*/ 22 w 44"/>
                  <a:gd name="T11" fmla="*/ 7 h 62"/>
                  <a:gd name="T12" fmla="*/ 8 w 44"/>
                  <a:gd name="T13" fmla="*/ 22 h 62"/>
                  <a:gd name="T14" fmla="*/ 4 w 44"/>
                  <a:gd name="T15" fmla="*/ 26 h 62"/>
                  <a:gd name="T16" fmla="*/ 0 w 44"/>
                  <a:gd name="T17" fmla="*/ 22 h 62"/>
                  <a:gd name="T18" fmla="*/ 22 w 44"/>
                  <a:gd name="T19" fmla="*/ 0 h 62"/>
                  <a:gd name="T20" fmla="*/ 44 w 44"/>
                  <a:gd name="T21" fmla="*/ 22 h 62"/>
                  <a:gd name="T22" fmla="*/ 26 w 44"/>
                  <a:gd name="T23" fmla="*/ 44 h 62"/>
                  <a:gd name="T24" fmla="*/ 26 w 44"/>
                  <a:gd name="T25" fmla="*/ 58 h 62"/>
                  <a:gd name="T26" fmla="*/ 22 w 44"/>
                  <a:gd name="T2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62">
                    <a:moveTo>
                      <a:pt x="22" y="62"/>
                    </a:moveTo>
                    <a:cubicBezTo>
                      <a:pt x="20" y="62"/>
                      <a:pt x="19" y="60"/>
                      <a:pt x="19" y="58"/>
                    </a:cubicBezTo>
                    <a:cubicBezTo>
                      <a:pt x="19" y="37"/>
                      <a:pt x="19" y="37"/>
                      <a:pt x="19" y="37"/>
                    </a:cubicBezTo>
                    <a:cubicBezTo>
                      <a:pt x="22" y="37"/>
                      <a:pt x="22" y="37"/>
                      <a:pt x="22" y="37"/>
                    </a:cubicBezTo>
                    <a:cubicBezTo>
                      <a:pt x="31" y="37"/>
                      <a:pt x="37" y="30"/>
                      <a:pt x="37" y="22"/>
                    </a:cubicBezTo>
                    <a:cubicBezTo>
                      <a:pt x="37" y="14"/>
                      <a:pt x="31" y="7"/>
                      <a:pt x="22" y="7"/>
                    </a:cubicBezTo>
                    <a:cubicBezTo>
                      <a:pt x="14" y="7"/>
                      <a:pt x="8" y="14"/>
                      <a:pt x="8" y="22"/>
                    </a:cubicBezTo>
                    <a:cubicBezTo>
                      <a:pt x="8" y="24"/>
                      <a:pt x="6" y="26"/>
                      <a:pt x="4" y="26"/>
                    </a:cubicBezTo>
                    <a:cubicBezTo>
                      <a:pt x="2" y="26"/>
                      <a:pt x="0" y="24"/>
                      <a:pt x="0" y="22"/>
                    </a:cubicBezTo>
                    <a:cubicBezTo>
                      <a:pt x="0" y="10"/>
                      <a:pt x="10" y="0"/>
                      <a:pt x="22" y="0"/>
                    </a:cubicBezTo>
                    <a:cubicBezTo>
                      <a:pt x="34" y="0"/>
                      <a:pt x="44" y="10"/>
                      <a:pt x="44" y="22"/>
                    </a:cubicBezTo>
                    <a:cubicBezTo>
                      <a:pt x="44" y="33"/>
                      <a:pt x="36" y="42"/>
                      <a:pt x="26" y="44"/>
                    </a:cubicBezTo>
                    <a:cubicBezTo>
                      <a:pt x="26" y="58"/>
                      <a:pt x="26" y="58"/>
                      <a:pt x="26" y="58"/>
                    </a:cubicBezTo>
                    <a:cubicBezTo>
                      <a:pt x="26" y="60"/>
                      <a:pt x="24" y="62"/>
                      <a:pt x="22" y="6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Oval 29"/>
              <p:cNvSpPr>
                <a:spLocks noChangeArrowheads="1"/>
              </p:cNvSpPr>
              <p:nvPr/>
            </p:nvSpPr>
            <p:spPr bwMode="auto">
              <a:xfrm>
                <a:off x="4803775" y="7196138"/>
                <a:ext cx="34925" cy="333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37" name="组合 36"/>
          <p:cNvGrpSpPr/>
          <p:nvPr/>
        </p:nvGrpSpPr>
        <p:grpSpPr>
          <a:xfrm>
            <a:off x="1116416" y="2795951"/>
            <a:ext cx="3838511" cy="1118211"/>
            <a:chOff x="1224533" y="2390273"/>
            <a:chExt cx="5119200" cy="1491293"/>
          </a:xfrm>
        </p:grpSpPr>
        <p:sp>
          <p:nvSpPr>
            <p:cNvPr id="38" name="Freeform 6"/>
            <p:cNvSpPr>
              <a:spLocks/>
            </p:cNvSpPr>
            <p:nvPr/>
          </p:nvSpPr>
          <p:spPr bwMode="auto">
            <a:xfrm>
              <a:off x="1501710" y="2620418"/>
              <a:ext cx="4566032" cy="949168"/>
            </a:xfrm>
            <a:custGeom>
              <a:avLst/>
              <a:gdLst>
                <a:gd name="T0" fmla="*/ 2907 w 3244"/>
                <a:gd name="T1" fmla="*/ 675 h 675"/>
                <a:gd name="T2" fmla="*/ 3244 w 3244"/>
                <a:gd name="T3" fmla="*/ 337 h 675"/>
                <a:gd name="T4" fmla="*/ 2907 w 3244"/>
                <a:gd name="T5" fmla="*/ 0 h 675"/>
                <a:gd name="T6" fmla="*/ 337 w 3244"/>
                <a:gd name="T7" fmla="*/ 0 h 675"/>
                <a:gd name="T8" fmla="*/ 0 w 3244"/>
                <a:gd name="T9" fmla="*/ 337 h 675"/>
                <a:gd name="T10" fmla="*/ 337 w 3244"/>
                <a:gd name="T11" fmla="*/ 675 h 675"/>
                <a:gd name="T12" fmla="*/ 2907 w 3244"/>
                <a:gd name="T13" fmla="*/ 675 h 675"/>
              </a:gdLst>
              <a:ahLst/>
              <a:cxnLst>
                <a:cxn ang="0">
                  <a:pos x="T0" y="T1"/>
                </a:cxn>
                <a:cxn ang="0">
                  <a:pos x="T2" y="T3"/>
                </a:cxn>
                <a:cxn ang="0">
                  <a:pos x="T4" y="T5"/>
                </a:cxn>
                <a:cxn ang="0">
                  <a:pos x="T6" y="T7"/>
                </a:cxn>
                <a:cxn ang="0">
                  <a:pos x="T8" y="T9"/>
                </a:cxn>
                <a:cxn ang="0">
                  <a:pos x="T10" y="T11"/>
                </a:cxn>
                <a:cxn ang="0">
                  <a:pos x="T12" y="T13"/>
                </a:cxn>
              </a:cxnLst>
              <a:rect l="0" t="0" r="r" b="b"/>
              <a:pathLst>
                <a:path w="3244" h="675">
                  <a:moveTo>
                    <a:pt x="2907" y="675"/>
                  </a:moveTo>
                  <a:cubicBezTo>
                    <a:pt x="3093" y="675"/>
                    <a:pt x="3244" y="523"/>
                    <a:pt x="3244" y="337"/>
                  </a:cubicBezTo>
                  <a:cubicBezTo>
                    <a:pt x="3244" y="151"/>
                    <a:pt x="3093" y="0"/>
                    <a:pt x="2907" y="0"/>
                  </a:cubicBezTo>
                  <a:cubicBezTo>
                    <a:pt x="337" y="0"/>
                    <a:pt x="337" y="0"/>
                    <a:pt x="337" y="0"/>
                  </a:cubicBezTo>
                  <a:cubicBezTo>
                    <a:pt x="151" y="0"/>
                    <a:pt x="0" y="151"/>
                    <a:pt x="0" y="337"/>
                  </a:cubicBezTo>
                  <a:cubicBezTo>
                    <a:pt x="0" y="523"/>
                    <a:pt x="151" y="675"/>
                    <a:pt x="337" y="675"/>
                  </a:cubicBezTo>
                  <a:lnTo>
                    <a:pt x="2907" y="675"/>
                  </a:lnTo>
                  <a:close/>
                </a:path>
              </a:pathLst>
            </a:custGeom>
            <a:solidFill>
              <a:srgbClr val="FF0000"/>
            </a:solidFill>
            <a:ln>
              <a:noFill/>
            </a:ln>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pic>
          <p:nvPicPr>
            <p:cNvPr id="39" name="图片 3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24533" y="2390273"/>
              <a:ext cx="5119200" cy="1491293"/>
            </a:xfrm>
            <a:prstGeom prst="rect">
              <a:avLst/>
            </a:prstGeom>
            <a:effectLst/>
          </p:spPr>
        </p:pic>
        <p:sp>
          <p:nvSpPr>
            <p:cNvPr id="40" name="Freeform 30"/>
            <p:cNvSpPr>
              <a:spLocks noEditPoints="1"/>
            </p:cNvSpPr>
            <p:nvPr/>
          </p:nvSpPr>
          <p:spPr bwMode="auto">
            <a:xfrm>
              <a:off x="1720691" y="2903976"/>
              <a:ext cx="525462" cy="379413"/>
            </a:xfrm>
            <a:custGeom>
              <a:avLst/>
              <a:gdLst>
                <a:gd name="T0" fmla="*/ 47 w 165"/>
                <a:gd name="T1" fmla="*/ 57 h 121"/>
                <a:gd name="T2" fmla="*/ 60 w 165"/>
                <a:gd name="T3" fmla="*/ 82 h 121"/>
                <a:gd name="T4" fmla="*/ 98 w 165"/>
                <a:gd name="T5" fmla="*/ 78 h 121"/>
                <a:gd name="T6" fmla="*/ 104 w 165"/>
                <a:gd name="T7" fmla="*/ 68 h 121"/>
                <a:gd name="T8" fmla="*/ 77 w 165"/>
                <a:gd name="T9" fmla="*/ 28 h 121"/>
                <a:gd name="T10" fmla="*/ 141 w 165"/>
                <a:gd name="T11" fmla="*/ 121 h 121"/>
                <a:gd name="T12" fmla="*/ 117 w 165"/>
                <a:gd name="T13" fmla="*/ 91 h 121"/>
                <a:gd name="T14" fmla="*/ 77 w 165"/>
                <a:gd name="T15" fmla="*/ 94 h 121"/>
                <a:gd name="T16" fmla="*/ 30 w 165"/>
                <a:gd name="T17" fmla="*/ 115 h 121"/>
                <a:gd name="T18" fmla="*/ 30 w 165"/>
                <a:gd name="T19" fmla="*/ 55 h 121"/>
                <a:gd name="T20" fmla="*/ 43 w 165"/>
                <a:gd name="T21" fmla="*/ 45 h 121"/>
                <a:gd name="T22" fmla="*/ 34 w 165"/>
                <a:gd name="T23" fmla="*/ 39 h 121"/>
                <a:gd name="T24" fmla="*/ 5 w 165"/>
                <a:gd name="T25" fmla="*/ 24 h 121"/>
                <a:gd name="T26" fmla="*/ 42 w 165"/>
                <a:gd name="T27" fmla="*/ 24 h 121"/>
                <a:gd name="T28" fmla="*/ 50 w 165"/>
                <a:gd name="T29" fmla="*/ 32 h 121"/>
                <a:gd name="T30" fmla="*/ 104 w 165"/>
                <a:gd name="T31" fmla="*/ 33 h 121"/>
                <a:gd name="T32" fmla="*/ 110 w 165"/>
                <a:gd name="T33" fmla="*/ 24 h 121"/>
                <a:gd name="T34" fmla="*/ 159 w 165"/>
                <a:gd name="T35" fmla="*/ 24 h 121"/>
                <a:gd name="T36" fmla="*/ 118 w 165"/>
                <a:gd name="T37" fmla="*/ 42 h 121"/>
                <a:gd name="T38" fmla="*/ 113 w 165"/>
                <a:gd name="T39" fmla="*/ 57 h 121"/>
                <a:gd name="T40" fmla="*/ 125 w 165"/>
                <a:gd name="T41" fmla="*/ 79 h 121"/>
                <a:gd name="T42" fmla="*/ 165 w 165"/>
                <a:gd name="T43" fmla="*/ 97 h 121"/>
                <a:gd name="T44" fmla="*/ 41 w 165"/>
                <a:gd name="T45" fmla="*/ 64 h 121"/>
                <a:gd name="T46" fmla="*/ 7 w 165"/>
                <a:gd name="T47" fmla="*/ 85 h 121"/>
                <a:gd name="T48" fmla="*/ 53 w 165"/>
                <a:gd name="T49" fmla="*/ 85 h 121"/>
                <a:gd name="T50" fmla="*/ 116 w 165"/>
                <a:gd name="T51" fmla="*/ 27 h 121"/>
                <a:gd name="T52" fmla="*/ 123 w 165"/>
                <a:gd name="T53" fmla="*/ 39 h 121"/>
                <a:gd name="T54" fmla="*/ 153 w 165"/>
                <a:gd name="T55" fmla="*/ 24 h 121"/>
                <a:gd name="T56" fmla="*/ 116 w 165"/>
                <a:gd name="T57" fmla="*/ 24 h 121"/>
                <a:gd name="T58" fmla="*/ 23 w 165"/>
                <a:gd name="T59" fmla="*/ 12 h 121"/>
                <a:gd name="T60" fmla="*/ 23 w 165"/>
                <a:gd name="T61" fmla="*/ 37 h 121"/>
                <a:gd name="T62" fmla="*/ 28 w 165"/>
                <a:gd name="T63" fmla="*/ 27 h 121"/>
                <a:gd name="T64" fmla="*/ 158 w 165"/>
                <a:gd name="T65" fmla="*/ 97 h 121"/>
                <a:gd name="T66" fmla="*/ 123 w 165"/>
                <a:gd name="T67" fmla="*/ 97 h 121"/>
                <a:gd name="T68" fmla="*/ 158 w 165"/>
                <a:gd name="T69" fmla="*/ 9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121">
                  <a:moveTo>
                    <a:pt x="77" y="28"/>
                  </a:moveTo>
                  <a:cubicBezTo>
                    <a:pt x="61" y="28"/>
                    <a:pt x="47" y="41"/>
                    <a:pt x="47" y="57"/>
                  </a:cubicBezTo>
                  <a:cubicBezTo>
                    <a:pt x="47" y="58"/>
                    <a:pt x="47" y="59"/>
                    <a:pt x="48" y="60"/>
                  </a:cubicBezTo>
                  <a:cubicBezTo>
                    <a:pt x="55" y="65"/>
                    <a:pt x="59" y="73"/>
                    <a:pt x="60" y="82"/>
                  </a:cubicBezTo>
                  <a:cubicBezTo>
                    <a:pt x="65" y="85"/>
                    <a:pt x="71" y="87"/>
                    <a:pt x="77" y="87"/>
                  </a:cubicBezTo>
                  <a:cubicBezTo>
                    <a:pt x="85" y="87"/>
                    <a:pt x="92" y="83"/>
                    <a:pt x="98" y="78"/>
                  </a:cubicBezTo>
                  <a:cubicBezTo>
                    <a:pt x="97" y="76"/>
                    <a:pt x="97" y="73"/>
                    <a:pt x="98" y="71"/>
                  </a:cubicBezTo>
                  <a:cubicBezTo>
                    <a:pt x="100" y="69"/>
                    <a:pt x="102" y="68"/>
                    <a:pt x="104" y="68"/>
                  </a:cubicBezTo>
                  <a:cubicBezTo>
                    <a:pt x="105" y="65"/>
                    <a:pt x="106" y="61"/>
                    <a:pt x="106" y="57"/>
                  </a:cubicBezTo>
                  <a:cubicBezTo>
                    <a:pt x="106" y="41"/>
                    <a:pt x="93" y="28"/>
                    <a:pt x="77" y="28"/>
                  </a:cubicBezTo>
                  <a:moveTo>
                    <a:pt x="165" y="97"/>
                  </a:moveTo>
                  <a:cubicBezTo>
                    <a:pt x="165" y="111"/>
                    <a:pt x="154" y="121"/>
                    <a:pt x="141" y="121"/>
                  </a:cubicBezTo>
                  <a:cubicBezTo>
                    <a:pt x="127" y="121"/>
                    <a:pt x="116" y="111"/>
                    <a:pt x="116" y="97"/>
                  </a:cubicBezTo>
                  <a:cubicBezTo>
                    <a:pt x="116" y="95"/>
                    <a:pt x="117" y="93"/>
                    <a:pt x="117" y="91"/>
                  </a:cubicBezTo>
                  <a:cubicBezTo>
                    <a:pt x="115" y="90"/>
                    <a:pt x="106" y="84"/>
                    <a:pt x="103" y="83"/>
                  </a:cubicBezTo>
                  <a:cubicBezTo>
                    <a:pt x="96" y="90"/>
                    <a:pt x="87" y="94"/>
                    <a:pt x="77" y="94"/>
                  </a:cubicBezTo>
                  <a:cubicBezTo>
                    <a:pt x="71" y="94"/>
                    <a:pt x="65" y="92"/>
                    <a:pt x="60" y="90"/>
                  </a:cubicBezTo>
                  <a:cubicBezTo>
                    <a:pt x="58" y="104"/>
                    <a:pt x="45" y="115"/>
                    <a:pt x="30" y="115"/>
                  </a:cubicBezTo>
                  <a:cubicBezTo>
                    <a:pt x="13" y="115"/>
                    <a:pt x="0" y="102"/>
                    <a:pt x="0" y="85"/>
                  </a:cubicBezTo>
                  <a:cubicBezTo>
                    <a:pt x="0" y="68"/>
                    <a:pt x="13" y="55"/>
                    <a:pt x="30" y="55"/>
                  </a:cubicBezTo>
                  <a:cubicBezTo>
                    <a:pt x="34" y="55"/>
                    <a:pt x="37" y="55"/>
                    <a:pt x="40" y="56"/>
                  </a:cubicBezTo>
                  <a:cubicBezTo>
                    <a:pt x="40" y="52"/>
                    <a:pt x="41" y="48"/>
                    <a:pt x="43" y="45"/>
                  </a:cubicBezTo>
                  <a:cubicBezTo>
                    <a:pt x="42" y="45"/>
                    <a:pt x="42" y="45"/>
                    <a:pt x="42" y="45"/>
                  </a:cubicBezTo>
                  <a:cubicBezTo>
                    <a:pt x="34" y="39"/>
                    <a:pt x="34" y="39"/>
                    <a:pt x="34" y="39"/>
                  </a:cubicBezTo>
                  <a:cubicBezTo>
                    <a:pt x="31" y="41"/>
                    <a:pt x="27" y="43"/>
                    <a:pt x="23" y="43"/>
                  </a:cubicBezTo>
                  <a:cubicBezTo>
                    <a:pt x="13" y="43"/>
                    <a:pt x="5" y="34"/>
                    <a:pt x="5" y="24"/>
                  </a:cubicBezTo>
                  <a:cubicBezTo>
                    <a:pt x="5" y="14"/>
                    <a:pt x="13" y="6"/>
                    <a:pt x="23" y="6"/>
                  </a:cubicBezTo>
                  <a:cubicBezTo>
                    <a:pt x="34" y="6"/>
                    <a:pt x="42" y="14"/>
                    <a:pt x="42" y="24"/>
                  </a:cubicBezTo>
                  <a:cubicBezTo>
                    <a:pt x="42" y="25"/>
                    <a:pt x="42" y="26"/>
                    <a:pt x="42" y="27"/>
                  </a:cubicBezTo>
                  <a:cubicBezTo>
                    <a:pt x="50" y="32"/>
                    <a:pt x="50" y="32"/>
                    <a:pt x="50" y="32"/>
                  </a:cubicBezTo>
                  <a:cubicBezTo>
                    <a:pt x="57" y="25"/>
                    <a:pt x="66" y="21"/>
                    <a:pt x="77" y="21"/>
                  </a:cubicBezTo>
                  <a:cubicBezTo>
                    <a:pt x="88" y="21"/>
                    <a:pt x="98" y="26"/>
                    <a:pt x="104" y="33"/>
                  </a:cubicBezTo>
                  <a:cubicBezTo>
                    <a:pt x="111" y="30"/>
                    <a:pt x="111" y="30"/>
                    <a:pt x="111" y="30"/>
                  </a:cubicBezTo>
                  <a:cubicBezTo>
                    <a:pt x="110" y="28"/>
                    <a:pt x="110" y="26"/>
                    <a:pt x="110" y="24"/>
                  </a:cubicBezTo>
                  <a:cubicBezTo>
                    <a:pt x="110" y="11"/>
                    <a:pt x="121" y="0"/>
                    <a:pt x="135" y="0"/>
                  </a:cubicBezTo>
                  <a:cubicBezTo>
                    <a:pt x="148" y="0"/>
                    <a:pt x="159" y="11"/>
                    <a:pt x="159" y="24"/>
                  </a:cubicBezTo>
                  <a:cubicBezTo>
                    <a:pt x="159" y="38"/>
                    <a:pt x="148" y="49"/>
                    <a:pt x="135" y="49"/>
                  </a:cubicBezTo>
                  <a:cubicBezTo>
                    <a:pt x="128" y="49"/>
                    <a:pt x="122" y="46"/>
                    <a:pt x="118" y="42"/>
                  </a:cubicBezTo>
                  <a:cubicBezTo>
                    <a:pt x="111" y="46"/>
                    <a:pt x="111" y="46"/>
                    <a:pt x="111" y="46"/>
                  </a:cubicBezTo>
                  <a:cubicBezTo>
                    <a:pt x="113" y="49"/>
                    <a:pt x="113" y="53"/>
                    <a:pt x="113" y="57"/>
                  </a:cubicBezTo>
                  <a:cubicBezTo>
                    <a:pt x="113" y="62"/>
                    <a:pt x="112" y="66"/>
                    <a:pt x="111" y="70"/>
                  </a:cubicBezTo>
                  <a:cubicBezTo>
                    <a:pt x="125" y="79"/>
                    <a:pt x="125" y="79"/>
                    <a:pt x="125" y="79"/>
                  </a:cubicBezTo>
                  <a:cubicBezTo>
                    <a:pt x="129" y="75"/>
                    <a:pt x="135" y="73"/>
                    <a:pt x="141" y="73"/>
                  </a:cubicBezTo>
                  <a:cubicBezTo>
                    <a:pt x="154" y="73"/>
                    <a:pt x="165" y="84"/>
                    <a:pt x="165" y="97"/>
                  </a:cubicBezTo>
                  <a:moveTo>
                    <a:pt x="53" y="85"/>
                  </a:moveTo>
                  <a:cubicBezTo>
                    <a:pt x="53" y="76"/>
                    <a:pt x="48" y="68"/>
                    <a:pt x="41" y="64"/>
                  </a:cubicBezTo>
                  <a:cubicBezTo>
                    <a:pt x="38" y="63"/>
                    <a:pt x="34" y="62"/>
                    <a:pt x="30" y="62"/>
                  </a:cubicBezTo>
                  <a:cubicBezTo>
                    <a:pt x="17" y="62"/>
                    <a:pt x="7" y="72"/>
                    <a:pt x="7" y="85"/>
                  </a:cubicBezTo>
                  <a:cubicBezTo>
                    <a:pt x="7" y="98"/>
                    <a:pt x="17" y="108"/>
                    <a:pt x="30" y="108"/>
                  </a:cubicBezTo>
                  <a:cubicBezTo>
                    <a:pt x="43" y="108"/>
                    <a:pt x="53" y="98"/>
                    <a:pt x="53" y="85"/>
                  </a:cubicBezTo>
                  <a:close/>
                  <a:moveTo>
                    <a:pt x="116" y="24"/>
                  </a:moveTo>
                  <a:cubicBezTo>
                    <a:pt x="116" y="25"/>
                    <a:pt x="116" y="26"/>
                    <a:pt x="116" y="27"/>
                  </a:cubicBezTo>
                  <a:cubicBezTo>
                    <a:pt x="119" y="26"/>
                    <a:pt x="123" y="27"/>
                    <a:pt x="125" y="30"/>
                  </a:cubicBezTo>
                  <a:cubicBezTo>
                    <a:pt x="126" y="33"/>
                    <a:pt x="126" y="37"/>
                    <a:pt x="123" y="39"/>
                  </a:cubicBezTo>
                  <a:cubicBezTo>
                    <a:pt x="126" y="41"/>
                    <a:pt x="130" y="43"/>
                    <a:pt x="135" y="43"/>
                  </a:cubicBezTo>
                  <a:cubicBezTo>
                    <a:pt x="145" y="43"/>
                    <a:pt x="153" y="35"/>
                    <a:pt x="153" y="24"/>
                  </a:cubicBezTo>
                  <a:cubicBezTo>
                    <a:pt x="153" y="14"/>
                    <a:pt x="145" y="6"/>
                    <a:pt x="135" y="6"/>
                  </a:cubicBezTo>
                  <a:cubicBezTo>
                    <a:pt x="124" y="6"/>
                    <a:pt x="116" y="14"/>
                    <a:pt x="116" y="24"/>
                  </a:cubicBezTo>
                  <a:moveTo>
                    <a:pt x="36" y="24"/>
                  </a:moveTo>
                  <a:cubicBezTo>
                    <a:pt x="36" y="17"/>
                    <a:pt x="30" y="12"/>
                    <a:pt x="23" y="12"/>
                  </a:cubicBezTo>
                  <a:cubicBezTo>
                    <a:pt x="17" y="12"/>
                    <a:pt x="11" y="17"/>
                    <a:pt x="11" y="24"/>
                  </a:cubicBezTo>
                  <a:cubicBezTo>
                    <a:pt x="11" y="31"/>
                    <a:pt x="17" y="37"/>
                    <a:pt x="23" y="37"/>
                  </a:cubicBezTo>
                  <a:cubicBezTo>
                    <a:pt x="25" y="37"/>
                    <a:pt x="27" y="36"/>
                    <a:pt x="29" y="36"/>
                  </a:cubicBezTo>
                  <a:cubicBezTo>
                    <a:pt x="27" y="33"/>
                    <a:pt x="27" y="30"/>
                    <a:pt x="28" y="27"/>
                  </a:cubicBezTo>
                  <a:cubicBezTo>
                    <a:pt x="30" y="25"/>
                    <a:pt x="33" y="24"/>
                    <a:pt x="36" y="24"/>
                  </a:cubicBezTo>
                  <a:moveTo>
                    <a:pt x="158" y="97"/>
                  </a:moveTo>
                  <a:cubicBezTo>
                    <a:pt x="158" y="87"/>
                    <a:pt x="150" y="79"/>
                    <a:pt x="141" y="79"/>
                  </a:cubicBezTo>
                  <a:cubicBezTo>
                    <a:pt x="131" y="79"/>
                    <a:pt x="123" y="87"/>
                    <a:pt x="123" y="97"/>
                  </a:cubicBezTo>
                  <a:cubicBezTo>
                    <a:pt x="123" y="107"/>
                    <a:pt x="131" y="115"/>
                    <a:pt x="141" y="115"/>
                  </a:cubicBezTo>
                  <a:cubicBezTo>
                    <a:pt x="150" y="115"/>
                    <a:pt x="158" y="107"/>
                    <a:pt x="158" y="9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41" name="文本框 55"/>
          <p:cNvSpPr txBox="1"/>
          <p:nvPr/>
        </p:nvSpPr>
        <p:spPr>
          <a:xfrm>
            <a:off x="2412260" y="2278015"/>
            <a:ext cx="2031325" cy="284693"/>
          </a:xfrm>
          <a:prstGeom prst="rect">
            <a:avLst/>
          </a:prstGeom>
          <a:noFill/>
        </p:spPr>
        <p:txBody>
          <a:bodyPr wrap="none" rtlCol="0">
            <a:spAutoFit/>
          </a:bodyPr>
          <a:lstStyle/>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点击此处添加内容</a:t>
            </a:r>
          </a:p>
        </p:txBody>
      </p:sp>
      <p:sp>
        <p:nvSpPr>
          <p:cNvPr id="42" name="文本框 55"/>
          <p:cNvSpPr txBox="1"/>
          <p:nvPr/>
        </p:nvSpPr>
        <p:spPr>
          <a:xfrm>
            <a:off x="2412260" y="3220869"/>
            <a:ext cx="2031325" cy="284693"/>
          </a:xfrm>
          <a:prstGeom prst="rect">
            <a:avLst/>
          </a:prstGeom>
          <a:noFill/>
        </p:spPr>
        <p:txBody>
          <a:bodyPr wrap="none" rtlCol="0">
            <a:spAutoFit/>
          </a:bodyPr>
          <a:lstStyle/>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点击此处添加内容</a:t>
            </a:r>
          </a:p>
        </p:txBody>
      </p:sp>
      <p:sp>
        <p:nvSpPr>
          <p:cNvPr id="43" name="文本框 55"/>
          <p:cNvSpPr txBox="1"/>
          <p:nvPr/>
        </p:nvSpPr>
        <p:spPr>
          <a:xfrm>
            <a:off x="2412260" y="4089145"/>
            <a:ext cx="2031325" cy="284693"/>
          </a:xfrm>
          <a:prstGeom prst="rect">
            <a:avLst/>
          </a:prstGeom>
          <a:noFill/>
        </p:spPr>
        <p:txBody>
          <a:bodyPr wrap="none" rtlCol="0">
            <a:spAutoFit/>
          </a:bodyPr>
          <a:lstStyle/>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点击此处添加内容</a:t>
            </a:r>
          </a:p>
        </p:txBody>
      </p:sp>
      <p:sp>
        <p:nvSpPr>
          <p:cNvPr id="44" name="TextBox 43"/>
          <p:cNvSpPr txBox="1"/>
          <p:nvPr/>
        </p:nvSpPr>
        <p:spPr>
          <a:xfrm>
            <a:off x="5292424" y="2628304"/>
            <a:ext cx="3005127" cy="175432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45" name="TextBox 44"/>
          <p:cNvSpPr txBox="1"/>
          <p:nvPr/>
        </p:nvSpPr>
        <p:spPr>
          <a:xfrm>
            <a:off x="5381903" y="2222778"/>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1"/>
                                        </p:tgtEl>
                                        <p:attrNameLst>
                                          <p:attrName>style.visibility</p:attrName>
                                        </p:attrNameLst>
                                      </p:cBhvr>
                                      <p:to>
                                        <p:strVal val="visible"/>
                                      </p:to>
                                    </p:set>
                                    <p:anim calcmode="lin" valueType="num">
                                      <p:cBhvr>
                                        <p:cTn id="11" dur="25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12" dur="250" fill="hold"/>
                                        <p:tgtEl>
                                          <p:spTgt spid="41"/>
                                        </p:tgtEl>
                                        <p:attrNameLst>
                                          <p:attrName>ppt_y</p:attrName>
                                        </p:attrNameLst>
                                      </p:cBhvr>
                                      <p:tavLst>
                                        <p:tav tm="0">
                                          <p:val>
                                            <p:strVal val="#ppt_y"/>
                                          </p:val>
                                        </p:tav>
                                        <p:tav tm="100000">
                                          <p:val>
                                            <p:strVal val="#ppt_y"/>
                                          </p:val>
                                        </p:tav>
                                      </p:tavLst>
                                    </p:anim>
                                    <p:anim calcmode="lin" valueType="num">
                                      <p:cBhvr>
                                        <p:cTn id="13" dur="25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4" dur="25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250" tmFilter="0,0; .5, 1; 1, 1"/>
                                        <p:tgtEl>
                                          <p:spTgt spid="41"/>
                                        </p:tgtEl>
                                      </p:cBhvr>
                                    </p:animEffect>
                                  </p:childTnLst>
                                </p:cTn>
                              </p:par>
                            </p:childTnLst>
                          </p:cTn>
                        </p:par>
                        <p:par>
                          <p:cTn id="16" fill="hold">
                            <p:stCondLst>
                              <p:cond delay="925"/>
                            </p:stCondLst>
                            <p:childTnLst>
                              <p:par>
                                <p:cTn id="17" presetID="22" presetClass="entr" presetSubtype="8"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1425"/>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42"/>
                                        </p:tgtEl>
                                        <p:attrNameLst>
                                          <p:attrName>style.visibility</p:attrName>
                                        </p:attrNameLst>
                                      </p:cBhvr>
                                      <p:to>
                                        <p:strVal val="visible"/>
                                      </p:to>
                                    </p:set>
                                    <p:anim calcmode="lin" valueType="num">
                                      <p:cBhvr>
                                        <p:cTn id="23" dur="25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24" dur="250" fill="hold"/>
                                        <p:tgtEl>
                                          <p:spTgt spid="42"/>
                                        </p:tgtEl>
                                        <p:attrNameLst>
                                          <p:attrName>ppt_y</p:attrName>
                                        </p:attrNameLst>
                                      </p:cBhvr>
                                      <p:tavLst>
                                        <p:tav tm="0">
                                          <p:val>
                                            <p:strVal val="#ppt_y"/>
                                          </p:val>
                                        </p:tav>
                                        <p:tav tm="100000">
                                          <p:val>
                                            <p:strVal val="#ppt_y"/>
                                          </p:val>
                                        </p:tav>
                                      </p:tavLst>
                                    </p:anim>
                                    <p:anim calcmode="lin" valueType="num">
                                      <p:cBhvr>
                                        <p:cTn id="25" dur="25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26" dur="25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250" tmFilter="0,0; .5, 1; 1, 1"/>
                                        <p:tgtEl>
                                          <p:spTgt spid="42"/>
                                        </p:tgtEl>
                                      </p:cBhvr>
                                    </p:animEffect>
                                  </p:childTnLst>
                                </p:cTn>
                              </p:par>
                            </p:childTnLst>
                          </p:cTn>
                        </p:par>
                        <p:par>
                          <p:cTn id="28" fill="hold">
                            <p:stCondLst>
                              <p:cond delay="1850"/>
                            </p:stCondLst>
                            <p:childTnLst>
                              <p:par>
                                <p:cTn id="29" presetID="22" presetClass="entr" presetSubtype="8"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left)">
                                      <p:cBhvr>
                                        <p:cTn id="31" dur="500"/>
                                        <p:tgtEl>
                                          <p:spTgt spid="30"/>
                                        </p:tgtEl>
                                      </p:cBhvr>
                                    </p:animEffect>
                                  </p:childTnLst>
                                </p:cTn>
                              </p:par>
                            </p:childTnLst>
                          </p:cTn>
                        </p:par>
                        <p:par>
                          <p:cTn id="32" fill="hold">
                            <p:stCondLst>
                              <p:cond delay="23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43"/>
                                        </p:tgtEl>
                                        <p:attrNameLst>
                                          <p:attrName>style.visibility</p:attrName>
                                        </p:attrNameLst>
                                      </p:cBhvr>
                                      <p:to>
                                        <p:strVal val="visible"/>
                                      </p:to>
                                    </p:set>
                                    <p:anim calcmode="lin" valueType="num">
                                      <p:cBhvr>
                                        <p:cTn id="35" dur="25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36" dur="250" fill="hold"/>
                                        <p:tgtEl>
                                          <p:spTgt spid="43"/>
                                        </p:tgtEl>
                                        <p:attrNameLst>
                                          <p:attrName>ppt_y</p:attrName>
                                        </p:attrNameLst>
                                      </p:cBhvr>
                                      <p:tavLst>
                                        <p:tav tm="0">
                                          <p:val>
                                            <p:strVal val="#ppt_y"/>
                                          </p:val>
                                        </p:tav>
                                        <p:tav tm="100000">
                                          <p:val>
                                            <p:strVal val="#ppt_y"/>
                                          </p:val>
                                        </p:tav>
                                      </p:tavLst>
                                    </p:anim>
                                    <p:anim calcmode="lin" valueType="num">
                                      <p:cBhvr>
                                        <p:cTn id="37" dur="25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38" dur="25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39" dur="250" tmFilter="0,0; .5, 1; 1, 1"/>
                                        <p:tgtEl>
                                          <p:spTgt spid="43"/>
                                        </p:tgtEl>
                                      </p:cBhvr>
                                    </p:animEffect>
                                  </p:childTnLst>
                                </p:cTn>
                              </p:par>
                            </p:childTnLst>
                          </p:cTn>
                        </p:par>
                        <p:par>
                          <p:cTn id="40" fill="hold">
                            <p:stCondLst>
                              <p:cond delay="2775"/>
                            </p:stCondLst>
                            <p:childTnLst>
                              <p:par>
                                <p:cTn id="41" presetID="1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additive="base">
                                        <p:cTn id="43" dur="500"/>
                                        <p:tgtEl>
                                          <p:spTgt spid="45"/>
                                        </p:tgtEl>
                                        <p:attrNameLst>
                                          <p:attrName>ppt_x</p:attrName>
                                        </p:attrNameLst>
                                      </p:cBhvr>
                                      <p:tavLst>
                                        <p:tav tm="0">
                                          <p:val>
                                            <p:strVal val="#ppt_x-#ppt_w*1.125000"/>
                                          </p:val>
                                        </p:tav>
                                        <p:tav tm="100000">
                                          <p:val>
                                            <p:strVal val="#ppt_x"/>
                                          </p:val>
                                        </p:tav>
                                      </p:tavLst>
                                    </p:anim>
                                    <p:animEffect transition="in" filter="wipe(right)">
                                      <p:cBhvr>
                                        <p:cTn id="44" dur="500"/>
                                        <p:tgtEl>
                                          <p:spTgt spid="45"/>
                                        </p:tgtEl>
                                      </p:cBhvr>
                                    </p:animEffect>
                                  </p:childTnLst>
                                </p:cTn>
                              </p:par>
                            </p:childTnLst>
                          </p:cTn>
                        </p:par>
                        <p:par>
                          <p:cTn id="45" fill="hold">
                            <p:stCondLst>
                              <p:cond delay="3275"/>
                            </p:stCondLst>
                            <p:childTnLst>
                              <p:par>
                                <p:cTn id="46" presetID="22" presetClass="entr" presetSubtype="8"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left)">
                                      <p:cBhvr>
                                        <p:cTn id="4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5381903" y="1804766"/>
            <a:ext cx="1142193" cy="1325255"/>
            <a:chOff x="6308321" y="914401"/>
            <a:chExt cx="1322497" cy="1534457"/>
          </a:xfrm>
          <a:solidFill>
            <a:srgbClr val="0070C0"/>
          </a:solidFill>
        </p:grpSpPr>
        <p:grpSp>
          <p:nvGrpSpPr>
            <p:cNvPr id="48" name="组合 7"/>
            <p:cNvGrpSpPr>
              <a:grpSpLocks/>
            </p:cNvGrpSpPr>
            <p:nvPr/>
          </p:nvGrpSpPr>
          <p:grpSpPr bwMode="auto">
            <a:xfrm rot="16200000">
              <a:off x="6202341" y="1020381"/>
              <a:ext cx="1534457" cy="1322497"/>
              <a:chOff x="2447765" y="1124744"/>
              <a:chExt cx="2232249" cy="1924353"/>
            </a:xfrm>
            <a:grpFill/>
          </p:grpSpPr>
          <p:sp>
            <p:nvSpPr>
              <p:cNvPr id="53" name="六边形 52"/>
              <p:cNvSpPr>
                <a:spLocks noChangeArrowheads="1"/>
              </p:cNvSpPr>
              <p:nvPr/>
            </p:nvSpPr>
            <p:spPr bwMode="auto">
              <a:xfrm>
                <a:off x="2447765" y="1124744"/>
                <a:ext cx="2232249" cy="1924353"/>
              </a:xfrm>
              <a:prstGeom prst="hexagon">
                <a:avLst>
                  <a:gd name="adj" fmla="val 28044"/>
                  <a:gd name="vf" fmla="val 115470"/>
                </a:avLst>
              </a:prstGeom>
              <a:solidFill>
                <a:srgbClr val="FF0000"/>
              </a:solidFill>
              <a:ln>
                <a:noFill/>
              </a:ln>
              <a:effectLst/>
              <a:extLst>
                <a:ext uri="{91240B29-F687-4F45-9708-019B960494DF}">
                  <a14:hiddenLine xmlns:a14="http://schemas.microsoft.com/office/drawing/2010/main" w="25400" algn="ctr">
                    <a:solidFill>
                      <a:srgbClr val="000000"/>
                    </a:solidFill>
                    <a:miter lim="800000"/>
                    <a:headEnd/>
                    <a:tailEnd/>
                  </a14:hiddenLine>
                </a:ext>
              </a:extLst>
            </p:spPr>
            <p:txBody>
              <a:bodyPr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54" name="椭圆​​ 40"/>
              <p:cNvSpPr>
                <a:spLocks noChangeArrowheads="1"/>
              </p:cNvSpPr>
              <p:nvPr/>
            </p:nvSpPr>
            <p:spPr bwMode="auto">
              <a:xfrm>
                <a:off x="2697308" y="1220341"/>
                <a:ext cx="1733158" cy="1733158"/>
              </a:xfrm>
              <a:prstGeom prst="ellipse">
                <a:avLst/>
              </a:prstGeom>
              <a:solidFill>
                <a:sysClr val="window" lastClr="FFFFFF">
                  <a:lumMod val="85000"/>
                </a:sysClr>
              </a:solidFill>
              <a:ln w="38100" algn="ctr">
                <a:solidFill>
                  <a:sysClr val="window" lastClr="FFFFFF"/>
                </a:solidFill>
                <a:round/>
                <a:headEnd/>
                <a:tailEnd/>
              </a:ln>
              <a:effectLst/>
            </p:spPr>
            <p:txBody>
              <a:bodyPr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endParaRPr>
              </a:p>
            </p:txBody>
          </p:sp>
        </p:grpSp>
        <p:sp>
          <p:nvSpPr>
            <p:cNvPr id="49" name="TextBox 8"/>
            <p:cNvSpPr txBox="1">
              <a:spLocks noChangeArrowheads="1"/>
            </p:cNvSpPr>
            <p:nvPr/>
          </p:nvSpPr>
          <p:spPr bwMode="auto">
            <a:xfrm>
              <a:off x="6328381" y="1603458"/>
              <a:ext cx="1282902" cy="42763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添加标题</a:t>
              </a:r>
            </a:p>
          </p:txBody>
        </p:sp>
        <p:grpSp>
          <p:nvGrpSpPr>
            <p:cNvPr id="50" name="Group 30"/>
            <p:cNvGrpSpPr>
              <a:grpSpLocks/>
            </p:cNvGrpSpPr>
            <p:nvPr/>
          </p:nvGrpSpPr>
          <p:grpSpPr bwMode="auto">
            <a:xfrm>
              <a:off x="6769206" y="1216269"/>
              <a:ext cx="400722" cy="367616"/>
              <a:chOff x="3422" y="1347"/>
              <a:chExt cx="330" cy="313"/>
            </a:xfrm>
            <a:grpFill/>
          </p:grpSpPr>
          <p:sp>
            <p:nvSpPr>
              <p:cNvPr id="51" name="AutoShape 31"/>
              <p:cNvSpPr>
                <a:spLocks noChangeArrowheads="1"/>
              </p:cNvSpPr>
              <p:nvPr/>
            </p:nvSpPr>
            <p:spPr bwMode="gray">
              <a:xfrm>
                <a:off x="3422" y="1411"/>
                <a:ext cx="330" cy="249"/>
              </a:xfrm>
              <a:prstGeom prst="roundRect">
                <a:avLst>
                  <a:gd name="adj" fmla="val 16667"/>
                </a:avLst>
              </a:prstGeom>
              <a:solidFill>
                <a:srgbClr val="FF0000"/>
              </a:solidFill>
              <a:ln w="25400" algn="ctr">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52" name="AutoShape 32"/>
              <p:cNvSpPr>
                <a:spLocks noChangeArrowheads="1"/>
              </p:cNvSpPr>
              <p:nvPr/>
            </p:nvSpPr>
            <p:spPr bwMode="gray">
              <a:xfrm>
                <a:off x="3522" y="1347"/>
                <a:ext cx="122" cy="11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646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FF0000"/>
              </a:solidFill>
              <a:ln w="25400" algn="ctr">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55" name="组合 54"/>
          <p:cNvGrpSpPr/>
          <p:nvPr/>
        </p:nvGrpSpPr>
        <p:grpSpPr>
          <a:xfrm>
            <a:off x="2217196" y="3022035"/>
            <a:ext cx="3666924" cy="171068"/>
            <a:chOff x="2072079" y="2251151"/>
            <a:chExt cx="4890364" cy="228143"/>
          </a:xfrm>
        </p:grpSpPr>
        <p:cxnSp>
          <p:nvCxnSpPr>
            <p:cNvPr id="56" name="直接连接符​​ 10"/>
            <p:cNvCxnSpPr/>
            <p:nvPr/>
          </p:nvCxnSpPr>
          <p:spPr bwMode="auto">
            <a:xfrm>
              <a:off x="3565999" y="2462712"/>
              <a:ext cx="3396444" cy="16582"/>
            </a:xfrm>
            <a:prstGeom prst="line">
              <a:avLst/>
            </a:prstGeom>
            <a:noFill/>
            <a:ln w="57150" cap="flat" cmpd="sng" algn="ctr">
              <a:solidFill>
                <a:srgbClr val="FF0000"/>
              </a:solidFill>
              <a:prstDash val="solid"/>
            </a:ln>
            <a:effectLst/>
          </p:spPr>
        </p:cxnSp>
        <p:sp>
          <p:nvSpPr>
            <p:cNvPr id="57" name="矩形​​ 13"/>
            <p:cNvSpPr/>
            <p:nvPr/>
          </p:nvSpPr>
          <p:spPr bwMode="auto">
            <a:xfrm>
              <a:off x="2072079" y="2251151"/>
              <a:ext cx="1793388" cy="216839"/>
            </a:xfrm>
            <a:prstGeom prst="rect">
              <a:avLst/>
            </a:prstGeom>
            <a:solidFill>
              <a:srgbClr val="FF0000"/>
            </a:solidFill>
            <a:ln w="5715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58" name="组合 57"/>
          <p:cNvGrpSpPr/>
          <p:nvPr/>
        </p:nvGrpSpPr>
        <p:grpSpPr>
          <a:xfrm>
            <a:off x="5867844" y="2860054"/>
            <a:ext cx="1142385" cy="1325255"/>
            <a:chOff x="6962442" y="2080230"/>
            <a:chExt cx="1322719" cy="1534457"/>
          </a:xfrm>
        </p:grpSpPr>
        <p:grpSp>
          <p:nvGrpSpPr>
            <p:cNvPr id="59" name="组合 11"/>
            <p:cNvGrpSpPr>
              <a:grpSpLocks/>
            </p:cNvGrpSpPr>
            <p:nvPr/>
          </p:nvGrpSpPr>
          <p:grpSpPr bwMode="auto">
            <a:xfrm rot="16200000">
              <a:off x="6856573" y="2186099"/>
              <a:ext cx="1534457" cy="1322719"/>
              <a:chOff x="2447764" y="1124448"/>
              <a:chExt cx="2232248" cy="1924647"/>
            </a:xfrm>
          </p:grpSpPr>
          <p:sp>
            <p:nvSpPr>
              <p:cNvPr id="69" name="六边形 68"/>
              <p:cNvSpPr/>
              <p:nvPr/>
            </p:nvSpPr>
            <p:spPr>
              <a:xfrm>
                <a:off x="2447764" y="1124448"/>
                <a:ext cx="2232248" cy="1924647"/>
              </a:xfrm>
              <a:prstGeom prst="hexagon">
                <a:avLst>
                  <a:gd name="adj" fmla="val 28044"/>
                  <a:gd name="vf" fmla="val 115470"/>
                </a:avLst>
              </a:prstGeom>
              <a:solidFill>
                <a:sysClr val="window" lastClr="FFFFFF">
                  <a:lumMod val="85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70" name="椭圆​​ 38"/>
              <p:cNvSpPr/>
              <p:nvPr/>
            </p:nvSpPr>
            <p:spPr>
              <a:xfrm>
                <a:off x="2696412" y="1220958"/>
                <a:ext cx="1734956" cy="1731626"/>
              </a:xfrm>
              <a:prstGeom prst="ellipse">
                <a:avLst/>
              </a:prstGeom>
              <a:solidFill>
                <a:srgbClr val="FF0000"/>
              </a:solidFill>
              <a:ln w="38100" cap="flat" cmpd="sng" algn="ctr">
                <a:solidFill>
                  <a:sysClr val="window" lastClr="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endParaRPr>
              </a:p>
            </p:txBody>
          </p:sp>
        </p:grpSp>
        <p:sp>
          <p:nvSpPr>
            <p:cNvPr id="60" name="TextBox 12"/>
            <p:cNvSpPr txBox="1">
              <a:spLocks noChangeArrowheads="1"/>
            </p:cNvSpPr>
            <p:nvPr/>
          </p:nvSpPr>
          <p:spPr bwMode="auto">
            <a:xfrm>
              <a:off x="7043255" y="2881311"/>
              <a:ext cx="1164113" cy="391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方正兰亭中粗黑_GBK" pitchFamily="2" charset="-122"/>
                  <a:ea typeface="方正兰亭中粗黑_GBK" pitchFamily="2" charset="-122"/>
                </a:rPr>
                <a:t>添加标题</a:t>
              </a:r>
            </a:p>
          </p:txBody>
        </p:sp>
        <p:grpSp>
          <p:nvGrpSpPr>
            <p:cNvPr id="61" name="组合 60"/>
            <p:cNvGrpSpPr/>
            <p:nvPr/>
          </p:nvGrpSpPr>
          <p:grpSpPr>
            <a:xfrm>
              <a:off x="7429961" y="2424344"/>
              <a:ext cx="409439" cy="399690"/>
              <a:chOff x="7429961" y="2424344"/>
              <a:chExt cx="409439" cy="399690"/>
            </a:xfrm>
          </p:grpSpPr>
          <p:sp>
            <p:nvSpPr>
              <p:cNvPr id="62" name="Oval 15"/>
              <p:cNvSpPr>
                <a:spLocks noChangeArrowheads="1"/>
              </p:cNvSpPr>
              <p:nvPr/>
            </p:nvSpPr>
            <p:spPr bwMode="gray">
              <a:xfrm>
                <a:off x="7429961" y="2424344"/>
                <a:ext cx="409439" cy="396971"/>
              </a:xfrm>
              <a:prstGeom prst="ellipse">
                <a:avLst/>
              </a:prstGeom>
              <a:noFill/>
              <a:ln w="25400" algn="ctr">
                <a:solidFill>
                  <a:srgbClr val="FFFFFF">
                    <a:alpha val="78038"/>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63" name="Line 16"/>
              <p:cNvSpPr>
                <a:spLocks noChangeShapeType="1"/>
              </p:cNvSpPr>
              <p:nvPr/>
            </p:nvSpPr>
            <p:spPr bwMode="gray">
              <a:xfrm>
                <a:off x="7636083" y="2424344"/>
                <a:ext cx="0" cy="394252"/>
              </a:xfrm>
              <a:prstGeom prst="line">
                <a:avLst/>
              </a:prstGeom>
              <a:noFill/>
              <a:ln w="25400">
                <a:solidFill>
                  <a:srgbClr val="FFFFFF">
                    <a:alpha val="78038"/>
                  </a:srgb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4" name="Line 17"/>
              <p:cNvSpPr>
                <a:spLocks noChangeShapeType="1"/>
              </p:cNvSpPr>
              <p:nvPr/>
            </p:nvSpPr>
            <p:spPr bwMode="gray">
              <a:xfrm>
                <a:off x="7429961" y="2621470"/>
                <a:ext cx="409439" cy="0"/>
              </a:xfrm>
              <a:prstGeom prst="line">
                <a:avLst/>
              </a:prstGeom>
              <a:noFill/>
              <a:ln w="25400">
                <a:solidFill>
                  <a:srgbClr val="FFFFFF">
                    <a:alpha val="78038"/>
                  </a:srgb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5" name="Freeform 18"/>
              <p:cNvSpPr>
                <a:spLocks/>
              </p:cNvSpPr>
              <p:nvPr/>
            </p:nvSpPr>
            <p:spPr bwMode="gray">
              <a:xfrm>
                <a:off x="7663659" y="2427063"/>
                <a:ext cx="85066" cy="391533"/>
              </a:xfrm>
              <a:custGeom>
                <a:avLst/>
                <a:gdLst>
                  <a:gd name="T0" fmla="*/ 0 w 182"/>
                  <a:gd name="T1" fmla="*/ 0 h 864"/>
                  <a:gd name="T2" fmla="*/ 105869 w 182"/>
                  <a:gd name="T3" fmla="*/ 245279 h 864"/>
                  <a:gd name="T4" fmla="*/ 3490 w 182"/>
                  <a:gd name="T5" fmla="*/ 487174 h 864"/>
                  <a:gd name="T6" fmla="*/ 0 60000 65536"/>
                  <a:gd name="T7" fmla="*/ 0 60000 65536"/>
                  <a:gd name="T8" fmla="*/ 0 60000 65536"/>
                  <a:gd name="T9" fmla="*/ 0 w 182"/>
                  <a:gd name="T10" fmla="*/ 0 h 864"/>
                  <a:gd name="T11" fmla="*/ 182 w 182"/>
                  <a:gd name="T12" fmla="*/ 864 h 864"/>
                </a:gdLst>
                <a:ahLst/>
                <a:cxnLst>
                  <a:cxn ang="T6">
                    <a:pos x="T0" y="T1"/>
                  </a:cxn>
                  <a:cxn ang="T7">
                    <a:pos x="T2" y="T3"/>
                  </a:cxn>
                  <a:cxn ang="T8">
                    <a:pos x="T4" y="T5"/>
                  </a:cxn>
                </a:cxnLst>
                <a:rect l="T9" t="T10" r="T11" b="T12"/>
                <a:pathLst>
                  <a:path w="182" h="864">
                    <a:moveTo>
                      <a:pt x="0" y="0"/>
                    </a:moveTo>
                    <a:cubicBezTo>
                      <a:pt x="59" y="89"/>
                      <a:pt x="182" y="177"/>
                      <a:pt x="182" y="435"/>
                    </a:cubicBezTo>
                    <a:cubicBezTo>
                      <a:pt x="182" y="693"/>
                      <a:pt x="70" y="800"/>
                      <a:pt x="6" y="864"/>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6" name="Freeform 19"/>
              <p:cNvSpPr>
                <a:spLocks/>
              </p:cNvSpPr>
              <p:nvPr/>
            </p:nvSpPr>
            <p:spPr bwMode="gray">
              <a:xfrm>
                <a:off x="7524842" y="2429782"/>
                <a:ext cx="92077" cy="394252"/>
              </a:xfrm>
              <a:custGeom>
                <a:avLst/>
                <a:gdLst>
                  <a:gd name="T0" fmla="*/ 97143 w 197"/>
                  <a:gd name="T1" fmla="*/ 0 h 870"/>
                  <a:gd name="T2" fmla="*/ 0 w 197"/>
                  <a:gd name="T3" fmla="*/ 245842 h 870"/>
                  <a:gd name="T4" fmla="*/ 114594 w 197"/>
                  <a:gd name="T5" fmla="*/ 490557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7" name="Freeform 20"/>
              <p:cNvSpPr>
                <a:spLocks/>
              </p:cNvSpPr>
              <p:nvPr/>
            </p:nvSpPr>
            <p:spPr bwMode="gray">
              <a:xfrm rot="5400000">
                <a:off x="7603242" y="2583743"/>
                <a:ext cx="51661" cy="305210"/>
              </a:xfrm>
              <a:custGeom>
                <a:avLst/>
                <a:gdLst>
                  <a:gd name="T0" fmla="*/ 10441 w 197"/>
                  <a:gd name="T1" fmla="*/ 0 h 870"/>
                  <a:gd name="T2" fmla="*/ 0 w 197"/>
                  <a:gd name="T3" fmla="*/ 80336 h 870"/>
                  <a:gd name="T4" fmla="*/ 12399 w 197"/>
                  <a:gd name="T5" fmla="*/ 160671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8" name="Freeform 21"/>
              <p:cNvSpPr>
                <a:spLocks/>
              </p:cNvSpPr>
              <p:nvPr/>
            </p:nvSpPr>
            <p:spPr bwMode="gray">
              <a:xfrm rot="16200000" flipV="1">
                <a:off x="7606980" y="2355801"/>
                <a:ext cx="51661" cy="305210"/>
              </a:xfrm>
              <a:custGeom>
                <a:avLst/>
                <a:gdLst>
                  <a:gd name="T0" fmla="*/ 10441 w 197"/>
                  <a:gd name="T1" fmla="*/ 0 h 870"/>
                  <a:gd name="T2" fmla="*/ 0 w 197"/>
                  <a:gd name="T3" fmla="*/ 80336 h 870"/>
                  <a:gd name="T4" fmla="*/ 12399 w 197"/>
                  <a:gd name="T5" fmla="*/ 160671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71" name="组合 70"/>
          <p:cNvGrpSpPr/>
          <p:nvPr/>
        </p:nvGrpSpPr>
        <p:grpSpPr>
          <a:xfrm>
            <a:off x="1729421" y="4004421"/>
            <a:ext cx="3666923" cy="162592"/>
            <a:chOff x="1421561" y="3428284"/>
            <a:chExt cx="4890363" cy="216839"/>
          </a:xfrm>
        </p:grpSpPr>
        <p:cxnSp>
          <p:nvCxnSpPr>
            <p:cNvPr id="72" name="直接连接符​​ 14"/>
            <p:cNvCxnSpPr/>
            <p:nvPr/>
          </p:nvCxnSpPr>
          <p:spPr bwMode="auto">
            <a:xfrm flipV="1">
              <a:off x="2463850" y="3638259"/>
              <a:ext cx="3848074" cy="2551"/>
            </a:xfrm>
            <a:prstGeom prst="line">
              <a:avLst/>
            </a:prstGeom>
            <a:noFill/>
            <a:ln w="57150" cap="flat" cmpd="sng" algn="ctr">
              <a:solidFill>
                <a:srgbClr val="FF0000"/>
              </a:solidFill>
              <a:prstDash val="solid"/>
            </a:ln>
            <a:effectLst/>
          </p:spPr>
        </p:cxnSp>
        <p:sp>
          <p:nvSpPr>
            <p:cNvPr id="73" name="矩形​​ 17"/>
            <p:cNvSpPr/>
            <p:nvPr/>
          </p:nvSpPr>
          <p:spPr bwMode="auto">
            <a:xfrm>
              <a:off x="1421561" y="3428284"/>
              <a:ext cx="1793388" cy="216839"/>
            </a:xfrm>
            <a:prstGeom prst="rect">
              <a:avLst/>
            </a:prstGeom>
            <a:solidFill>
              <a:srgbClr val="FF0000"/>
            </a:solidFill>
            <a:ln w="5715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74" name="组合 73"/>
          <p:cNvGrpSpPr/>
          <p:nvPr/>
        </p:nvGrpSpPr>
        <p:grpSpPr>
          <a:xfrm>
            <a:off x="5265394" y="3831937"/>
            <a:ext cx="1142385" cy="1325255"/>
            <a:chOff x="6311924" y="3243509"/>
            <a:chExt cx="1322719" cy="1534457"/>
          </a:xfrm>
        </p:grpSpPr>
        <p:grpSp>
          <p:nvGrpSpPr>
            <p:cNvPr id="75" name="组合 15"/>
            <p:cNvGrpSpPr>
              <a:grpSpLocks/>
            </p:cNvGrpSpPr>
            <p:nvPr/>
          </p:nvGrpSpPr>
          <p:grpSpPr bwMode="auto">
            <a:xfrm rot="16200000">
              <a:off x="6206055" y="3349378"/>
              <a:ext cx="1534457" cy="1322719"/>
              <a:chOff x="2447765" y="1124448"/>
              <a:chExt cx="2232248" cy="1924647"/>
            </a:xfrm>
          </p:grpSpPr>
          <p:sp>
            <p:nvSpPr>
              <p:cNvPr id="84" name="六边形 83"/>
              <p:cNvSpPr/>
              <p:nvPr/>
            </p:nvSpPr>
            <p:spPr>
              <a:xfrm>
                <a:off x="2447765" y="1124448"/>
                <a:ext cx="2232248" cy="1924647"/>
              </a:xfrm>
              <a:prstGeom prst="hexagon">
                <a:avLst>
                  <a:gd name="adj" fmla="val 28044"/>
                  <a:gd name="vf" fmla="val 115470"/>
                </a:avLst>
              </a:prstGeom>
              <a:solidFill>
                <a:srgbClr val="FF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85" name="椭圆​​ 36"/>
              <p:cNvSpPr/>
              <p:nvPr/>
            </p:nvSpPr>
            <p:spPr>
              <a:xfrm>
                <a:off x="2696411" y="1220958"/>
                <a:ext cx="1734956" cy="1731626"/>
              </a:xfrm>
              <a:prstGeom prst="ellipse">
                <a:avLst/>
              </a:prstGeom>
              <a:solidFill>
                <a:sysClr val="window" lastClr="FFFFFF">
                  <a:lumMod val="85000"/>
                </a:sysClr>
              </a:solidFill>
              <a:ln w="38100" cap="flat" cmpd="sng" algn="ctr">
                <a:solidFill>
                  <a:sysClr val="window" lastClr="FFFFFF"/>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endParaRPr>
              </a:p>
            </p:txBody>
          </p:sp>
        </p:grpSp>
        <p:sp>
          <p:nvSpPr>
            <p:cNvPr id="76" name="TextBox 16"/>
            <p:cNvSpPr txBox="1">
              <a:spLocks noChangeArrowheads="1"/>
            </p:cNvSpPr>
            <p:nvPr/>
          </p:nvSpPr>
          <p:spPr bwMode="auto">
            <a:xfrm>
              <a:off x="6325501" y="3979723"/>
              <a:ext cx="1282901" cy="427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lvl="0" algn="ctr">
                <a:defRPr kern="0">
                  <a:solidFill>
                    <a:srgbClr val="0070C0"/>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添加标题</a:t>
              </a:r>
            </a:p>
          </p:txBody>
        </p:sp>
        <p:grpSp>
          <p:nvGrpSpPr>
            <p:cNvPr id="77" name="Group 22"/>
            <p:cNvGrpSpPr>
              <a:grpSpLocks/>
            </p:cNvGrpSpPr>
            <p:nvPr/>
          </p:nvGrpSpPr>
          <p:grpSpPr bwMode="auto">
            <a:xfrm>
              <a:off x="6801870" y="3629309"/>
              <a:ext cx="355926" cy="300767"/>
              <a:chOff x="2640" y="3304"/>
              <a:chExt cx="294" cy="256"/>
            </a:xfrm>
            <a:noFill/>
          </p:grpSpPr>
          <p:sp>
            <p:nvSpPr>
              <p:cNvPr id="78" name="AutoShape 23"/>
              <p:cNvSpPr>
                <a:spLocks noChangeArrowheads="1"/>
              </p:cNvSpPr>
              <p:nvPr/>
            </p:nvSpPr>
            <p:spPr bwMode="gray">
              <a:xfrm>
                <a:off x="2700" y="3304"/>
                <a:ext cx="176" cy="176"/>
              </a:xfrm>
              <a:prstGeom prst="roundRect">
                <a:avLst>
                  <a:gd name="adj" fmla="val 6250"/>
                </a:avLst>
              </a:prstGeom>
              <a:grpFill/>
              <a:ln w="25400" algn="ctr">
                <a:solidFill>
                  <a:srgbClr val="FF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79" name="AutoShape 24"/>
              <p:cNvSpPr>
                <a:spLocks noChangeArrowheads="1"/>
              </p:cNvSpPr>
              <p:nvPr/>
            </p:nvSpPr>
            <p:spPr bwMode="gray">
              <a:xfrm>
                <a:off x="2640" y="3482"/>
                <a:ext cx="294" cy="78"/>
              </a:xfrm>
              <a:prstGeom prst="roundRect">
                <a:avLst>
                  <a:gd name="adj" fmla="val 16667"/>
                </a:avLst>
              </a:prstGeom>
              <a:grpFill/>
              <a:ln w="25400" algn="ctr">
                <a:solidFill>
                  <a:srgbClr val="FF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80" name="Line 25"/>
              <p:cNvSpPr>
                <a:spLocks noChangeShapeType="1"/>
              </p:cNvSpPr>
              <p:nvPr/>
            </p:nvSpPr>
            <p:spPr bwMode="gray">
              <a:xfrm flipH="1">
                <a:off x="2847" y="3517"/>
                <a:ext cx="45" cy="0"/>
              </a:xfrm>
              <a:prstGeom prst="line">
                <a:avLst/>
              </a:prstGeom>
              <a:grpFill/>
              <a:ln w="25400">
                <a:solidFill>
                  <a:srgbClr val="FF0000"/>
                </a:solid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1" name="Line 26"/>
              <p:cNvSpPr>
                <a:spLocks noChangeShapeType="1"/>
              </p:cNvSpPr>
              <p:nvPr/>
            </p:nvSpPr>
            <p:spPr bwMode="gray">
              <a:xfrm flipH="1">
                <a:off x="2759" y="3359"/>
                <a:ext cx="73" cy="0"/>
              </a:xfrm>
              <a:prstGeom prst="line">
                <a:avLst/>
              </a:prstGeom>
              <a:grpFill/>
              <a:ln w="25400">
                <a:solidFill>
                  <a:srgbClr val="FF0000"/>
                </a:solid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2" name="Line 27"/>
              <p:cNvSpPr>
                <a:spLocks noChangeShapeType="1"/>
              </p:cNvSpPr>
              <p:nvPr/>
            </p:nvSpPr>
            <p:spPr bwMode="gray">
              <a:xfrm flipH="1">
                <a:off x="2787" y="3385"/>
                <a:ext cx="45" cy="0"/>
              </a:xfrm>
              <a:prstGeom prst="line">
                <a:avLst/>
              </a:prstGeom>
              <a:grpFill/>
              <a:ln w="25400">
                <a:solidFill>
                  <a:srgbClr val="FF0000"/>
                </a:solid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83" name="Line 28"/>
              <p:cNvSpPr>
                <a:spLocks noChangeShapeType="1"/>
              </p:cNvSpPr>
              <p:nvPr/>
            </p:nvSpPr>
            <p:spPr bwMode="gray">
              <a:xfrm flipH="1">
                <a:off x="2800" y="3434"/>
                <a:ext cx="32" cy="0"/>
              </a:xfrm>
              <a:prstGeom prst="line">
                <a:avLst/>
              </a:prstGeom>
              <a:grpFill/>
              <a:ln w="25400">
                <a:solidFill>
                  <a:srgbClr val="FF0000"/>
                </a:solidFill>
                <a:round/>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sp>
        <p:nvSpPr>
          <p:cNvPr id="86" name="TextBox 85"/>
          <p:cNvSpPr txBox="1"/>
          <p:nvPr/>
        </p:nvSpPr>
        <p:spPr>
          <a:xfrm>
            <a:off x="1656351" y="2243918"/>
            <a:ext cx="2973027" cy="369332"/>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单击此处添加文字阐述，添加简短问题说明文字，具体说明文字在此处添加此处。添加简短问题说明文字。</a:t>
            </a:r>
            <a:endPar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7" name="TextBox 86"/>
          <p:cNvSpPr txBox="1"/>
          <p:nvPr/>
        </p:nvSpPr>
        <p:spPr>
          <a:xfrm>
            <a:off x="2138908" y="3323788"/>
            <a:ext cx="2973027" cy="369332"/>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单击此处添加文字阐述，添加简短问题说明文字，具体说明文字在此处添加此处。添加简短问题说明文字。</a:t>
            </a:r>
            <a:endPar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8" name="TextBox 87"/>
          <p:cNvSpPr txBox="1"/>
          <p:nvPr/>
        </p:nvSpPr>
        <p:spPr>
          <a:xfrm>
            <a:off x="1656351" y="4295671"/>
            <a:ext cx="2973027" cy="369332"/>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单击此处添加文字阐述，添加简短问题说明文字，具体说明文字在此处添加此处。添加简短问题说明文字。</a:t>
            </a:r>
            <a:endPar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89" name="组合 88"/>
          <p:cNvGrpSpPr/>
          <p:nvPr/>
        </p:nvGrpSpPr>
        <p:grpSpPr>
          <a:xfrm>
            <a:off x="1721769" y="1995987"/>
            <a:ext cx="3670061" cy="162592"/>
            <a:chOff x="1411357" y="1099175"/>
            <a:chExt cx="4894547" cy="216839"/>
          </a:xfrm>
        </p:grpSpPr>
        <p:cxnSp>
          <p:nvCxnSpPr>
            <p:cNvPr id="90" name="直接连接符​​ 6"/>
            <p:cNvCxnSpPr/>
            <p:nvPr/>
          </p:nvCxnSpPr>
          <p:spPr bwMode="auto">
            <a:xfrm flipV="1">
              <a:off x="2459837" y="1309150"/>
              <a:ext cx="3846067" cy="2551"/>
            </a:xfrm>
            <a:prstGeom prst="line">
              <a:avLst/>
            </a:prstGeom>
            <a:noFill/>
            <a:ln w="57150" cap="flat" cmpd="sng" algn="ctr">
              <a:solidFill>
                <a:srgbClr val="FF0000"/>
              </a:solidFill>
              <a:prstDash val="solid"/>
            </a:ln>
            <a:effectLst/>
          </p:spPr>
        </p:cxnSp>
        <p:sp>
          <p:nvSpPr>
            <p:cNvPr id="91" name="矩形​​ 9"/>
            <p:cNvSpPr/>
            <p:nvPr/>
          </p:nvSpPr>
          <p:spPr bwMode="auto">
            <a:xfrm>
              <a:off x="1411357" y="1099175"/>
              <a:ext cx="1793388" cy="216839"/>
            </a:xfrm>
            <a:prstGeom prst="rect">
              <a:avLst/>
            </a:prstGeom>
            <a:solidFill>
              <a:srgbClr val="FF0000"/>
            </a:solidFill>
            <a:ln w="57150"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800" decel="100000"/>
                                        <p:tgtEl>
                                          <p:spTgt spid="47"/>
                                        </p:tgtEl>
                                      </p:cBhvr>
                                    </p:animEffect>
                                    <p:anim calcmode="lin" valueType="num">
                                      <p:cBhvr>
                                        <p:cTn id="8" dur="800" decel="100000" fill="hold"/>
                                        <p:tgtEl>
                                          <p:spTgt spid="47"/>
                                        </p:tgtEl>
                                        <p:attrNameLst>
                                          <p:attrName>style.rotation</p:attrName>
                                        </p:attrNameLst>
                                      </p:cBhvr>
                                      <p:tavLst>
                                        <p:tav tm="0">
                                          <p:val>
                                            <p:fltVal val="-90"/>
                                          </p:val>
                                        </p:tav>
                                        <p:tav tm="100000">
                                          <p:val>
                                            <p:fltVal val="0"/>
                                          </p:val>
                                        </p:tav>
                                      </p:tavLst>
                                    </p:anim>
                                    <p:anim calcmode="lin" valueType="num">
                                      <p:cBhvr>
                                        <p:cTn id="9" dur="800" decel="100000" fill="hold"/>
                                        <p:tgtEl>
                                          <p:spTgt spid="47"/>
                                        </p:tgtEl>
                                        <p:attrNameLst>
                                          <p:attrName>ppt_x</p:attrName>
                                        </p:attrNameLst>
                                      </p:cBhvr>
                                      <p:tavLst>
                                        <p:tav tm="0">
                                          <p:val>
                                            <p:strVal val="#ppt_x+0.4"/>
                                          </p:val>
                                        </p:tav>
                                        <p:tav tm="100000">
                                          <p:val>
                                            <p:strVal val="#ppt_x-0.05"/>
                                          </p:val>
                                        </p:tav>
                                      </p:tavLst>
                                    </p:anim>
                                    <p:anim calcmode="lin" valueType="num">
                                      <p:cBhvr>
                                        <p:cTn id="10" dur="800" decel="100000" fill="hold"/>
                                        <p:tgtEl>
                                          <p:spTgt spid="4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7"/>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89"/>
                                        </p:tgtEl>
                                        <p:attrNameLst>
                                          <p:attrName>style.visibility</p:attrName>
                                        </p:attrNameLst>
                                      </p:cBhvr>
                                      <p:to>
                                        <p:strVal val="visible"/>
                                      </p:to>
                                    </p:set>
                                    <p:animEffect transition="in" filter="wipe(right)">
                                      <p:cBhvr>
                                        <p:cTn id="16" dur="500"/>
                                        <p:tgtEl>
                                          <p:spTgt spid="89"/>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86"/>
                                        </p:tgtEl>
                                        <p:attrNameLst>
                                          <p:attrName>style.visibility</p:attrName>
                                        </p:attrNameLst>
                                      </p:cBhvr>
                                      <p:to>
                                        <p:strVal val="visible"/>
                                      </p:to>
                                    </p:set>
                                    <p:animEffect transition="in" filter="wipe(left)">
                                      <p:cBhvr>
                                        <p:cTn id="20" dur="500"/>
                                        <p:tgtEl>
                                          <p:spTgt spid="86"/>
                                        </p:tgtEl>
                                      </p:cBhvr>
                                    </p:animEffect>
                                  </p:childTnLst>
                                </p:cTn>
                              </p:par>
                            </p:childTnLst>
                          </p:cTn>
                        </p:par>
                        <p:par>
                          <p:cTn id="21" fill="hold">
                            <p:stCondLst>
                              <p:cond delay="2000"/>
                            </p:stCondLst>
                            <p:childTnLst>
                              <p:par>
                                <p:cTn id="22" presetID="30" presetClass="entr" presetSubtype="0" fill="hold" nodeType="after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fade">
                                      <p:cBhvr>
                                        <p:cTn id="24" dur="800" decel="100000"/>
                                        <p:tgtEl>
                                          <p:spTgt spid="58"/>
                                        </p:tgtEl>
                                      </p:cBhvr>
                                    </p:animEffect>
                                    <p:anim calcmode="lin" valueType="num">
                                      <p:cBhvr>
                                        <p:cTn id="25" dur="800" decel="100000" fill="hold"/>
                                        <p:tgtEl>
                                          <p:spTgt spid="58"/>
                                        </p:tgtEl>
                                        <p:attrNameLst>
                                          <p:attrName>style.rotation</p:attrName>
                                        </p:attrNameLst>
                                      </p:cBhvr>
                                      <p:tavLst>
                                        <p:tav tm="0">
                                          <p:val>
                                            <p:fltVal val="-90"/>
                                          </p:val>
                                        </p:tav>
                                        <p:tav tm="100000">
                                          <p:val>
                                            <p:fltVal val="0"/>
                                          </p:val>
                                        </p:tav>
                                      </p:tavLst>
                                    </p:anim>
                                    <p:anim calcmode="lin" valueType="num">
                                      <p:cBhvr>
                                        <p:cTn id="26" dur="800" decel="100000" fill="hold"/>
                                        <p:tgtEl>
                                          <p:spTgt spid="58"/>
                                        </p:tgtEl>
                                        <p:attrNameLst>
                                          <p:attrName>ppt_x</p:attrName>
                                        </p:attrNameLst>
                                      </p:cBhvr>
                                      <p:tavLst>
                                        <p:tav tm="0">
                                          <p:val>
                                            <p:strVal val="#ppt_x+0.4"/>
                                          </p:val>
                                        </p:tav>
                                        <p:tav tm="100000">
                                          <p:val>
                                            <p:strVal val="#ppt_x-0.05"/>
                                          </p:val>
                                        </p:tav>
                                      </p:tavLst>
                                    </p:anim>
                                    <p:anim calcmode="lin" valueType="num">
                                      <p:cBhvr>
                                        <p:cTn id="27" dur="800" decel="100000" fill="hold"/>
                                        <p:tgtEl>
                                          <p:spTgt spid="58"/>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58"/>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58"/>
                                        </p:tgtEl>
                                        <p:attrNameLst>
                                          <p:attrName>ppt_y</p:attrName>
                                        </p:attrNameLst>
                                      </p:cBhvr>
                                      <p:tavLst>
                                        <p:tav tm="0">
                                          <p:val>
                                            <p:strVal val="#ppt_y+0.1"/>
                                          </p:val>
                                        </p:tav>
                                        <p:tav tm="100000">
                                          <p:val>
                                            <p:strVal val="#ppt_y"/>
                                          </p:val>
                                        </p:tav>
                                      </p:tavLst>
                                    </p:anim>
                                  </p:childTnLst>
                                </p:cTn>
                              </p:par>
                            </p:childTnLst>
                          </p:cTn>
                        </p:par>
                        <p:par>
                          <p:cTn id="30" fill="hold">
                            <p:stCondLst>
                              <p:cond delay="3000"/>
                            </p:stCondLst>
                            <p:childTnLst>
                              <p:par>
                                <p:cTn id="31" presetID="22" presetClass="entr" presetSubtype="2"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wipe(right)">
                                      <p:cBhvr>
                                        <p:cTn id="33" dur="500"/>
                                        <p:tgtEl>
                                          <p:spTgt spid="5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87"/>
                                        </p:tgtEl>
                                        <p:attrNameLst>
                                          <p:attrName>style.visibility</p:attrName>
                                        </p:attrNameLst>
                                      </p:cBhvr>
                                      <p:to>
                                        <p:strVal val="visible"/>
                                      </p:to>
                                    </p:set>
                                    <p:animEffect transition="in" filter="wipe(left)">
                                      <p:cBhvr>
                                        <p:cTn id="37" dur="500"/>
                                        <p:tgtEl>
                                          <p:spTgt spid="87"/>
                                        </p:tgtEl>
                                      </p:cBhvr>
                                    </p:animEffect>
                                  </p:childTnLst>
                                </p:cTn>
                              </p:par>
                            </p:childTnLst>
                          </p:cTn>
                        </p:par>
                        <p:par>
                          <p:cTn id="38" fill="hold">
                            <p:stCondLst>
                              <p:cond delay="4000"/>
                            </p:stCondLst>
                            <p:childTnLst>
                              <p:par>
                                <p:cTn id="39" presetID="30" presetClass="entr" presetSubtype="0" fill="hold"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800" decel="100000"/>
                                        <p:tgtEl>
                                          <p:spTgt spid="74"/>
                                        </p:tgtEl>
                                      </p:cBhvr>
                                    </p:animEffect>
                                    <p:anim calcmode="lin" valueType="num">
                                      <p:cBhvr>
                                        <p:cTn id="42" dur="800" decel="100000" fill="hold"/>
                                        <p:tgtEl>
                                          <p:spTgt spid="74"/>
                                        </p:tgtEl>
                                        <p:attrNameLst>
                                          <p:attrName>style.rotation</p:attrName>
                                        </p:attrNameLst>
                                      </p:cBhvr>
                                      <p:tavLst>
                                        <p:tav tm="0">
                                          <p:val>
                                            <p:fltVal val="-90"/>
                                          </p:val>
                                        </p:tav>
                                        <p:tav tm="100000">
                                          <p:val>
                                            <p:fltVal val="0"/>
                                          </p:val>
                                        </p:tav>
                                      </p:tavLst>
                                    </p:anim>
                                    <p:anim calcmode="lin" valueType="num">
                                      <p:cBhvr>
                                        <p:cTn id="43" dur="800" decel="100000" fill="hold"/>
                                        <p:tgtEl>
                                          <p:spTgt spid="74"/>
                                        </p:tgtEl>
                                        <p:attrNameLst>
                                          <p:attrName>ppt_x</p:attrName>
                                        </p:attrNameLst>
                                      </p:cBhvr>
                                      <p:tavLst>
                                        <p:tav tm="0">
                                          <p:val>
                                            <p:strVal val="#ppt_x+0.4"/>
                                          </p:val>
                                        </p:tav>
                                        <p:tav tm="100000">
                                          <p:val>
                                            <p:strVal val="#ppt_x-0.05"/>
                                          </p:val>
                                        </p:tav>
                                      </p:tavLst>
                                    </p:anim>
                                    <p:anim calcmode="lin" valueType="num">
                                      <p:cBhvr>
                                        <p:cTn id="44" dur="800" decel="100000" fill="hold"/>
                                        <p:tgtEl>
                                          <p:spTgt spid="74"/>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74"/>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74"/>
                                        </p:tgtEl>
                                        <p:attrNameLst>
                                          <p:attrName>ppt_y</p:attrName>
                                        </p:attrNameLst>
                                      </p:cBhvr>
                                      <p:tavLst>
                                        <p:tav tm="0">
                                          <p:val>
                                            <p:strVal val="#ppt_y+0.1"/>
                                          </p:val>
                                        </p:tav>
                                        <p:tav tm="100000">
                                          <p:val>
                                            <p:strVal val="#ppt_y"/>
                                          </p:val>
                                        </p:tav>
                                      </p:tavLst>
                                    </p:anim>
                                  </p:childTnLst>
                                </p:cTn>
                              </p:par>
                            </p:childTnLst>
                          </p:cTn>
                        </p:par>
                        <p:par>
                          <p:cTn id="47" fill="hold">
                            <p:stCondLst>
                              <p:cond delay="5000"/>
                            </p:stCondLst>
                            <p:childTnLst>
                              <p:par>
                                <p:cTn id="48" presetID="22" presetClass="entr" presetSubtype="2" fill="hold"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transition="in" filter="wipe(right)">
                                      <p:cBhvr>
                                        <p:cTn id="50" dur="500"/>
                                        <p:tgtEl>
                                          <p:spTgt spid="71"/>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88"/>
                                        </p:tgtEl>
                                        <p:attrNameLst>
                                          <p:attrName>style.visibility</p:attrName>
                                        </p:attrNameLst>
                                      </p:cBhvr>
                                      <p:to>
                                        <p:strVal val="visible"/>
                                      </p:to>
                                    </p:set>
                                    <p:animEffect transition="in" filter="wipe(left)">
                                      <p:cBhvr>
                                        <p:cTn id="54"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6661755" y="2730978"/>
            <a:ext cx="1257842" cy="1030696"/>
            <a:chOff x="7737176" y="3044094"/>
            <a:chExt cx="1677511" cy="1374579"/>
          </a:xfrm>
        </p:grpSpPr>
        <p:grpSp>
          <p:nvGrpSpPr>
            <p:cNvPr id="46" name="组合 45"/>
            <p:cNvGrpSpPr/>
            <p:nvPr/>
          </p:nvGrpSpPr>
          <p:grpSpPr>
            <a:xfrm>
              <a:off x="7737176" y="3044094"/>
              <a:ext cx="1677511" cy="1374579"/>
              <a:chOff x="7647017" y="2699415"/>
              <a:chExt cx="2617944" cy="2145185"/>
            </a:xfrm>
          </p:grpSpPr>
          <p:sp>
            <p:nvSpPr>
              <p:cNvPr id="48"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sp>
            <p:nvSpPr>
              <p:cNvPr id="49" name="Oval 19"/>
              <p:cNvSpPr>
                <a:spLocks noChangeArrowheads="1"/>
              </p:cNvSpPr>
              <p:nvPr/>
            </p:nvSpPr>
            <p:spPr bwMode="auto">
              <a:xfrm>
                <a:off x="8011516" y="2699415"/>
                <a:ext cx="1931237" cy="1931674"/>
              </a:xfrm>
              <a:prstGeom prst="ellipse">
                <a:avLst/>
              </a:prstGeom>
              <a:solidFill>
                <a:srgbClr val="FF0000"/>
              </a:solidFill>
              <a:ln w="9525">
                <a:noFill/>
                <a:round/>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grpSp>
        <p:sp>
          <p:nvSpPr>
            <p:cNvPr id="47" name="TextBox 46"/>
            <p:cNvSpPr txBox="1"/>
            <p:nvPr/>
          </p:nvSpPr>
          <p:spPr>
            <a:xfrm>
              <a:off x="8036109" y="3341756"/>
              <a:ext cx="1150582" cy="677094"/>
            </a:xfrm>
            <a:prstGeom prst="rect">
              <a:avLst/>
            </a:prstGeom>
            <a:noFill/>
          </p:spPr>
          <p:txBody>
            <a:bodyPr wrap="none" rtlCol="0">
              <a:spAutoFit/>
            </a:bodyPr>
            <a:lstStyle/>
            <a:p>
              <a:pPr defTabSz="685617" fontAlgn="auto">
                <a:spcBef>
                  <a:spcPts val="0"/>
                </a:spcBef>
                <a:spcAft>
                  <a:spcPts val="0"/>
                </a:spcAft>
                <a:defRPr/>
              </a:pPr>
              <a:r>
                <a:rPr lang="en-US" altLang="zh-CN" sz="2699" b="0" i="1" kern="0" dirty="0" smtClean="0">
                  <a:solidFill>
                    <a:sysClr val="window" lastClr="FFFFFF"/>
                  </a:solidFill>
                  <a:latin typeface="Impact" pitchFamily="34" charset="0"/>
                  <a:ea typeface="微软雅黑" pitchFamily="34" charset="-122"/>
                </a:rPr>
                <a:t>2019</a:t>
              </a:r>
              <a:endParaRPr lang="zh-CN" altLang="en-US" sz="2699" b="0" i="1" kern="0" dirty="0">
                <a:solidFill>
                  <a:sysClr val="window" lastClr="FFFFFF"/>
                </a:solidFill>
                <a:latin typeface="Impact" pitchFamily="34" charset="0"/>
                <a:ea typeface="微软雅黑" pitchFamily="34" charset="-122"/>
              </a:endParaRPr>
            </a:p>
          </p:txBody>
        </p:sp>
      </p:grpSp>
      <p:grpSp>
        <p:nvGrpSpPr>
          <p:cNvPr id="50" name="组合 49"/>
          <p:cNvGrpSpPr/>
          <p:nvPr/>
        </p:nvGrpSpPr>
        <p:grpSpPr>
          <a:xfrm>
            <a:off x="1398574" y="2871236"/>
            <a:ext cx="5155998" cy="832667"/>
            <a:chOff x="223645" y="2948781"/>
            <a:chExt cx="6876256" cy="1110479"/>
          </a:xfrm>
        </p:grpSpPr>
        <p:sp>
          <p:nvSpPr>
            <p:cNvPr id="51" name="AutoShape 13"/>
            <p:cNvSpPr>
              <a:spLocks noChangeArrowheads="1"/>
            </p:cNvSpPr>
            <p:nvPr/>
          </p:nvSpPr>
          <p:spPr bwMode="auto">
            <a:xfrm rot="10800000">
              <a:off x="223646" y="3905272"/>
              <a:ext cx="6304797" cy="153988"/>
            </a:xfrm>
            <a:custGeom>
              <a:avLst/>
              <a:gdLst>
                <a:gd name="T0" fmla="*/ 1580044630 w 21600"/>
                <a:gd name="T1" fmla="*/ 548896 h 21600"/>
                <a:gd name="T2" fmla="*/ 790022315 w 21600"/>
                <a:gd name="T3" fmla="*/ 1097792 h 21600"/>
                <a:gd name="T4" fmla="*/ 0 w 21600"/>
                <a:gd name="T5" fmla="*/ 548896 h 21600"/>
                <a:gd name="T6" fmla="*/ 790022315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FFFF"/>
                </a:gs>
                <a:gs pos="100000">
                  <a:srgbClr val="EAEA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sp>
          <p:nvSpPr>
            <p:cNvPr id="52" name="AutoShape 7"/>
            <p:cNvSpPr>
              <a:spLocks noChangeArrowheads="1"/>
            </p:cNvSpPr>
            <p:nvPr/>
          </p:nvSpPr>
          <p:spPr bwMode="auto">
            <a:xfrm>
              <a:off x="223645" y="2963884"/>
              <a:ext cx="6683690" cy="915987"/>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anchor="ctr"/>
            <a:lstStyle/>
            <a:p>
              <a:pPr marL="267820" indent="-267820" defTabSz="685617" fontAlgn="auto">
                <a:lnSpc>
                  <a:spcPct val="120000"/>
                </a:lnSpc>
                <a:spcBef>
                  <a:spcPts val="0"/>
                </a:spcBef>
                <a:spcAft>
                  <a:spcPts val="0"/>
                </a:spcAft>
                <a:defRPr/>
              </a:pPr>
              <a:endParaRPr lang="zh-CN" altLang="en-US" sz="900" b="0" kern="0" dirty="0">
                <a:solidFill>
                  <a:srgbClr val="646464"/>
                </a:solidFill>
                <a:latin typeface="Arial" pitchFamily="34" charset="0"/>
                <a:ea typeface="微软雅黑" pitchFamily="34" charset="-122"/>
              </a:endParaRPr>
            </a:p>
          </p:txBody>
        </p:sp>
        <p:grpSp>
          <p:nvGrpSpPr>
            <p:cNvPr id="53" name="组合 52"/>
            <p:cNvGrpSpPr/>
            <p:nvPr/>
          </p:nvGrpSpPr>
          <p:grpSpPr>
            <a:xfrm>
              <a:off x="5144029" y="2955131"/>
              <a:ext cx="567329" cy="1096254"/>
              <a:chOff x="5076056" y="1772359"/>
              <a:chExt cx="654050" cy="1096254"/>
            </a:xfrm>
          </p:grpSpPr>
          <p:sp>
            <p:nvSpPr>
              <p:cNvPr id="71" name="AutoShape 8"/>
              <p:cNvSpPr>
                <a:spLocks noChangeArrowheads="1"/>
              </p:cNvSpPr>
              <p:nvPr/>
            </p:nvSpPr>
            <p:spPr bwMode="auto">
              <a:xfrm>
                <a:off x="5076056"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72" name="AutoShape 14"/>
              <p:cNvSpPr>
                <a:spLocks noChangeArrowheads="1"/>
              </p:cNvSpPr>
              <p:nvPr/>
            </p:nvSpPr>
            <p:spPr bwMode="auto">
              <a:xfrm>
                <a:off x="5082406" y="2714625"/>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grpSp>
          <p:nvGrpSpPr>
            <p:cNvPr id="54" name="组合 53"/>
            <p:cNvGrpSpPr/>
            <p:nvPr/>
          </p:nvGrpSpPr>
          <p:grpSpPr>
            <a:xfrm>
              <a:off x="3755485" y="2955131"/>
              <a:ext cx="567329" cy="1096254"/>
              <a:chOff x="3752849" y="1772359"/>
              <a:chExt cx="654050" cy="1096254"/>
            </a:xfrm>
          </p:grpSpPr>
          <p:sp>
            <p:nvSpPr>
              <p:cNvPr id="69" name="AutoShape 8"/>
              <p:cNvSpPr>
                <a:spLocks noChangeArrowheads="1"/>
              </p:cNvSpPr>
              <p:nvPr/>
            </p:nvSpPr>
            <p:spPr bwMode="auto">
              <a:xfrm>
                <a:off x="3752849"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70" name="AutoShape 14"/>
              <p:cNvSpPr>
                <a:spLocks noChangeArrowheads="1"/>
              </p:cNvSpPr>
              <p:nvPr/>
            </p:nvSpPr>
            <p:spPr bwMode="auto">
              <a:xfrm>
                <a:off x="3759199" y="2714625"/>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grpSp>
          <p:nvGrpSpPr>
            <p:cNvPr id="55" name="组合 54"/>
            <p:cNvGrpSpPr/>
            <p:nvPr/>
          </p:nvGrpSpPr>
          <p:grpSpPr>
            <a:xfrm>
              <a:off x="2366941" y="2955131"/>
              <a:ext cx="567329" cy="1093079"/>
              <a:chOff x="2555776" y="1772359"/>
              <a:chExt cx="654050" cy="1093079"/>
            </a:xfrm>
          </p:grpSpPr>
          <p:sp>
            <p:nvSpPr>
              <p:cNvPr id="67" name="AutoShape 8"/>
              <p:cNvSpPr>
                <a:spLocks noChangeArrowheads="1"/>
              </p:cNvSpPr>
              <p:nvPr/>
            </p:nvSpPr>
            <p:spPr bwMode="auto">
              <a:xfrm>
                <a:off x="2555776"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68" name="AutoShape 14"/>
              <p:cNvSpPr>
                <a:spLocks noChangeArrowheads="1"/>
              </p:cNvSpPr>
              <p:nvPr/>
            </p:nvSpPr>
            <p:spPr bwMode="auto">
              <a:xfrm>
                <a:off x="2562126" y="271145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grpSp>
          <p:nvGrpSpPr>
            <p:cNvPr id="56" name="组合 55"/>
            <p:cNvGrpSpPr/>
            <p:nvPr/>
          </p:nvGrpSpPr>
          <p:grpSpPr>
            <a:xfrm>
              <a:off x="978397" y="2955131"/>
              <a:ext cx="567329" cy="1095429"/>
              <a:chOff x="1403648" y="1772359"/>
              <a:chExt cx="654050" cy="1095429"/>
            </a:xfrm>
          </p:grpSpPr>
          <p:sp>
            <p:nvSpPr>
              <p:cNvPr id="65" name="AutoShape 8"/>
              <p:cNvSpPr>
                <a:spLocks noChangeArrowheads="1"/>
              </p:cNvSpPr>
              <p:nvPr/>
            </p:nvSpPr>
            <p:spPr bwMode="auto">
              <a:xfrm>
                <a:off x="1403648"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66" name="AutoShape 14"/>
              <p:cNvSpPr>
                <a:spLocks noChangeArrowheads="1"/>
              </p:cNvSpPr>
              <p:nvPr/>
            </p:nvSpPr>
            <p:spPr bwMode="auto">
              <a:xfrm>
                <a:off x="1409998" y="271380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grpSp>
          <p:nvGrpSpPr>
            <p:cNvPr id="57" name="组合 56"/>
            <p:cNvGrpSpPr/>
            <p:nvPr/>
          </p:nvGrpSpPr>
          <p:grpSpPr>
            <a:xfrm>
              <a:off x="6532572" y="2948781"/>
              <a:ext cx="567329" cy="1099429"/>
              <a:chOff x="8100392" y="1766009"/>
              <a:chExt cx="654050" cy="1099429"/>
            </a:xfrm>
          </p:grpSpPr>
          <p:sp>
            <p:nvSpPr>
              <p:cNvPr id="63" name="AutoShape 8"/>
              <p:cNvSpPr>
                <a:spLocks noChangeArrowheads="1"/>
              </p:cNvSpPr>
              <p:nvPr/>
            </p:nvSpPr>
            <p:spPr bwMode="auto">
              <a:xfrm>
                <a:off x="8100392" y="176600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64" name="AutoShape 14"/>
              <p:cNvSpPr>
                <a:spLocks noChangeArrowheads="1"/>
              </p:cNvSpPr>
              <p:nvPr/>
            </p:nvSpPr>
            <p:spPr bwMode="auto">
              <a:xfrm>
                <a:off x="8106742" y="271145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sp>
          <p:nvSpPr>
            <p:cNvPr id="58" name="TextBox 57"/>
            <p:cNvSpPr txBox="1"/>
            <p:nvPr/>
          </p:nvSpPr>
          <p:spPr>
            <a:xfrm>
              <a:off x="241418" y="3237212"/>
              <a:ext cx="699499" cy="400202"/>
            </a:xfrm>
            <a:prstGeom prst="rect">
              <a:avLst/>
            </a:prstGeom>
            <a:noFill/>
          </p:spPr>
          <p:txBody>
            <a:bodyPr wrap="none" rtlCol="0">
              <a:spAutoFit/>
            </a:bodyPr>
            <a:lstStyle>
              <a:defPPr>
                <a:defRPr lang="zh-CN"/>
              </a:defPPr>
              <a:lvl1pPr>
                <a:defRPr i="1">
                  <a:solidFill>
                    <a:srgbClr val="646464"/>
                  </a:solidFill>
                </a:defRPr>
              </a:lvl1pPr>
            </a:lstStyle>
            <a:p>
              <a:pPr defTabSz="685617" fontAlgn="auto">
                <a:spcBef>
                  <a:spcPts val="0"/>
                </a:spcBef>
                <a:spcAft>
                  <a:spcPts val="0"/>
                </a:spcAft>
                <a:defRPr/>
              </a:pPr>
              <a:r>
                <a:rPr lang="en-US" altLang="zh-CN" sz="1350" b="0" kern="0" dirty="0">
                  <a:latin typeface="Impact" pitchFamily="34" charset="0"/>
                  <a:ea typeface="微软雅黑" pitchFamily="34" charset="-122"/>
                </a:rPr>
                <a:t>2007</a:t>
              </a:r>
              <a:endParaRPr lang="zh-CN" altLang="en-US" sz="1350" b="0" kern="0" dirty="0">
                <a:latin typeface="Impact" pitchFamily="34" charset="0"/>
                <a:ea typeface="微软雅黑" pitchFamily="34" charset="-122"/>
              </a:endParaRPr>
            </a:p>
          </p:txBody>
        </p:sp>
        <p:sp>
          <p:nvSpPr>
            <p:cNvPr id="59" name="TextBox 58"/>
            <p:cNvSpPr txBox="1"/>
            <p:nvPr/>
          </p:nvSpPr>
          <p:spPr>
            <a:xfrm>
              <a:off x="1629963" y="3237212"/>
              <a:ext cx="733705" cy="400202"/>
            </a:xfrm>
            <a:prstGeom prst="rect">
              <a:avLst/>
            </a:prstGeom>
            <a:noFill/>
          </p:spPr>
          <p:txBody>
            <a:bodyPr wrap="none" rtlCol="0">
              <a:spAutoFit/>
            </a:bodyPr>
            <a:lstStyle>
              <a:defPPr>
                <a:defRPr lang="zh-CN"/>
              </a:defPPr>
              <a:lvl1pPr>
                <a:defRPr i="1">
                  <a:solidFill>
                    <a:srgbClr val="646464"/>
                  </a:solidFill>
                </a:defRPr>
              </a:lvl1pPr>
            </a:lstStyle>
            <a:p>
              <a:pPr defTabSz="685617" fontAlgn="auto">
                <a:spcBef>
                  <a:spcPts val="0"/>
                </a:spcBef>
                <a:spcAft>
                  <a:spcPts val="0"/>
                </a:spcAft>
                <a:defRPr/>
              </a:pPr>
              <a:r>
                <a:rPr lang="en-US" altLang="zh-CN" sz="1350" b="0" kern="0" dirty="0">
                  <a:latin typeface="Impact" pitchFamily="34" charset="0"/>
                  <a:ea typeface="微软雅黑" pitchFamily="34" charset="-122"/>
                </a:rPr>
                <a:t>2008</a:t>
              </a:r>
              <a:endParaRPr lang="zh-CN" altLang="en-US" sz="1350" b="0" kern="0" dirty="0">
                <a:latin typeface="Impact" pitchFamily="34" charset="0"/>
                <a:ea typeface="微软雅黑" pitchFamily="34" charset="-122"/>
              </a:endParaRPr>
            </a:p>
          </p:txBody>
        </p:sp>
        <p:sp>
          <p:nvSpPr>
            <p:cNvPr id="60" name="TextBox 59"/>
            <p:cNvSpPr txBox="1"/>
            <p:nvPr/>
          </p:nvSpPr>
          <p:spPr>
            <a:xfrm>
              <a:off x="3018505" y="3237212"/>
              <a:ext cx="733705" cy="400202"/>
            </a:xfrm>
            <a:prstGeom prst="rect">
              <a:avLst/>
            </a:prstGeom>
            <a:noFill/>
          </p:spPr>
          <p:txBody>
            <a:bodyPr wrap="none" rtlCol="0">
              <a:spAutoFit/>
            </a:bodyPr>
            <a:lstStyle/>
            <a:p>
              <a:pPr defTabSz="685617" fontAlgn="auto">
                <a:spcBef>
                  <a:spcPts val="0"/>
                </a:spcBef>
                <a:spcAft>
                  <a:spcPts val="0"/>
                </a:spcAft>
                <a:defRPr/>
              </a:pPr>
              <a:r>
                <a:rPr lang="en-US" altLang="zh-CN" sz="1350" b="0" i="1" kern="0" dirty="0">
                  <a:solidFill>
                    <a:srgbClr val="646464"/>
                  </a:solidFill>
                  <a:latin typeface="Impact" pitchFamily="34" charset="0"/>
                  <a:ea typeface="微软雅黑" pitchFamily="34" charset="-122"/>
                </a:rPr>
                <a:t>2009</a:t>
              </a:r>
              <a:endParaRPr lang="zh-CN" altLang="en-US" sz="1350" b="0" i="1" kern="0" dirty="0">
                <a:solidFill>
                  <a:srgbClr val="646464"/>
                </a:solidFill>
                <a:latin typeface="Impact" pitchFamily="34" charset="0"/>
                <a:ea typeface="微软雅黑" pitchFamily="34" charset="-122"/>
              </a:endParaRPr>
            </a:p>
          </p:txBody>
        </p:sp>
        <p:sp>
          <p:nvSpPr>
            <p:cNvPr id="61" name="TextBox 60"/>
            <p:cNvSpPr txBox="1"/>
            <p:nvPr/>
          </p:nvSpPr>
          <p:spPr>
            <a:xfrm>
              <a:off x="4407050" y="3237212"/>
              <a:ext cx="697361" cy="400202"/>
            </a:xfrm>
            <a:prstGeom prst="rect">
              <a:avLst/>
            </a:prstGeom>
            <a:noFill/>
          </p:spPr>
          <p:txBody>
            <a:bodyPr wrap="none" rtlCol="0">
              <a:spAutoFit/>
            </a:bodyPr>
            <a:lstStyle>
              <a:defPPr>
                <a:defRPr lang="zh-CN"/>
              </a:defPPr>
              <a:lvl1pPr>
                <a:defRPr i="1">
                  <a:solidFill>
                    <a:srgbClr val="646464"/>
                  </a:solidFill>
                </a:defRPr>
              </a:lvl1pPr>
            </a:lstStyle>
            <a:p>
              <a:pPr defTabSz="685617" fontAlgn="auto">
                <a:spcBef>
                  <a:spcPts val="0"/>
                </a:spcBef>
                <a:spcAft>
                  <a:spcPts val="0"/>
                </a:spcAft>
                <a:defRPr/>
              </a:pPr>
              <a:r>
                <a:rPr lang="en-US" altLang="zh-CN" sz="1350" b="0" kern="0" dirty="0">
                  <a:latin typeface="Impact" pitchFamily="34" charset="0"/>
                  <a:ea typeface="微软雅黑" pitchFamily="34" charset="-122"/>
                </a:rPr>
                <a:t>2010</a:t>
              </a:r>
              <a:endParaRPr lang="zh-CN" altLang="en-US" sz="1350" b="0" kern="0" dirty="0">
                <a:latin typeface="Impact" pitchFamily="34" charset="0"/>
                <a:ea typeface="微软雅黑" pitchFamily="34" charset="-122"/>
              </a:endParaRPr>
            </a:p>
          </p:txBody>
        </p:sp>
        <p:sp>
          <p:nvSpPr>
            <p:cNvPr id="62" name="TextBox 61"/>
            <p:cNvSpPr txBox="1"/>
            <p:nvPr/>
          </p:nvSpPr>
          <p:spPr>
            <a:xfrm>
              <a:off x="5795594" y="3237212"/>
              <a:ext cx="661018" cy="400202"/>
            </a:xfrm>
            <a:prstGeom prst="rect">
              <a:avLst/>
            </a:prstGeom>
            <a:noFill/>
          </p:spPr>
          <p:txBody>
            <a:bodyPr wrap="none" rtlCol="0">
              <a:spAutoFit/>
            </a:bodyPr>
            <a:lstStyle>
              <a:defPPr>
                <a:defRPr lang="zh-CN"/>
              </a:defPPr>
              <a:lvl1pPr>
                <a:defRPr i="1">
                  <a:solidFill>
                    <a:srgbClr val="646464"/>
                  </a:solidFill>
                </a:defRPr>
              </a:lvl1pPr>
            </a:lstStyle>
            <a:p>
              <a:pPr defTabSz="685617" fontAlgn="auto">
                <a:spcBef>
                  <a:spcPts val="0"/>
                </a:spcBef>
                <a:spcAft>
                  <a:spcPts val="0"/>
                </a:spcAft>
                <a:defRPr/>
              </a:pPr>
              <a:r>
                <a:rPr lang="en-US" altLang="zh-CN" sz="1350" b="0" kern="0" dirty="0">
                  <a:latin typeface="Impact" pitchFamily="34" charset="0"/>
                  <a:ea typeface="微软雅黑" pitchFamily="34" charset="-122"/>
                </a:rPr>
                <a:t>2011</a:t>
              </a:r>
              <a:endParaRPr lang="zh-CN" altLang="en-US" sz="1350" b="0" kern="0" dirty="0">
                <a:latin typeface="Impact" pitchFamily="34" charset="0"/>
                <a:ea typeface="微软雅黑" pitchFamily="34" charset="-122"/>
              </a:endParaRPr>
            </a:p>
          </p:txBody>
        </p:sp>
      </p:grpSp>
      <p:grpSp>
        <p:nvGrpSpPr>
          <p:cNvPr id="73" name="组合 72"/>
          <p:cNvGrpSpPr/>
          <p:nvPr/>
        </p:nvGrpSpPr>
        <p:grpSpPr>
          <a:xfrm>
            <a:off x="1609117" y="3454392"/>
            <a:ext cx="1444114" cy="1126736"/>
            <a:chOff x="941884" y="3983470"/>
            <a:chExt cx="1925931" cy="1502663"/>
          </a:xfrm>
        </p:grpSpPr>
        <p:cxnSp>
          <p:nvCxnSpPr>
            <p:cNvPr id="74" name="直接连接符 73"/>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75" name="TextBox 74"/>
            <p:cNvSpPr txBox="1"/>
            <p:nvPr/>
          </p:nvSpPr>
          <p:spPr>
            <a:xfrm>
              <a:off x="941884" y="4393273"/>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76" name="组合 75"/>
          <p:cNvGrpSpPr/>
          <p:nvPr/>
        </p:nvGrpSpPr>
        <p:grpSpPr>
          <a:xfrm>
            <a:off x="2622327" y="1904773"/>
            <a:ext cx="1444114" cy="1126651"/>
            <a:chOff x="2293144" y="1916832"/>
            <a:chExt cx="1925931" cy="1502549"/>
          </a:xfrm>
        </p:grpSpPr>
        <p:cxnSp>
          <p:nvCxnSpPr>
            <p:cNvPr id="77" name="直接连接符 76"/>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78" name="TextBox 77"/>
            <p:cNvSpPr txBox="1"/>
            <p:nvPr/>
          </p:nvSpPr>
          <p:spPr>
            <a:xfrm>
              <a:off x="2293144" y="1916832"/>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79" name="组合 78"/>
          <p:cNvGrpSpPr/>
          <p:nvPr/>
        </p:nvGrpSpPr>
        <p:grpSpPr>
          <a:xfrm>
            <a:off x="3633063" y="3452078"/>
            <a:ext cx="1444114" cy="1129050"/>
            <a:chOff x="3641104" y="3980384"/>
            <a:chExt cx="1925931" cy="1505749"/>
          </a:xfrm>
        </p:grpSpPr>
        <p:cxnSp>
          <p:nvCxnSpPr>
            <p:cNvPr id="80" name="直接连接符 79"/>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81" name="TextBox 80"/>
            <p:cNvSpPr txBox="1"/>
            <p:nvPr/>
          </p:nvSpPr>
          <p:spPr>
            <a:xfrm>
              <a:off x="3641104" y="4393273"/>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82" name="组合 81"/>
          <p:cNvGrpSpPr/>
          <p:nvPr/>
        </p:nvGrpSpPr>
        <p:grpSpPr>
          <a:xfrm>
            <a:off x="5668590" y="3452078"/>
            <a:ext cx="1444114" cy="1129050"/>
            <a:chOff x="6355768" y="3980384"/>
            <a:chExt cx="1925931" cy="1505749"/>
          </a:xfrm>
        </p:grpSpPr>
        <p:cxnSp>
          <p:nvCxnSpPr>
            <p:cNvPr id="83" name="直接连接符 82"/>
            <p:cNvCxnSpPr/>
            <p:nvPr/>
          </p:nvCxnSpPr>
          <p:spPr>
            <a:xfrm>
              <a:off x="6363260"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84" name="TextBox 83"/>
            <p:cNvSpPr txBox="1"/>
            <p:nvPr/>
          </p:nvSpPr>
          <p:spPr>
            <a:xfrm>
              <a:off x="6355768" y="4393273"/>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85" name="组合 84"/>
          <p:cNvGrpSpPr/>
          <p:nvPr/>
        </p:nvGrpSpPr>
        <p:grpSpPr>
          <a:xfrm>
            <a:off x="4685061" y="1904773"/>
            <a:ext cx="1444114" cy="1126651"/>
            <a:chOff x="5044092" y="1916832"/>
            <a:chExt cx="1925931" cy="1502549"/>
          </a:xfrm>
        </p:grpSpPr>
        <p:cxnSp>
          <p:nvCxnSpPr>
            <p:cNvPr id="86" name="直接连接符 85"/>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87" name="TextBox 86"/>
            <p:cNvSpPr txBox="1"/>
            <p:nvPr/>
          </p:nvSpPr>
          <p:spPr>
            <a:xfrm>
              <a:off x="5044092" y="1916832"/>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fade">
                                      <p:cBhvr>
                                        <p:cTn id="12" dur="500"/>
                                        <p:tgtEl>
                                          <p:spTgt spid="73"/>
                                        </p:tgtEl>
                                      </p:cBhvr>
                                    </p:animEffect>
                                    <p:anim calcmode="lin" valueType="num">
                                      <p:cBhvr>
                                        <p:cTn id="13" dur="500" fill="hold"/>
                                        <p:tgtEl>
                                          <p:spTgt spid="73"/>
                                        </p:tgtEl>
                                        <p:attrNameLst>
                                          <p:attrName>ppt_x</p:attrName>
                                        </p:attrNameLst>
                                      </p:cBhvr>
                                      <p:tavLst>
                                        <p:tav tm="0">
                                          <p:val>
                                            <p:strVal val="#ppt_x"/>
                                          </p:val>
                                        </p:tav>
                                        <p:tav tm="100000">
                                          <p:val>
                                            <p:strVal val="#ppt_x"/>
                                          </p:val>
                                        </p:tav>
                                      </p:tavLst>
                                    </p:anim>
                                    <p:anim calcmode="lin" valueType="num">
                                      <p:cBhvr>
                                        <p:cTn id="14" dur="500" fill="hold"/>
                                        <p:tgtEl>
                                          <p:spTgt spid="7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nodeType="afterEffect">
                                  <p:stCondLst>
                                    <p:cond delay="0"/>
                                  </p:stCondLst>
                                  <p:childTnLst>
                                    <p:set>
                                      <p:cBhvr>
                                        <p:cTn id="17" dur="1" fill="hold">
                                          <p:stCondLst>
                                            <p:cond delay="0"/>
                                          </p:stCondLst>
                                        </p:cTn>
                                        <p:tgtEl>
                                          <p:spTgt spid="76"/>
                                        </p:tgtEl>
                                        <p:attrNameLst>
                                          <p:attrName>style.visibility</p:attrName>
                                        </p:attrNameLst>
                                      </p:cBhvr>
                                      <p:to>
                                        <p:strVal val="visible"/>
                                      </p:to>
                                    </p:set>
                                    <p:animEffect transition="in" filter="fade">
                                      <p:cBhvr>
                                        <p:cTn id="18" dur="500"/>
                                        <p:tgtEl>
                                          <p:spTgt spid="76"/>
                                        </p:tgtEl>
                                      </p:cBhvr>
                                    </p:animEffect>
                                    <p:anim calcmode="lin" valueType="num">
                                      <p:cBhvr>
                                        <p:cTn id="19" dur="500" fill="hold"/>
                                        <p:tgtEl>
                                          <p:spTgt spid="76"/>
                                        </p:tgtEl>
                                        <p:attrNameLst>
                                          <p:attrName>ppt_x</p:attrName>
                                        </p:attrNameLst>
                                      </p:cBhvr>
                                      <p:tavLst>
                                        <p:tav tm="0">
                                          <p:val>
                                            <p:strVal val="#ppt_x"/>
                                          </p:val>
                                        </p:tav>
                                        <p:tav tm="100000">
                                          <p:val>
                                            <p:strVal val="#ppt_x"/>
                                          </p:val>
                                        </p:tav>
                                      </p:tavLst>
                                    </p:anim>
                                    <p:anim calcmode="lin" valueType="num">
                                      <p:cBhvr>
                                        <p:cTn id="20" dur="500" fill="hold"/>
                                        <p:tgtEl>
                                          <p:spTgt spid="76"/>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7" presetClass="entr" presetSubtype="0" fill="hold" nodeType="after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fade">
                                      <p:cBhvr>
                                        <p:cTn id="24" dur="500"/>
                                        <p:tgtEl>
                                          <p:spTgt spid="85"/>
                                        </p:tgtEl>
                                      </p:cBhvr>
                                    </p:animEffect>
                                    <p:anim calcmode="lin" valueType="num">
                                      <p:cBhvr>
                                        <p:cTn id="25" dur="500" fill="hold"/>
                                        <p:tgtEl>
                                          <p:spTgt spid="85"/>
                                        </p:tgtEl>
                                        <p:attrNameLst>
                                          <p:attrName>ppt_x</p:attrName>
                                        </p:attrNameLst>
                                      </p:cBhvr>
                                      <p:tavLst>
                                        <p:tav tm="0">
                                          <p:val>
                                            <p:strVal val="#ppt_x"/>
                                          </p:val>
                                        </p:tav>
                                        <p:tav tm="100000">
                                          <p:val>
                                            <p:strVal val="#ppt_x"/>
                                          </p:val>
                                        </p:tav>
                                      </p:tavLst>
                                    </p:anim>
                                    <p:anim calcmode="lin" valueType="num">
                                      <p:cBhvr>
                                        <p:cTn id="26" dur="500" fill="hold"/>
                                        <p:tgtEl>
                                          <p:spTgt spid="85"/>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47" presetClass="entr" presetSubtype="0" fill="hold" nodeType="afterEffect">
                                  <p:stCondLst>
                                    <p:cond delay="0"/>
                                  </p:stCondLst>
                                  <p:childTnLst>
                                    <p:set>
                                      <p:cBhvr>
                                        <p:cTn id="29" dur="1" fill="hold">
                                          <p:stCondLst>
                                            <p:cond delay="0"/>
                                          </p:stCondLst>
                                        </p:cTn>
                                        <p:tgtEl>
                                          <p:spTgt spid="79"/>
                                        </p:tgtEl>
                                        <p:attrNameLst>
                                          <p:attrName>style.visibility</p:attrName>
                                        </p:attrNameLst>
                                      </p:cBhvr>
                                      <p:to>
                                        <p:strVal val="visible"/>
                                      </p:to>
                                    </p:set>
                                    <p:animEffect transition="in" filter="fade">
                                      <p:cBhvr>
                                        <p:cTn id="30" dur="500"/>
                                        <p:tgtEl>
                                          <p:spTgt spid="79"/>
                                        </p:tgtEl>
                                      </p:cBhvr>
                                    </p:animEffect>
                                    <p:anim calcmode="lin" valueType="num">
                                      <p:cBhvr>
                                        <p:cTn id="31" dur="500" fill="hold"/>
                                        <p:tgtEl>
                                          <p:spTgt spid="79"/>
                                        </p:tgtEl>
                                        <p:attrNameLst>
                                          <p:attrName>ppt_x</p:attrName>
                                        </p:attrNameLst>
                                      </p:cBhvr>
                                      <p:tavLst>
                                        <p:tav tm="0">
                                          <p:val>
                                            <p:strVal val="#ppt_x"/>
                                          </p:val>
                                        </p:tav>
                                        <p:tav tm="100000">
                                          <p:val>
                                            <p:strVal val="#ppt_x"/>
                                          </p:val>
                                        </p:tav>
                                      </p:tavLst>
                                    </p:anim>
                                    <p:anim calcmode="lin" valueType="num">
                                      <p:cBhvr>
                                        <p:cTn id="32" dur="500" fill="hold"/>
                                        <p:tgtEl>
                                          <p:spTgt spid="79"/>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47" presetClass="entr" presetSubtype="0" fill="hold" nodeType="afterEffect">
                                  <p:stCondLst>
                                    <p:cond delay="0"/>
                                  </p:stCondLst>
                                  <p:childTnLst>
                                    <p:set>
                                      <p:cBhvr>
                                        <p:cTn id="35" dur="1" fill="hold">
                                          <p:stCondLst>
                                            <p:cond delay="0"/>
                                          </p:stCondLst>
                                        </p:cTn>
                                        <p:tgtEl>
                                          <p:spTgt spid="82"/>
                                        </p:tgtEl>
                                        <p:attrNameLst>
                                          <p:attrName>style.visibility</p:attrName>
                                        </p:attrNameLst>
                                      </p:cBhvr>
                                      <p:to>
                                        <p:strVal val="visible"/>
                                      </p:to>
                                    </p:set>
                                    <p:animEffect transition="in" filter="fade">
                                      <p:cBhvr>
                                        <p:cTn id="36" dur="500"/>
                                        <p:tgtEl>
                                          <p:spTgt spid="82"/>
                                        </p:tgtEl>
                                      </p:cBhvr>
                                    </p:animEffect>
                                    <p:anim calcmode="lin" valueType="num">
                                      <p:cBhvr>
                                        <p:cTn id="37" dur="500" fill="hold"/>
                                        <p:tgtEl>
                                          <p:spTgt spid="82"/>
                                        </p:tgtEl>
                                        <p:attrNameLst>
                                          <p:attrName>ppt_x</p:attrName>
                                        </p:attrNameLst>
                                      </p:cBhvr>
                                      <p:tavLst>
                                        <p:tav tm="0">
                                          <p:val>
                                            <p:strVal val="#ppt_x"/>
                                          </p:val>
                                        </p:tav>
                                        <p:tav tm="100000">
                                          <p:val>
                                            <p:strVal val="#ppt_x"/>
                                          </p:val>
                                        </p:tav>
                                      </p:tavLst>
                                    </p:anim>
                                    <p:anim calcmode="lin" valueType="num">
                                      <p:cBhvr>
                                        <p:cTn id="38" dur="500" fill="hold"/>
                                        <p:tgtEl>
                                          <p:spTgt spid="82"/>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47" presetClass="entr" presetSubtype="0" fill="hold" nodeType="after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680767" y="1845415"/>
            <a:ext cx="1397470" cy="1397470"/>
            <a:chOff x="1047975" y="1130980"/>
            <a:chExt cx="1863725" cy="1863724"/>
          </a:xfrm>
        </p:grpSpPr>
        <p:sp>
          <p:nvSpPr>
            <p:cNvPr id="21" name="Freeform 9"/>
            <p:cNvSpPr>
              <a:spLocks noEditPoints="1"/>
            </p:cNvSpPr>
            <p:nvPr/>
          </p:nvSpPr>
          <p:spPr bwMode="auto">
            <a:xfrm>
              <a:off x="1047975" y="1130980"/>
              <a:ext cx="1863725"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22" name="Freeform 10"/>
            <p:cNvSpPr>
              <a:spLocks/>
            </p:cNvSpPr>
            <p:nvPr/>
          </p:nvSpPr>
          <p:spPr bwMode="auto">
            <a:xfrm>
              <a:off x="1100363" y="1797730"/>
              <a:ext cx="1754188" cy="1144587"/>
            </a:xfrm>
            <a:custGeom>
              <a:avLst/>
              <a:gdLst>
                <a:gd name="T0" fmla="*/ 267 w 331"/>
                <a:gd name="T1" fmla="*/ 0 h 216"/>
                <a:gd name="T2" fmla="*/ 279 w 331"/>
                <a:gd name="T3" fmla="*/ 50 h 216"/>
                <a:gd name="T4" fmla="*/ 166 w 331"/>
                <a:gd name="T5" fmla="*/ 163 h 216"/>
                <a:gd name="T6" fmla="*/ 52 w 331"/>
                <a:gd name="T7" fmla="*/ 50 h 216"/>
                <a:gd name="T8" fmla="*/ 64 w 331"/>
                <a:gd name="T9" fmla="*/ 0 h 216"/>
                <a:gd name="T10" fmla="*/ 8 w 331"/>
                <a:gd name="T11" fmla="*/ 0 h 216"/>
                <a:gd name="T12" fmla="*/ 0 w 331"/>
                <a:gd name="T13" fmla="*/ 50 h 216"/>
                <a:gd name="T14" fmla="*/ 166 w 331"/>
                <a:gd name="T15" fmla="*/ 216 h 216"/>
                <a:gd name="T16" fmla="*/ 331 w 331"/>
                <a:gd name="T17" fmla="*/ 50 h 216"/>
                <a:gd name="T18" fmla="*/ 324 w 331"/>
                <a:gd name="T19" fmla="*/ 0 h 216"/>
                <a:gd name="T20" fmla="*/ 267 w 331"/>
                <a:gd name="T2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1" h="216">
                  <a:moveTo>
                    <a:pt x="267" y="0"/>
                  </a:moveTo>
                  <a:cubicBezTo>
                    <a:pt x="275" y="15"/>
                    <a:pt x="279" y="32"/>
                    <a:pt x="279" y="50"/>
                  </a:cubicBezTo>
                  <a:cubicBezTo>
                    <a:pt x="279" y="112"/>
                    <a:pt x="228" y="163"/>
                    <a:pt x="166" y="163"/>
                  </a:cubicBezTo>
                  <a:cubicBezTo>
                    <a:pt x="103" y="163"/>
                    <a:pt x="52" y="112"/>
                    <a:pt x="52" y="50"/>
                  </a:cubicBezTo>
                  <a:cubicBezTo>
                    <a:pt x="52" y="32"/>
                    <a:pt x="57" y="15"/>
                    <a:pt x="64" y="0"/>
                  </a:cubicBezTo>
                  <a:cubicBezTo>
                    <a:pt x="8" y="0"/>
                    <a:pt x="8" y="0"/>
                    <a:pt x="8" y="0"/>
                  </a:cubicBezTo>
                  <a:cubicBezTo>
                    <a:pt x="3" y="15"/>
                    <a:pt x="0" y="32"/>
                    <a:pt x="0" y="50"/>
                  </a:cubicBezTo>
                  <a:cubicBezTo>
                    <a:pt x="0" y="141"/>
                    <a:pt x="75" y="216"/>
                    <a:pt x="166" y="216"/>
                  </a:cubicBezTo>
                  <a:cubicBezTo>
                    <a:pt x="257" y="216"/>
                    <a:pt x="331" y="141"/>
                    <a:pt x="331" y="50"/>
                  </a:cubicBezTo>
                  <a:cubicBezTo>
                    <a:pt x="331" y="32"/>
                    <a:pt x="329" y="15"/>
                    <a:pt x="324" y="0"/>
                  </a:cubicBezTo>
                  <a:lnTo>
                    <a:pt x="267" y="0"/>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矩形 22"/>
            <p:cNvSpPr/>
            <p:nvPr/>
          </p:nvSpPr>
          <p:spPr>
            <a:xfrm>
              <a:off x="1539410" y="1721668"/>
              <a:ext cx="934147" cy="67709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699" b="0" i="0" u="none" strike="noStrike" kern="0" cap="none" spc="0" normalizeH="0" baseline="0" noProof="0" dirty="0">
                  <a:ln>
                    <a:noFill/>
                  </a:ln>
                  <a:solidFill>
                    <a:sysClr val="windowText" lastClr="000000">
                      <a:lumMod val="65000"/>
                      <a:lumOff val="35000"/>
                    </a:sysClr>
                  </a:solidFill>
                  <a:effectLst/>
                  <a:uLnTx/>
                  <a:uFillTx/>
                  <a:latin typeface="Impact" pitchFamily="34" charset="0"/>
                  <a:cs typeface="Arial" pitchFamily="34" charset="0"/>
                </a:rPr>
                <a:t>71%</a:t>
              </a:r>
              <a:endParaRPr kumimoji="0" lang="zh-CN" altLang="en-US" sz="2699" b="0" i="0" u="none" strike="noStrike" kern="0" cap="none" spc="0" normalizeH="0" baseline="0" noProof="0" dirty="0">
                <a:ln>
                  <a:noFill/>
                </a:ln>
                <a:solidFill>
                  <a:sysClr val="windowText" lastClr="000000">
                    <a:lumMod val="65000"/>
                    <a:lumOff val="35000"/>
                  </a:sysClr>
                </a:solidFill>
                <a:effectLst/>
                <a:uLnTx/>
                <a:uFillTx/>
                <a:latin typeface="Impact" pitchFamily="34" charset="0"/>
                <a:cs typeface="Arial" pitchFamily="34" charset="0"/>
              </a:endParaRPr>
            </a:p>
          </p:txBody>
        </p:sp>
        <p:sp>
          <p:nvSpPr>
            <p:cNvPr id="24" name="矩形 23"/>
            <p:cNvSpPr/>
            <p:nvPr/>
          </p:nvSpPr>
          <p:spPr>
            <a:xfrm>
              <a:off x="1560480" y="2227525"/>
              <a:ext cx="823493" cy="26167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75" b="0" i="0" u="none" strike="noStrike" kern="0" cap="none" spc="0" normalizeH="0" baseline="0" noProof="0" dirty="0">
                  <a:ln>
                    <a:noFill/>
                  </a:ln>
                  <a:solidFill>
                    <a:sysClr val="windowText" lastClr="000000">
                      <a:lumMod val="65000"/>
                      <a:lumOff val="35000"/>
                    </a:sysClr>
                  </a:solidFill>
                  <a:effectLst/>
                  <a:uLnTx/>
                  <a:uFillTx/>
                  <a:latin typeface="方正大黑简体" pitchFamily="2" charset="-122"/>
                  <a:ea typeface="方正大黑简体" pitchFamily="2" charset="-122"/>
                </a:rPr>
                <a:t>TEXT  HERE</a:t>
              </a:r>
              <a:endParaRPr kumimoji="0" lang="zh-CN" altLang="en-US" sz="675" b="0" i="0" u="none" strike="noStrike" kern="0" cap="none" spc="0" normalizeH="0" baseline="0" noProof="0" dirty="0">
                <a:ln>
                  <a:noFill/>
                </a:ln>
                <a:solidFill>
                  <a:sysClr val="windowText" lastClr="000000">
                    <a:lumMod val="65000"/>
                    <a:lumOff val="35000"/>
                  </a:sysClr>
                </a:solidFill>
                <a:effectLst/>
                <a:uLnTx/>
                <a:uFillTx/>
              </a:endParaRPr>
            </a:p>
          </p:txBody>
        </p:sp>
      </p:grpSp>
      <p:grpSp>
        <p:nvGrpSpPr>
          <p:cNvPr id="25" name="组合 24"/>
          <p:cNvGrpSpPr/>
          <p:nvPr/>
        </p:nvGrpSpPr>
        <p:grpSpPr>
          <a:xfrm>
            <a:off x="3515096" y="1845415"/>
            <a:ext cx="1398661" cy="1397470"/>
            <a:chOff x="3494313" y="1130980"/>
            <a:chExt cx="1865313" cy="1863724"/>
          </a:xfrm>
        </p:grpSpPr>
        <p:sp>
          <p:nvSpPr>
            <p:cNvPr id="26" name="Freeform 14"/>
            <p:cNvSpPr>
              <a:spLocks noEditPoints="1"/>
            </p:cNvSpPr>
            <p:nvPr/>
          </p:nvSpPr>
          <p:spPr bwMode="auto">
            <a:xfrm>
              <a:off x="3494313" y="1130980"/>
              <a:ext cx="1865313"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7" name="Freeform 15"/>
            <p:cNvSpPr>
              <a:spLocks/>
            </p:cNvSpPr>
            <p:nvPr/>
          </p:nvSpPr>
          <p:spPr bwMode="auto">
            <a:xfrm>
              <a:off x="3595913" y="2339067"/>
              <a:ext cx="1663700" cy="603250"/>
            </a:xfrm>
            <a:custGeom>
              <a:avLst/>
              <a:gdLst>
                <a:gd name="T0" fmla="*/ 258 w 314"/>
                <a:gd name="T1" fmla="*/ 0 h 114"/>
                <a:gd name="T2" fmla="*/ 157 w 314"/>
                <a:gd name="T3" fmla="*/ 61 h 114"/>
                <a:gd name="T4" fmla="*/ 56 w 314"/>
                <a:gd name="T5" fmla="*/ 0 h 114"/>
                <a:gd name="T6" fmla="*/ 0 w 314"/>
                <a:gd name="T7" fmla="*/ 0 h 114"/>
                <a:gd name="T8" fmla="*/ 157 w 314"/>
                <a:gd name="T9" fmla="*/ 114 h 114"/>
                <a:gd name="T10" fmla="*/ 314 w 314"/>
                <a:gd name="T11" fmla="*/ 0 h 114"/>
                <a:gd name="T12" fmla="*/ 258 w 31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314" h="114">
                  <a:moveTo>
                    <a:pt x="258" y="0"/>
                  </a:moveTo>
                  <a:cubicBezTo>
                    <a:pt x="239" y="37"/>
                    <a:pt x="201" y="61"/>
                    <a:pt x="157" y="61"/>
                  </a:cubicBezTo>
                  <a:cubicBezTo>
                    <a:pt x="113" y="61"/>
                    <a:pt x="75" y="37"/>
                    <a:pt x="56" y="0"/>
                  </a:cubicBezTo>
                  <a:cubicBezTo>
                    <a:pt x="0" y="0"/>
                    <a:pt x="0" y="0"/>
                    <a:pt x="0" y="0"/>
                  </a:cubicBezTo>
                  <a:cubicBezTo>
                    <a:pt x="22" y="66"/>
                    <a:pt x="84" y="114"/>
                    <a:pt x="157" y="114"/>
                  </a:cubicBezTo>
                  <a:cubicBezTo>
                    <a:pt x="230" y="114"/>
                    <a:pt x="292" y="66"/>
                    <a:pt x="314" y="0"/>
                  </a:cubicBezTo>
                  <a:lnTo>
                    <a:pt x="258" y="0"/>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矩形 27"/>
            <p:cNvSpPr/>
            <p:nvPr/>
          </p:nvSpPr>
          <p:spPr>
            <a:xfrm>
              <a:off x="3899975" y="1721668"/>
              <a:ext cx="1060793" cy="67709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699" b="0" i="0" u="none" strike="noStrike" kern="0" cap="none" spc="0" normalizeH="0" baseline="0" noProof="0" dirty="0">
                  <a:ln>
                    <a:noFill/>
                  </a:ln>
                  <a:solidFill>
                    <a:sysClr val="windowText" lastClr="000000">
                      <a:lumMod val="65000"/>
                      <a:lumOff val="35000"/>
                    </a:sysClr>
                  </a:solidFill>
                  <a:effectLst/>
                  <a:uLnTx/>
                  <a:uFillTx/>
                  <a:latin typeface="Impact" pitchFamily="34" charset="0"/>
                  <a:cs typeface="Arial" pitchFamily="34" charset="0"/>
                </a:rPr>
                <a:t>35%</a:t>
              </a:r>
              <a:endParaRPr kumimoji="0" lang="zh-CN" altLang="en-US" sz="2699" b="0" i="0" u="none" strike="noStrike" kern="0" cap="none" spc="0" normalizeH="0" baseline="0" noProof="0" dirty="0">
                <a:ln>
                  <a:noFill/>
                </a:ln>
                <a:solidFill>
                  <a:sysClr val="windowText" lastClr="000000">
                    <a:lumMod val="65000"/>
                    <a:lumOff val="35000"/>
                  </a:sysClr>
                </a:solidFill>
                <a:effectLst/>
                <a:uLnTx/>
                <a:uFillTx/>
                <a:latin typeface="Impact" pitchFamily="34" charset="0"/>
                <a:cs typeface="Arial" pitchFamily="34" charset="0"/>
              </a:endParaRPr>
            </a:p>
          </p:txBody>
        </p:sp>
        <p:sp>
          <p:nvSpPr>
            <p:cNvPr id="29" name="矩形 28"/>
            <p:cNvSpPr/>
            <p:nvPr/>
          </p:nvSpPr>
          <p:spPr>
            <a:xfrm>
              <a:off x="4013394" y="2227525"/>
              <a:ext cx="823493" cy="26167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75" b="0" i="0" u="none" strike="noStrike" kern="0" cap="none" spc="0" normalizeH="0" baseline="0" noProof="0" dirty="0">
                  <a:ln>
                    <a:noFill/>
                  </a:ln>
                  <a:solidFill>
                    <a:sysClr val="windowText" lastClr="000000">
                      <a:lumMod val="65000"/>
                      <a:lumOff val="35000"/>
                    </a:sysClr>
                  </a:solidFill>
                  <a:effectLst/>
                  <a:uLnTx/>
                  <a:uFillTx/>
                  <a:latin typeface="方正大黑简体" pitchFamily="2" charset="-122"/>
                  <a:ea typeface="方正大黑简体" pitchFamily="2" charset="-122"/>
                </a:rPr>
                <a:t>TEXT  HERE</a:t>
              </a:r>
              <a:endParaRPr kumimoji="0" lang="zh-CN" altLang="en-US" sz="675" b="0" i="0" u="none" strike="noStrike" kern="0" cap="none" spc="0" normalizeH="0" baseline="0" noProof="0" dirty="0">
                <a:ln>
                  <a:noFill/>
                </a:ln>
                <a:solidFill>
                  <a:sysClr val="windowText" lastClr="000000">
                    <a:lumMod val="65000"/>
                    <a:lumOff val="35000"/>
                  </a:sysClr>
                </a:solidFill>
                <a:effectLst/>
                <a:uLnTx/>
                <a:uFillTx/>
              </a:endParaRPr>
            </a:p>
          </p:txBody>
        </p:sp>
      </p:grpSp>
      <p:grpSp>
        <p:nvGrpSpPr>
          <p:cNvPr id="30" name="组合 29"/>
          <p:cNvGrpSpPr/>
          <p:nvPr/>
        </p:nvGrpSpPr>
        <p:grpSpPr>
          <a:xfrm>
            <a:off x="5350615" y="1845415"/>
            <a:ext cx="1398661" cy="1397470"/>
            <a:chOff x="5942238" y="1130980"/>
            <a:chExt cx="1865313" cy="1863724"/>
          </a:xfrm>
        </p:grpSpPr>
        <p:sp>
          <p:nvSpPr>
            <p:cNvPr id="31" name="Freeform 19"/>
            <p:cNvSpPr>
              <a:spLocks noEditPoints="1"/>
            </p:cNvSpPr>
            <p:nvPr/>
          </p:nvSpPr>
          <p:spPr bwMode="auto">
            <a:xfrm>
              <a:off x="5942238" y="1130980"/>
              <a:ext cx="1865313"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Freeform 20"/>
            <p:cNvSpPr>
              <a:spLocks/>
            </p:cNvSpPr>
            <p:nvPr/>
          </p:nvSpPr>
          <p:spPr bwMode="auto">
            <a:xfrm>
              <a:off x="6159726" y="2566080"/>
              <a:ext cx="1430338" cy="376237"/>
            </a:xfrm>
            <a:custGeom>
              <a:avLst/>
              <a:gdLst>
                <a:gd name="T0" fmla="*/ 196 w 270"/>
                <a:gd name="T1" fmla="*/ 0 h 71"/>
                <a:gd name="T2" fmla="*/ 135 w 270"/>
                <a:gd name="T3" fmla="*/ 18 h 71"/>
                <a:gd name="T4" fmla="*/ 74 w 270"/>
                <a:gd name="T5" fmla="*/ 0 h 71"/>
                <a:gd name="T6" fmla="*/ 0 w 270"/>
                <a:gd name="T7" fmla="*/ 0 h 71"/>
                <a:gd name="T8" fmla="*/ 135 w 270"/>
                <a:gd name="T9" fmla="*/ 71 h 71"/>
                <a:gd name="T10" fmla="*/ 270 w 270"/>
                <a:gd name="T11" fmla="*/ 0 h 71"/>
                <a:gd name="T12" fmla="*/ 196 w 270"/>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270" h="71">
                  <a:moveTo>
                    <a:pt x="196" y="0"/>
                  </a:moveTo>
                  <a:cubicBezTo>
                    <a:pt x="178" y="12"/>
                    <a:pt x="157" y="18"/>
                    <a:pt x="135" y="18"/>
                  </a:cubicBezTo>
                  <a:cubicBezTo>
                    <a:pt x="112" y="18"/>
                    <a:pt x="91" y="12"/>
                    <a:pt x="74" y="0"/>
                  </a:cubicBezTo>
                  <a:cubicBezTo>
                    <a:pt x="0" y="0"/>
                    <a:pt x="0" y="0"/>
                    <a:pt x="0" y="0"/>
                  </a:cubicBezTo>
                  <a:cubicBezTo>
                    <a:pt x="30" y="43"/>
                    <a:pt x="79" y="71"/>
                    <a:pt x="135" y="71"/>
                  </a:cubicBezTo>
                  <a:cubicBezTo>
                    <a:pt x="191" y="71"/>
                    <a:pt x="240" y="43"/>
                    <a:pt x="270" y="0"/>
                  </a:cubicBezTo>
                  <a:lnTo>
                    <a:pt x="196" y="0"/>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矩形 32"/>
            <p:cNvSpPr/>
            <p:nvPr/>
          </p:nvSpPr>
          <p:spPr>
            <a:xfrm>
              <a:off x="6402677" y="1721668"/>
              <a:ext cx="990244" cy="67709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699" b="0" i="0" u="none" strike="noStrike" kern="0" cap="none" spc="0" normalizeH="0" baseline="0" noProof="0" dirty="0">
                  <a:ln>
                    <a:noFill/>
                  </a:ln>
                  <a:solidFill>
                    <a:sysClr val="windowText" lastClr="000000">
                      <a:lumMod val="65000"/>
                      <a:lumOff val="35000"/>
                    </a:sysClr>
                  </a:solidFill>
                  <a:effectLst/>
                  <a:uLnTx/>
                  <a:uFillTx/>
                  <a:latin typeface="Impact" pitchFamily="34" charset="0"/>
                  <a:cs typeface="Arial" pitchFamily="34" charset="0"/>
                </a:rPr>
                <a:t>18%</a:t>
              </a:r>
              <a:endParaRPr kumimoji="0" lang="zh-CN" altLang="en-US" sz="2699" b="0" i="0" u="none" strike="noStrike" kern="0" cap="none" spc="0" normalizeH="0" baseline="0" noProof="0" dirty="0">
                <a:ln>
                  <a:noFill/>
                </a:ln>
                <a:solidFill>
                  <a:sysClr val="windowText" lastClr="000000">
                    <a:lumMod val="65000"/>
                    <a:lumOff val="35000"/>
                  </a:sysClr>
                </a:solidFill>
                <a:effectLst/>
                <a:uLnTx/>
                <a:uFillTx/>
                <a:latin typeface="Impact" pitchFamily="34" charset="0"/>
                <a:cs typeface="Arial" pitchFamily="34" charset="0"/>
              </a:endParaRPr>
            </a:p>
          </p:txBody>
        </p:sp>
        <p:sp>
          <p:nvSpPr>
            <p:cNvPr id="34" name="矩形 33"/>
            <p:cNvSpPr/>
            <p:nvPr/>
          </p:nvSpPr>
          <p:spPr>
            <a:xfrm>
              <a:off x="6451795" y="2227525"/>
              <a:ext cx="823493" cy="26167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75" b="0" i="0" u="none" strike="noStrike" kern="0" cap="none" spc="0" normalizeH="0" baseline="0" noProof="0" dirty="0">
                  <a:ln>
                    <a:noFill/>
                  </a:ln>
                  <a:solidFill>
                    <a:sysClr val="windowText" lastClr="000000">
                      <a:lumMod val="65000"/>
                      <a:lumOff val="35000"/>
                    </a:sysClr>
                  </a:solidFill>
                  <a:effectLst/>
                  <a:uLnTx/>
                  <a:uFillTx/>
                  <a:latin typeface="方正大黑简体" pitchFamily="2" charset="-122"/>
                  <a:ea typeface="方正大黑简体" pitchFamily="2" charset="-122"/>
                </a:rPr>
                <a:t>TEXT  HERE</a:t>
              </a:r>
              <a:endParaRPr kumimoji="0" lang="zh-CN" altLang="en-US" sz="675" b="0" i="0" u="none" strike="noStrike" kern="0" cap="none" spc="0" normalizeH="0" baseline="0" noProof="0" dirty="0">
                <a:ln>
                  <a:noFill/>
                </a:ln>
                <a:solidFill>
                  <a:sysClr val="windowText" lastClr="000000">
                    <a:lumMod val="65000"/>
                    <a:lumOff val="35000"/>
                  </a:sysClr>
                </a:solidFill>
                <a:effectLst/>
                <a:uLnTx/>
                <a:uFillTx/>
              </a:endParaRPr>
            </a:p>
          </p:txBody>
        </p:sp>
      </p:grpSp>
      <p:sp>
        <p:nvSpPr>
          <p:cNvPr id="35" name="TextBox 34"/>
          <p:cNvSpPr txBox="1"/>
          <p:nvPr/>
        </p:nvSpPr>
        <p:spPr>
          <a:xfrm>
            <a:off x="1388200" y="3465221"/>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cxnSp>
        <p:nvCxnSpPr>
          <p:cNvPr id="36" name="直接连接符 35"/>
          <p:cNvCxnSpPr/>
          <p:nvPr/>
        </p:nvCxnSpPr>
        <p:spPr>
          <a:xfrm>
            <a:off x="1442616" y="3869711"/>
            <a:ext cx="6315001" cy="0"/>
          </a:xfrm>
          <a:prstGeom prst="line">
            <a:avLst/>
          </a:prstGeom>
          <a:noFill/>
          <a:ln w="28575" cap="flat" cmpd="sng" algn="ctr">
            <a:solidFill>
              <a:srgbClr val="FF0000"/>
            </a:solidFill>
            <a:prstDash val="solid"/>
          </a:ln>
          <a:effectLst/>
        </p:spPr>
      </p:cxnSp>
      <p:sp>
        <p:nvSpPr>
          <p:cNvPr id="37" name="矩形 36"/>
          <p:cNvSpPr/>
          <p:nvPr/>
        </p:nvSpPr>
        <p:spPr>
          <a:xfrm>
            <a:off x="1395594" y="3940314"/>
            <a:ext cx="6524003" cy="784830"/>
          </a:xfrm>
          <a:prstGeom prst="rect">
            <a:avLst/>
          </a:prstGeom>
        </p:spPr>
        <p:txBody>
          <a:bodyPr wrap="square">
            <a:spAutoFit/>
          </a:bodyPr>
          <a:lstStyle/>
          <a:p>
            <a:r>
              <a:rPr lang="zh-CN" altLang="en-US" sz="15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15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endParaRPr lang="en-US" altLang="zh-CN" sz="1500" dirty="0">
              <a:solidFill>
                <a:srgbClr val="FF0000"/>
              </a:solidFill>
              <a:latin typeface="微软雅黑" pitchFamily="34" charset="-122"/>
              <a:ea typeface="微软雅黑" pitchFamily="34" charset="-122"/>
              <a:sym typeface="微软雅黑" pitchFamily="34" charset="-122"/>
            </a:endParaRPr>
          </a:p>
          <a:p>
            <a:r>
              <a:rPr lang="zh-CN" altLang="en-US" sz="15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30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1" presetClass="path" presetSubtype="0" fill="hold" nodeType="withEffect">
                                  <p:stCondLst>
                                    <p:cond delay="13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11" dur="1450" fill="hold"/>
                                        <p:tgtEl>
                                          <p:spTgt spid="20"/>
                                        </p:tgtEl>
                                        <p:attrNameLst>
                                          <p:attrName>ppt_x</p:attrName>
                                          <p:attrName>ppt_y</p:attrName>
                                        </p:attrNameLst>
                                      </p:cBhvr>
                                      <p:rCtr x="0" y="2839"/>
                                    </p:animMotion>
                                  </p:childTnLst>
                                </p:cTn>
                              </p:par>
                              <p:par>
                                <p:cTn id="12" presetID="47" presetClass="entr" presetSubtype="0" fill="hold" nodeType="withEffect">
                                  <p:stCondLst>
                                    <p:cond delay="150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par>
                                <p:cTn id="17" presetID="1" presetClass="path" presetSubtype="0" fill="hold" nodeType="withEffect">
                                  <p:stCondLst>
                                    <p:cond delay="25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18" dur="1500" fill="hold"/>
                                        <p:tgtEl>
                                          <p:spTgt spid="25"/>
                                        </p:tgtEl>
                                        <p:attrNameLst>
                                          <p:attrName>ppt_x</p:attrName>
                                          <p:attrName>ppt_y</p:attrName>
                                        </p:attrNameLst>
                                      </p:cBhvr>
                                      <p:rCtr x="0" y="2839"/>
                                    </p:animMotion>
                                  </p:childTnLst>
                                </p:cTn>
                              </p:par>
                              <p:par>
                                <p:cTn id="19" presetID="47" presetClass="entr" presetSubtype="0" fill="hold" nodeType="withEffect">
                                  <p:stCondLst>
                                    <p:cond delay="200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par>
                                <p:cTn id="24" presetID="1" presetClass="path" presetSubtype="0" fill="hold" nodeType="withEffect">
                                  <p:stCondLst>
                                    <p:cond delay="30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25" dur="1500" fill="hold"/>
                                        <p:tgtEl>
                                          <p:spTgt spid="30"/>
                                        </p:tgtEl>
                                        <p:attrNameLst>
                                          <p:attrName>ppt_x</p:attrName>
                                          <p:attrName>ppt_y</p:attrName>
                                        </p:attrNameLst>
                                      </p:cBhvr>
                                      <p:rCtr x="0" y="2839"/>
                                    </p:animMotion>
                                  </p:childTnLst>
                                </p:cTn>
                              </p:par>
                              <p:par>
                                <p:cTn id="26" presetID="12" presetClass="entr" presetSubtype="8" fill="hold" grpId="0" nodeType="withEffect">
                                  <p:stCondLst>
                                    <p:cond delay="375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1250"/>
                                        <p:tgtEl>
                                          <p:spTgt spid="35"/>
                                        </p:tgtEl>
                                        <p:attrNameLst>
                                          <p:attrName>ppt_x</p:attrName>
                                        </p:attrNameLst>
                                      </p:cBhvr>
                                      <p:tavLst>
                                        <p:tav tm="0">
                                          <p:val>
                                            <p:strVal val="#ppt_x-#ppt_w*1.125000"/>
                                          </p:val>
                                        </p:tav>
                                        <p:tav tm="100000">
                                          <p:val>
                                            <p:strVal val="#ppt_x"/>
                                          </p:val>
                                        </p:tav>
                                      </p:tavLst>
                                    </p:anim>
                                    <p:animEffect transition="in" filter="wipe(right)">
                                      <p:cBhvr>
                                        <p:cTn id="29" dur="1250"/>
                                        <p:tgtEl>
                                          <p:spTgt spid="35"/>
                                        </p:tgtEl>
                                      </p:cBhvr>
                                    </p:animEffect>
                                  </p:childTnLst>
                                </p:cTn>
                              </p:par>
                              <p:par>
                                <p:cTn id="30" presetID="22" presetClass="entr" presetSubtype="8" fill="hold" nodeType="withEffect">
                                  <p:stCondLst>
                                    <p:cond delay="4300"/>
                                  </p:stCondLst>
                                  <p:childTnLst>
                                    <p:set>
                                      <p:cBhvr>
                                        <p:cTn id="31" dur="1" fill="hold">
                                          <p:stCondLst>
                                            <p:cond delay="0"/>
                                          </p:stCondLst>
                                        </p:cTn>
                                        <p:tgtEl>
                                          <p:spTgt spid="36"/>
                                        </p:tgtEl>
                                        <p:attrNameLst>
                                          <p:attrName>style.visibility</p:attrName>
                                        </p:attrNameLst>
                                      </p:cBhvr>
                                      <p:to>
                                        <p:strVal val="visible"/>
                                      </p:to>
                                    </p:set>
                                    <p:animEffect transition="in" filter="wipe(left)">
                                      <p:cBhvr>
                                        <p:cTn id="32" dur="1000"/>
                                        <p:tgtEl>
                                          <p:spTgt spid="36"/>
                                        </p:tgtEl>
                                      </p:cBhvr>
                                    </p:animEffect>
                                  </p:childTnLst>
                                </p:cTn>
                              </p:par>
                              <p:par>
                                <p:cTn id="33" presetID="12" presetClass="entr" presetSubtype="8" fill="hold" grpId="0" nodeType="withEffect">
                                  <p:stCondLst>
                                    <p:cond delay="470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p:tgtEl>
                                          <p:spTgt spid="37"/>
                                        </p:tgtEl>
                                        <p:attrNameLst>
                                          <p:attrName>ppt_x</p:attrName>
                                        </p:attrNameLst>
                                      </p:cBhvr>
                                      <p:tavLst>
                                        <p:tav tm="0">
                                          <p:val>
                                            <p:strVal val="#ppt_x-#ppt_w*1.125000"/>
                                          </p:val>
                                        </p:tav>
                                        <p:tav tm="100000">
                                          <p:val>
                                            <p:strVal val="#ppt_x"/>
                                          </p:val>
                                        </p:tav>
                                      </p:tavLst>
                                    </p:anim>
                                    <p:animEffect transition="in" filter="wipe(right)">
                                      <p:cBhvr>
                                        <p:cTn id="36"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656793" y="2060848"/>
            <a:ext cx="7586766" cy="500352"/>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rPr>
              <a:t>发展历史</a:t>
            </a:r>
          </a:p>
        </p:txBody>
      </p:sp>
      <p:grpSp>
        <p:nvGrpSpPr>
          <p:cNvPr id="34" name="组合 33"/>
          <p:cNvGrpSpPr/>
          <p:nvPr/>
        </p:nvGrpSpPr>
        <p:grpSpPr>
          <a:xfrm>
            <a:off x="684468" y="2272757"/>
            <a:ext cx="1404385" cy="2371561"/>
            <a:chOff x="587465" y="1099791"/>
            <a:chExt cx="1464402" cy="2472910"/>
          </a:xfrm>
          <a:effectLst/>
        </p:grpSpPr>
        <p:grpSp>
          <p:nvGrpSpPr>
            <p:cNvPr id="35" name="组合 34"/>
            <p:cNvGrpSpPr/>
            <p:nvPr/>
          </p:nvGrpSpPr>
          <p:grpSpPr>
            <a:xfrm>
              <a:off x="587465" y="1099791"/>
              <a:ext cx="1464402" cy="2472910"/>
              <a:chOff x="587465" y="1099791"/>
              <a:chExt cx="1464402" cy="2472910"/>
            </a:xfrm>
          </p:grpSpPr>
          <p:sp>
            <p:nvSpPr>
              <p:cNvPr id="38" name="矩形 37"/>
              <p:cNvSpPr/>
              <p:nvPr/>
            </p:nvSpPr>
            <p:spPr>
              <a:xfrm>
                <a:off x="587465" y="1861035"/>
                <a:ext cx="1464402" cy="1711666"/>
              </a:xfrm>
              <a:prstGeom prst="rect">
                <a:avLst/>
              </a:prstGeom>
              <a:solidFill>
                <a:srgbClr val="FF0000"/>
              </a:solidFill>
              <a:ln w="25400" cap="flat" cmpd="sng" algn="ctr">
                <a:no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39" name="任意多边形 38"/>
              <p:cNvSpPr/>
              <p:nvPr/>
            </p:nvSpPr>
            <p:spPr>
              <a:xfrm rot="13500000">
                <a:off x="701062" y="1099792"/>
                <a:ext cx="1237211" cy="1237210"/>
              </a:xfrm>
              <a:custGeom>
                <a:avLst/>
                <a:gdLst>
                  <a:gd name="connsiteX0" fmla="*/ 1561445 w 1561445"/>
                  <a:gd name="connsiteY0" fmla="*/ 254586 h 1561444"/>
                  <a:gd name="connsiteX1" fmla="*/ 254587 w 1561445"/>
                  <a:gd name="connsiteY1" fmla="*/ 1561444 h 1561444"/>
                  <a:gd name="connsiteX2" fmla="*/ 173787 w 1561445"/>
                  <a:gd name="connsiteY2" fmla="*/ 1480644 h 1561444"/>
                  <a:gd name="connsiteX3" fmla="*/ 79385 w 1561445"/>
                  <a:gd name="connsiteY3" fmla="*/ 1480644 h 1561444"/>
                  <a:gd name="connsiteX4" fmla="*/ 79385 w 1561445"/>
                  <a:gd name="connsiteY4" fmla="*/ 1386242 h 1561444"/>
                  <a:gd name="connsiteX5" fmla="*/ 0 w 1561445"/>
                  <a:gd name="connsiteY5" fmla="*/ 1306857 h 1561444"/>
                  <a:gd name="connsiteX6" fmla="*/ 1306858 w 1561445"/>
                  <a:gd name="connsiteY6" fmla="*/ 0 h 156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1445" h="1561444">
                    <a:moveTo>
                      <a:pt x="1561445" y="254586"/>
                    </a:moveTo>
                    <a:lnTo>
                      <a:pt x="254587" y="1561444"/>
                    </a:lnTo>
                    <a:lnTo>
                      <a:pt x="173787" y="1480644"/>
                    </a:lnTo>
                    <a:lnTo>
                      <a:pt x="79385" y="1480644"/>
                    </a:lnTo>
                    <a:lnTo>
                      <a:pt x="79385" y="1386242"/>
                    </a:lnTo>
                    <a:lnTo>
                      <a:pt x="0" y="1306857"/>
                    </a:lnTo>
                    <a:lnTo>
                      <a:pt x="1306858" y="0"/>
                    </a:ln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36" name="文本框 5"/>
            <p:cNvSpPr txBox="1"/>
            <p:nvPr/>
          </p:nvSpPr>
          <p:spPr>
            <a:xfrm>
              <a:off x="799333" y="1553257"/>
              <a:ext cx="907963" cy="26476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2011</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年</a:t>
              </a:r>
              <a:r>
                <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5</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sp>
          <p:nvSpPr>
            <p:cNvPr id="37" name="文本框 6"/>
            <p:cNvSpPr txBox="1"/>
            <p:nvPr/>
          </p:nvSpPr>
          <p:spPr>
            <a:xfrm>
              <a:off x="666532" y="2031031"/>
              <a:ext cx="1315811" cy="1410485"/>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p:txBody>
        </p:sp>
      </p:grpSp>
      <p:grpSp>
        <p:nvGrpSpPr>
          <p:cNvPr id="40" name="组合 39"/>
          <p:cNvGrpSpPr/>
          <p:nvPr/>
        </p:nvGrpSpPr>
        <p:grpSpPr>
          <a:xfrm>
            <a:off x="2223145" y="2272759"/>
            <a:ext cx="1404384" cy="2371559"/>
            <a:chOff x="2245502" y="1099792"/>
            <a:chExt cx="1464402" cy="2472909"/>
          </a:xfrm>
          <a:effectLst/>
        </p:grpSpPr>
        <p:grpSp>
          <p:nvGrpSpPr>
            <p:cNvPr id="41" name="组合 40"/>
            <p:cNvGrpSpPr/>
            <p:nvPr/>
          </p:nvGrpSpPr>
          <p:grpSpPr>
            <a:xfrm>
              <a:off x="2245502" y="1099792"/>
              <a:ext cx="1464402" cy="2472909"/>
              <a:chOff x="2206760" y="1099792"/>
              <a:chExt cx="1464402" cy="2472909"/>
            </a:xfrm>
          </p:grpSpPr>
          <p:sp>
            <p:nvSpPr>
              <p:cNvPr id="44" name="矩形 43"/>
              <p:cNvSpPr/>
              <p:nvPr/>
            </p:nvSpPr>
            <p:spPr>
              <a:xfrm>
                <a:off x="2206760" y="1861035"/>
                <a:ext cx="1464402" cy="1711666"/>
              </a:xfrm>
              <a:prstGeom prst="rect">
                <a:avLst/>
              </a:prstGeom>
              <a:solidFill>
                <a:srgbClr val="FF0000"/>
              </a:solidFill>
              <a:ln w="25400" cap="flat" cmpd="sng" algn="ctr">
                <a:no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45" name="任意多边形 44"/>
              <p:cNvSpPr/>
              <p:nvPr/>
            </p:nvSpPr>
            <p:spPr>
              <a:xfrm rot="13500000">
                <a:off x="2320357" y="1099793"/>
                <a:ext cx="1237211" cy="1237210"/>
              </a:xfrm>
              <a:custGeom>
                <a:avLst/>
                <a:gdLst>
                  <a:gd name="connsiteX0" fmla="*/ 1561445 w 1561445"/>
                  <a:gd name="connsiteY0" fmla="*/ 254586 h 1561444"/>
                  <a:gd name="connsiteX1" fmla="*/ 254587 w 1561445"/>
                  <a:gd name="connsiteY1" fmla="*/ 1561444 h 1561444"/>
                  <a:gd name="connsiteX2" fmla="*/ 173787 w 1561445"/>
                  <a:gd name="connsiteY2" fmla="*/ 1480644 h 1561444"/>
                  <a:gd name="connsiteX3" fmla="*/ 79385 w 1561445"/>
                  <a:gd name="connsiteY3" fmla="*/ 1480644 h 1561444"/>
                  <a:gd name="connsiteX4" fmla="*/ 79385 w 1561445"/>
                  <a:gd name="connsiteY4" fmla="*/ 1386242 h 1561444"/>
                  <a:gd name="connsiteX5" fmla="*/ 0 w 1561445"/>
                  <a:gd name="connsiteY5" fmla="*/ 1306857 h 1561444"/>
                  <a:gd name="connsiteX6" fmla="*/ 1306858 w 1561445"/>
                  <a:gd name="connsiteY6" fmla="*/ 0 h 156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1445" h="1561444">
                    <a:moveTo>
                      <a:pt x="1561445" y="254586"/>
                    </a:moveTo>
                    <a:lnTo>
                      <a:pt x="254587" y="1561444"/>
                    </a:lnTo>
                    <a:lnTo>
                      <a:pt x="173787" y="1480644"/>
                    </a:lnTo>
                    <a:lnTo>
                      <a:pt x="79385" y="1480644"/>
                    </a:lnTo>
                    <a:lnTo>
                      <a:pt x="79385" y="1386242"/>
                    </a:lnTo>
                    <a:lnTo>
                      <a:pt x="0" y="1306857"/>
                    </a:lnTo>
                    <a:lnTo>
                      <a:pt x="1306858" y="0"/>
                    </a:ln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42" name="文本框 11"/>
            <p:cNvSpPr txBox="1"/>
            <p:nvPr/>
          </p:nvSpPr>
          <p:spPr>
            <a:xfrm>
              <a:off x="2442685" y="1564508"/>
              <a:ext cx="907964" cy="26476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2012</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年</a:t>
              </a:r>
              <a:r>
                <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9</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sp>
          <p:nvSpPr>
            <p:cNvPr id="43" name="文本框 12"/>
            <p:cNvSpPr txBox="1"/>
            <p:nvPr/>
          </p:nvSpPr>
          <p:spPr>
            <a:xfrm>
              <a:off x="2305080" y="2015991"/>
              <a:ext cx="1315812" cy="141048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p:txBody>
        </p:sp>
      </p:grpSp>
      <p:grpSp>
        <p:nvGrpSpPr>
          <p:cNvPr id="46" name="组合 45"/>
          <p:cNvGrpSpPr/>
          <p:nvPr/>
        </p:nvGrpSpPr>
        <p:grpSpPr>
          <a:xfrm>
            <a:off x="3761821" y="2272757"/>
            <a:ext cx="1404385" cy="2371561"/>
            <a:chOff x="3903539" y="1099791"/>
            <a:chExt cx="1464402" cy="2472910"/>
          </a:xfrm>
          <a:effectLst/>
        </p:grpSpPr>
        <p:grpSp>
          <p:nvGrpSpPr>
            <p:cNvPr id="47" name="组合 46"/>
            <p:cNvGrpSpPr/>
            <p:nvPr/>
          </p:nvGrpSpPr>
          <p:grpSpPr>
            <a:xfrm>
              <a:off x="3903539" y="1099791"/>
              <a:ext cx="1464402" cy="2472910"/>
              <a:chOff x="3921785" y="1099791"/>
              <a:chExt cx="1464402" cy="2472910"/>
            </a:xfrm>
          </p:grpSpPr>
          <p:sp>
            <p:nvSpPr>
              <p:cNvPr id="50" name="矩形 49"/>
              <p:cNvSpPr/>
              <p:nvPr/>
            </p:nvSpPr>
            <p:spPr>
              <a:xfrm>
                <a:off x="3921785" y="1861035"/>
                <a:ext cx="1464402" cy="1711666"/>
              </a:xfrm>
              <a:prstGeom prst="rect">
                <a:avLst/>
              </a:prstGeom>
              <a:solidFill>
                <a:srgbClr val="FF0000"/>
              </a:solidFill>
              <a:ln w="25400" cap="flat" cmpd="sng" algn="ctr">
                <a:no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51" name="任意多边形 50"/>
              <p:cNvSpPr/>
              <p:nvPr/>
            </p:nvSpPr>
            <p:spPr>
              <a:xfrm rot="13500000">
                <a:off x="4035382" y="1099792"/>
                <a:ext cx="1237211" cy="1237210"/>
              </a:xfrm>
              <a:custGeom>
                <a:avLst/>
                <a:gdLst>
                  <a:gd name="connsiteX0" fmla="*/ 1561445 w 1561445"/>
                  <a:gd name="connsiteY0" fmla="*/ 254586 h 1561444"/>
                  <a:gd name="connsiteX1" fmla="*/ 254587 w 1561445"/>
                  <a:gd name="connsiteY1" fmla="*/ 1561444 h 1561444"/>
                  <a:gd name="connsiteX2" fmla="*/ 173787 w 1561445"/>
                  <a:gd name="connsiteY2" fmla="*/ 1480644 h 1561444"/>
                  <a:gd name="connsiteX3" fmla="*/ 79385 w 1561445"/>
                  <a:gd name="connsiteY3" fmla="*/ 1480644 h 1561444"/>
                  <a:gd name="connsiteX4" fmla="*/ 79385 w 1561445"/>
                  <a:gd name="connsiteY4" fmla="*/ 1386242 h 1561444"/>
                  <a:gd name="connsiteX5" fmla="*/ 0 w 1561445"/>
                  <a:gd name="connsiteY5" fmla="*/ 1306857 h 1561444"/>
                  <a:gd name="connsiteX6" fmla="*/ 1306858 w 1561445"/>
                  <a:gd name="connsiteY6" fmla="*/ 0 h 156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1445" h="1561444">
                    <a:moveTo>
                      <a:pt x="1561445" y="254586"/>
                    </a:moveTo>
                    <a:lnTo>
                      <a:pt x="254587" y="1561444"/>
                    </a:lnTo>
                    <a:lnTo>
                      <a:pt x="173787" y="1480644"/>
                    </a:lnTo>
                    <a:lnTo>
                      <a:pt x="79385" y="1480644"/>
                    </a:lnTo>
                    <a:lnTo>
                      <a:pt x="79385" y="1386242"/>
                    </a:lnTo>
                    <a:lnTo>
                      <a:pt x="0" y="1306857"/>
                    </a:lnTo>
                    <a:lnTo>
                      <a:pt x="1306858" y="0"/>
                    </a:ln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48" name="文本框 17"/>
            <p:cNvSpPr txBox="1"/>
            <p:nvPr/>
          </p:nvSpPr>
          <p:spPr>
            <a:xfrm>
              <a:off x="4100722" y="1566045"/>
              <a:ext cx="907963" cy="26476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2013</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年</a:t>
              </a:r>
              <a:r>
                <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4</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sp>
          <p:nvSpPr>
            <p:cNvPr id="49" name="文本框 18"/>
            <p:cNvSpPr txBox="1"/>
            <p:nvPr/>
          </p:nvSpPr>
          <p:spPr>
            <a:xfrm>
              <a:off x="3979151" y="2039237"/>
              <a:ext cx="1315811" cy="1410485"/>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p:txBody>
        </p:sp>
      </p:grpSp>
      <p:grpSp>
        <p:nvGrpSpPr>
          <p:cNvPr id="52" name="组合 51"/>
          <p:cNvGrpSpPr/>
          <p:nvPr/>
        </p:nvGrpSpPr>
        <p:grpSpPr>
          <a:xfrm>
            <a:off x="5300498" y="2272759"/>
            <a:ext cx="1404384" cy="2371559"/>
            <a:chOff x="5561576" y="1099792"/>
            <a:chExt cx="1464402" cy="2472909"/>
          </a:xfrm>
          <a:effectLst/>
        </p:grpSpPr>
        <p:grpSp>
          <p:nvGrpSpPr>
            <p:cNvPr id="53" name="组合 52"/>
            <p:cNvGrpSpPr/>
            <p:nvPr/>
          </p:nvGrpSpPr>
          <p:grpSpPr>
            <a:xfrm>
              <a:off x="5561576" y="1099792"/>
              <a:ext cx="1464402" cy="2472909"/>
              <a:chOff x="5541080" y="1099792"/>
              <a:chExt cx="1464402" cy="2472909"/>
            </a:xfrm>
          </p:grpSpPr>
          <p:sp>
            <p:nvSpPr>
              <p:cNvPr id="56" name="矩形 55"/>
              <p:cNvSpPr/>
              <p:nvPr/>
            </p:nvSpPr>
            <p:spPr>
              <a:xfrm>
                <a:off x="5541080" y="1861035"/>
                <a:ext cx="1464402" cy="1711666"/>
              </a:xfrm>
              <a:prstGeom prst="rect">
                <a:avLst/>
              </a:prstGeom>
              <a:solidFill>
                <a:srgbClr val="FF0000"/>
              </a:solidFill>
              <a:ln w="25400" cap="flat" cmpd="sng" algn="ctr">
                <a:no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57" name="任意多边形 56"/>
              <p:cNvSpPr/>
              <p:nvPr/>
            </p:nvSpPr>
            <p:spPr>
              <a:xfrm rot="13500000">
                <a:off x="5654677" y="1099793"/>
                <a:ext cx="1237211" cy="1237210"/>
              </a:xfrm>
              <a:custGeom>
                <a:avLst/>
                <a:gdLst>
                  <a:gd name="connsiteX0" fmla="*/ 1561445 w 1561445"/>
                  <a:gd name="connsiteY0" fmla="*/ 254586 h 1561444"/>
                  <a:gd name="connsiteX1" fmla="*/ 254587 w 1561445"/>
                  <a:gd name="connsiteY1" fmla="*/ 1561444 h 1561444"/>
                  <a:gd name="connsiteX2" fmla="*/ 173787 w 1561445"/>
                  <a:gd name="connsiteY2" fmla="*/ 1480644 h 1561444"/>
                  <a:gd name="connsiteX3" fmla="*/ 79385 w 1561445"/>
                  <a:gd name="connsiteY3" fmla="*/ 1480644 h 1561444"/>
                  <a:gd name="connsiteX4" fmla="*/ 79385 w 1561445"/>
                  <a:gd name="connsiteY4" fmla="*/ 1386242 h 1561444"/>
                  <a:gd name="connsiteX5" fmla="*/ 0 w 1561445"/>
                  <a:gd name="connsiteY5" fmla="*/ 1306857 h 1561444"/>
                  <a:gd name="connsiteX6" fmla="*/ 1306858 w 1561445"/>
                  <a:gd name="connsiteY6" fmla="*/ 0 h 156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1445" h="1561444">
                    <a:moveTo>
                      <a:pt x="1561445" y="254586"/>
                    </a:moveTo>
                    <a:lnTo>
                      <a:pt x="254587" y="1561444"/>
                    </a:lnTo>
                    <a:lnTo>
                      <a:pt x="173787" y="1480644"/>
                    </a:lnTo>
                    <a:lnTo>
                      <a:pt x="79385" y="1480644"/>
                    </a:lnTo>
                    <a:lnTo>
                      <a:pt x="79385" y="1386242"/>
                    </a:lnTo>
                    <a:lnTo>
                      <a:pt x="0" y="1306857"/>
                    </a:lnTo>
                    <a:lnTo>
                      <a:pt x="1306858" y="0"/>
                    </a:ln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54" name="文本框 23"/>
            <p:cNvSpPr txBox="1"/>
            <p:nvPr/>
          </p:nvSpPr>
          <p:spPr>
            <a:xfrm>
              <a:off x="5773442" y="1564508"/>
              <a:ext cx="907964" cy="26476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2014</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年</a:t>
              </a:r>
              <a:r>
                <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6</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sp>
          <p:nvSpPr>
            <p:cNvPr id="55" name="文本框 24"/>
            <p:cNvSpPr txBox="1"/>
            <p:nvPr/>
          </p:nvSpPr>
          <p:spPr>
            <a:xfrm>
              <a:off x="5637922" y="2039237"/>
              <a:ext cx="1315812" cy="141048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p:txBody>
        </p:sp>
      </p:grpSp>
      <p:grpSp>
        <p:nvGrpSpPr>
          <p:cNvPr id="58" name="组合 57"/>
          <p:cNvGrpSpPr/>
          <p:nvPr/>
        </p:nvGrpSpPr>
        <p:grpSpPr>
          <a:xfrm>
            <a:off x="6839174" y="2717593"/>
            <a:ext cx="1404384" cy="1926725"/>
            <a:chOff x="7219613" y="1563637"/>
            <a:chExt cx="1464402" cy="2009064"/>
          </a:xfrm>
          <a:effectLst/>
        </p:grpSpPr>
        <p:grpSp>
          <p:nvGrpSpPr>
            <p:cNvPr id="59" name="组合 58"/>
            <p:cNvGrpSpPr/>
            <p:nvPr/>
          </p:nvGrpSpPr>
          <p:grpSpPr>
            <a:xfrm>
              <a:off x="7219613" y="1563637"/>
              <a:ext cx="1464402" cy="2009064"/>
              <a:chOff x="7219613" y="1563637"/>
              <a:chExt cx="1464402" cy="2009064"/>
            </a:xfrm>
          </p:grpSpPr>
          <p:sp>
            <p:nvSpPr>
              <p:cNvPr id="62" name="矩形 61"/>
              <p:cNvSpPr/>
              <p:nvPr/>
            </p:nvSpPr>
            <p:spPr>
              <a:xfrm>
                <a:off x="7219613" y="1861035"/>
                <a:ext cx="1464402" cy="1711666"/>
              </a:xfrm>
              <a:prstGeom prst="rect">
                <a:avLst/>
              </a:prstGeom>
              <a:solidFill>
                <a:srgbClr val="FF0000"/>
              </a:solidFill>
              <a:ln w="25400" cap="flat" cmpd="sng" algn="ctr">
                <a:no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63" name="矩形 62"/>
              <p:cNvSpPr/>
              <p:nvPr/>
            </p:nvSpPr>
            <p:spPr>
              <a:xfrm>
                <a:off x="7219613" y="1563637"/>
                <a:ext cx="1464402" cy="297397"/>
              </a:xfrm>
              <a:prstGeom prst="rect">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60" name="文本框 29"/>
            <p:cNvSpPr txBox="1"/>
            <p:nvPr/>
          </p:nvSpPr>
          <p:spPr>
            <a:xfrm>
              <a:off x="7380485" y="1564508"/>
              <a:ext cx="907964" cy="26476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2015</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年</a:t>
              </a:r>
              <a:r>
                <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7</a:t>
              </a: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sp>
          <p:nvSpPr>
            <p:cNvPr id="61" name="文本框 30"/>
            <p:cNvSpPr txBox="1"/>
            <p:nvPr/>
          </p:nvSpPr>
          <p:spPr>
            <a:xfrm>
              <a:off x="7287096" y="2039237"/>
              <a:ext cx="1315812" cy="1410485"/>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a:t>
              </a: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p:tgtEl>
                                          <p:spTgt spid="34"/>
                                        </p:tgtEl>
                                        <p:attrNameLst>
                                          <p:attrName>ppt_x</p:attrName>
                                        </p:attrNameLst>
                                      </p:cBhvr>
                                      <p:tavLst>
                                        <p:tav tm="0">
                                          <p:val>
                                            <p:strVal val="#ppt_x-#ppt_w*1.125000"/>
                                          </p:val>
                                        </p:tav>
                                        <p:tav tm="100000">
                                          <p:val>
                                            <p:strVal val="#ppt_x"/>
                                          </p:val>
                                        </p:tav>
                                      </p:tavLst>
                                    </p:anim>
                                    <p:animEffect transition="in" filter="wipe(right)">
                                      <p:cBhvr>
                                        <p:cTn id="12" dur="500"/>
                                        <p:tgtEl>
                                          <p:spTgt spid="34"/>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p:tgtEl>
                                          <p:spTgt spid="40"/>
                                        </p:tgtEl>
                                        <p:attrNameLst>
                                          <p:attrName>ppt_x</p:attrName>
                                        </p:attrNameLst>
                                      </p:cBhvr>
                                      <p:tavLst>
                                        <p:tav tm="0">
                                          <p:val>
                                            <p:strVal val="#ppt_x-#ppt_w*1.125000"/>
                                          </p:val>
                                        </p:tav>
                                        <p:tav tm="100000">
                                          <p:val>
                                            <p:strVal val="#ppt_x"/>
                                          </p:val>
                                        </p:tav>
                                      </p:tavLst>
                                    </p:anim>
                                    <p:animEffect transition="in" filter="wipe(right)">
                                      <p:cBhvr>
                                        <p:cTn id="17" dur="500"/>
                                        <p:tgtEl>
                                          <p:spTgt spid="40"/>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p:tgtEl>
                                          <p:spTgt spid="46"/>
                                        </p:tgtEl>
                                        <p:attrNameLst>
                                          <p:attrName>ppt_x</p:attrName>
                                        </p:attrNameLst>
                                      </p:cBhvr>
                                      <p:tavLst>
                                        <p:tav tm="0">
                                          <p:val>
                                            <p:strVal val="#ppt_x-#ppt_w*1.125000"/>
                                          </p:val>
                                        </p:tav>
                                        <p:tav tm="100000">
                                          <p:val>
                                            <p:strVal val="#ppt_x"/>
                                          </p:val>
                                        </p:tav>
                                      </p:tavLst>
                                    </p:anim>
                                    <p:animEffect transition="in" filter="wipe(right)">
                                      <p:cBhvr>
                                        <p:cTn id="22" dur="500"/>
                                        <p:tgtEl>
                                          <p:spTgt spid="46"/>
                                        </p:tgtEl>
                                      </p:cBhvr>
                                    </p:animEffect>
                                  </p:childTnLst>
                                </p:cTn>
                              </p:par>
                            </p:childTnLst>
                          </p:cTn>
                        </p:par>
                        <p:par>
                          <p:cTn id="23" fill="hold">
                            <p:stCondLst>
                              <p:cond delay="2000"/>
                            </p:stCondLst>
                            <p:childTnLst>
                              <p:par>
                                <p:cTn id="24" presetID="12" presetClass="entr" presetSubtype="8" fill="hold" nodeType="after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500"/>
                                        <p:tgtEl>
                                          <p:spTgt spid="52"/>
                                        </p:tgtEl>
                                        <p:attrNameLst>
                                          <p:attrName>ppt_x</p:attrName>
                                        </p:attrNameLst>
                                      </p:cBhvr>
                                      <p:tavLst>
                                        <p:tav tm="0">
                                          <p:val>
                                            <p:strVal val="#ppt_x-#ppt_w*1.125000"/>
                                          </p:val>
                                        </p:tav>
                                        <p:tav tm="100000">
                                          <p:val>
                                            <p:strVal val="#ppt_x"/>
                                          </p:val>
                                        </p:tav>
                                      </p:tavLst>
                                    </p:anim>
                                    <p:animEffect transition="in" filter="wipe(right)">
                                      <p:cBhvr>
                                        <p:cTn id="27" dur="500"/>
                                        <p:tgtEl>
                                          <p:spTgt spid="52"/>
                                        </p:tgtEl>
                                      </p:cBhvr>
                                    </p:animEffect>
                                  </p:childTnLst>
                                </p:cTn>
                              </p:par>
                            </p:childTnLst>
                          </p:cTn>
                        </p:par>
                        <p:par>
                          <p:cTn id="28" fill="hold">
                            <p:stCondLst>
                              <p:cond delay="2500"/>
                            </p:stCondLst>
                            <p:childTnLst>
                              <p:par>
                                <p:cTn id="29" presetID="12" presetClass="entr" presetSubtype="8"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additive="base">
                                        <p:cTn id="31" dur="500"/>
                                        <p:tgtEl>
                                          <p:spTgt spid="58"/>
                                        </p:tgtEl>
                                        <p:attrNameLst>
                                          <p:attrName>ppt_x</p:attrName>
                                        </p:attrNameLst>
                                      </p:cBhvr>
                                      <p:tavLst>
                                        <p:tav tm="0">
                                          <p:val>
                                            <p:strVal val="#ppt_x-#ppt_w*1.125000"/>
                                          </p:val>
                                        </p:tav>
                                        <p:tav tm="100000">
                                          <p:val>
                                            <p:strVal val="#ppt_x"/>
                                          </p:val>
                                        </p:tav>
                                      </p:tavLst>
                                    </p:anim>
                                    <p:animEffect transition="in" filter="wipe(right)">
                                      <p:cBhvr>
                                        <p:cTn id="3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AutoShape 14"/>
          <p:cNvSpPr>
            <a:spLocks noChangeArrowheads="1"/>
          </p:cNvSpPr>
          <p:nvPr/>
        </p:nvSpPr>
        <p:spPr bwMode="gray">
          <a:xfrm>
            <a:off x="4284830" y="1844824"/>
            <a:ext cx="247009" cy="3176868"/>
          </a:xfrm>
          <a:prstGeom prst="roundRect">
            <a:avLst>
              <a:gd name="adj" fmla="val 50000"/>
            </a:avLst>
          </a:prstGeom>
          <a:solidFill>
            <a:sysClr val="window" lastClr="FFFFFF">
              <a:lumMod val="65000"/>
              <a:alpha val="69804"/>
            </a:sysClr>
          </a:solidFill>
          <a:ln w="12700" cmpd="sng">
            <a:no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5" name="组合 34"/>
          <p:cNvGrpSpPr/>
          <p:nvPr/>
        </p:nvGrpSpPr>
        <p:grpSpPr>
          <a:xfrm>
            <a:off x="1690038" y="2520477"/>
            <a:ext cx="2794011" cy="573469"/>
            <a:chOff x="946765" y="1891680"/>
            <a:chExt cx="3726211" cy="764802"/>
          </a:xfrm>
        </p:grpSpPr>
        <p:sp>
          <p:nvSpPr>
            <p:cNvPr id="36" name="椭圆 35"/>
            <p:cNvSpPr/>
            <p:nvPr/>
          </p:nvSpPr>
          <p:spPr>
            <a:xfrm flipH="1">
              <a:off x="4483238" y="2152317"/>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微软雅黑"/>
              </a:endParaRPr>
            </a:p>
          </p:txBody>
        </p:sp>
        <p:sp>
          <p:nvSpPr>
            <p:cNvPr id="37" name="椭圆形标注 36"/>
            <p:cNvSpPr/>
            <p:nvPr/>
          </p:nvSpPr>
          <p:spPr>
            <a:xfrm rot="15378986">
              <a:off x="1000171" y="1895528"/>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微软雅黑"/>
              </a:endParaRPr>
            </a:p>
          </p:txBody>
        </p:sp>
        <p:sp>
          <p:nvSpPr>
            <p:cNvPr id="38" name="TextBox 37"/>
            <p:cNvSpPr txBox="1"/>
            <p:nvPr/>
          </p:nvSpPr>
          <p:spPr>
            <a:xfrm>
              <a:off x="946765" y="2071792"/>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685617" eaLnBrk="1" fontAlgn="auto" latinLnBrk="0" hangingPunct="1">
                <a:lnSpc>
                  <a:spcPct val="80000"/>
                </a:lnSpc>
                <a:spcBef>
                  <a:spcPts val="0"/>
                </a:spcBef>
                <a:spcAft>
                  <a:spcPts val="0"/>
                </a:spcAft>
                <a:buClrTx/>
                <a:buSzTx/>
                <a:buFontTx/>
                <a:buNone/>
                <a:tabLst/>
                <a:defRPr/>
              </a:pPr>
              <a:r>
                <a:rPr kumimoji="0" lang="en-US" altLang="zh-CN" sz="2399"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02</a:t>
              </a:r>
              <a:endParaRPr kumimoji="0" lang="zh-CN" altLang="en-US" sz="2399"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cxnSp>
          <p:nvCxnSpPr>
            <p:cNvPr id="39" name="直接连接符 38"/>
            <p:cNvCxnSpPr>
              <a:stCxn id="36" idx="6"/>
            </p:cNvCxnSpPr>
            <p:nvPr/>
          </p:nvCxnSpPr>
          <p:spPr>
            <a:xfrm flipH="1">
              <a:off x="1827759" y="2239929"/>
              <a:ext cx="2635918" cy="0"/>
            </a:xfrm>
            <a:prstGeom prst="line">
              <a:avLst/>
            </a:prstGeom>
            <a:noFill/>
            <a:ln w="19050" cmpd="sng">
              <a:solidFill>
                <a:srgbClr val="FF0000"/>
              </a:solidFill>
              <a:round/>
              <a:headEnd/>
              <a:tailEnd/>
            </a:ln>
            <a:effectLst/>
          </p:spPr>
        </p:cxnSp>
      </p:grpSp>
      <p:grpSp>
        <p:nvGrpSpPr>
          <p:cNvPr id="40" name="组合 39"/>
          <p:cNvGrpSpPr/>
          <p:nvPr/>
        </p:nvGrpSpPr>
        <p:grpSpPr>
          <a:xfrm>
            <a:off x="1690038" y="3756736"/>
            <a:ext cx="2794011" cy="573469"/>
            <a:chOff x="946765" y="3540407"/>
            <a:chExt cx="3726211" cy="764802"/>
          </a:xfrm>
          <a:effectLst/>
        </p:grpSpPr>
        <p:sp>
          <p:nvSpPr>
            <p:cNvPr id="41" name="椭圆 40"/>
            <p:cNvSpPr/>
            <p:nvPr/>
          </p:nvSpPr>
          <p:spPr>
            <a:xfrm flipH="1">
              <a:off x="4483238" y="3801044"/>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微软雅黑"/>
              </a:endParaRPr>
            </a:p>
          </p:txBody>
        </p:sp>
        <p:cxnSp>
          <p:nvCxnSpPr>
            <p:cNvPr id="42" name="直接连接符 41"/>
            <p:cNvCxnSpPr>
              <a:stCxn id="41" idx="6"/>
            </p:cNvCxnSpPr>
            <p:nvPr/>
          </p:nvCxnSpPr>
          <p:spPr>
            <a:xfrm flipH="1">
              <a:off x="1827759" y="3888656"/>
              <a:ext cx="2635918" cy="0"/>
            </a:xfrm>
            <a:prstGeom prst="line">
              <a:avLst/>
            </a:prstGeom>
            <a:noFill/>
            <a:ln w="19050" cmpd="sng">
              <a:solidFill>
                <a:srgbClr val="FF0000"/>
              </a:solidFill>
              <a:round/>
              <a:headEnd/>
              <a:tailEnd/>
            </a:ln>
            <a:effectLst/>
          </p:spPr>
        </p:cxnSp>
        <p:sp>
          <p:nvSpPr>
            <p:cNvPr id="43" name="椭圆形标注 42"/>
            <p:cNvSpPr/>
            <p:nvPr/>
          </p:nvSpPr>
          <p:spPr>
            <a:xfrm rot="15378986">
              <a:off x="1000171" y="3544255"/>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微软雅黑"/>
              </a:endParaRPr>
            </a:p>
          </p:txBody>
        </p:sp>
        <p:sp>
          <p:nvSpPr>
            <p:cNvPr id="44" name="TextBox 43"/>
            <p:cNvSpPr txBox="1"/>
            <p:nvPr/>
          </p:nvSpPr>
          <p:spPr>
            <a:xfrm>
              <a:off x="946765" y="3720519"/>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685617" eaLnBrk="1" fontAlgn="auto" latinLnBrk="0" hangingPunct="1">
                <a:lnSpc>
                  <a:spcPct val="80000"/>
                </a:lnSpc>
                <a:spcBef>
                  <a:spcPts val="0"/>
                </a:spcBef>
                <a:spcAft>
                  <a:spcPts val="0"/>
                </a:spcAft>
                <a:buClrTx/>
                <a:buSzTx/>
                <a:buFontTx/>
                <a:buNone/>
                <a:tabLst/>
                <a:defRPr/>
              </a:pPr>
              <a:r>
                <a:rPr kumimoji="0" lang="en-US" altLang="zh-CN" sz="2399"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04</a:t>
              </a:r>
              <a:endParaRPr kumimoji="0" lang="zh-CN" altLang="en-US" sz="2399"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grpSp>
        <p:nvGrpSpPr>
          <p:cNvPr id="45" name="组合 44"/>
          <p:cNvGrpSpPr/>
          <p:nvPr/>
        </p:nvGrpSpPr>
        <p:grpSpPr>
          <a:xfrm>
            <a:off x="4339442" y="1899853"/>
            <a:ext cx="2824246" cy="573469"/>
            <a:chOff x="4480122" y="1063989"/>
            <a:chExt cx="3766533" cy="764802"/>
          </a:xfrm>
        </p:grpSpPr>
        <p:sp>
          <p:nvSpPr>
            <p:cNvPr id="46" name="椭圆 45"/>
            <p:cNvSpPr/>
            <p:nvPr/>
          </p:nvSpPr>
          <p:spPr>
            <a:xfrm>
              <a:off x="4480122" y="1324626"/>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微软雅黑"/>
              </a:endParaRPr>
            </a:p>
          </p:txBody>
        </p:sp>
        <p:sp>
          <p:nvSpPr>
            <p:cNvPr id="47" name="椭圆形标注 46"/>
            <p:cNvSpPr/>
            <p:nvPr/>
          </p:nvSpPr>
          <p:spPr>
            <a:xfrm rot="6221014" flipH="1">
              <a:off x="7428447" y="1067837"/>
              <a:ext cx="764802" cy="757106"/>
            </a:xfrm>
            <a:prstGeom prst="wedgeEllipseCallout">
              <a:avLst>
                <a:gd name="adj1" fmla="val -11257"/>
                <a:gd name="adj2" fmla="val 65210"/>
              </a:avLst>
            </a:prstGeom>
            <a:solidFill>
              <a:srgbClr val="FF0000"/>
            </a:solidFill>
            <a:ln w="19050" cmpd="sng">
              <a:no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48" name="TextBox 47"/>
            <p:cNvSpPr txBox="1"/>
            <p:nvPr/>
          </p:nvSpPr>
          <p:spPr>
            <a:xfrm flipH="1">
              <a:off x="7402294" y="1244101"/>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685617" eaLnBrk="1" fontAlgn="auto" latinLnBrk="0" hangingPunct="1">
                <a:lnSpc>
                  <a:spcPct val="80000"/>
                </a:lnSpc>
                <a:spcBef>
                  <a:spcPts val="0"/>
                </a:spcBef>
                <a:spcAft>
                  <a:spcPts val="0"/>
                </a:spcAft>
                <a:buClrTx/>
                <a:buSzTx/>
                <a:buFontTx/>
                <a:buNone/>
                <a:tabLst/>
                <a:defRPr/>
              </a:pPr>
              <a:r>
                <a:rPr kumimoji="0" lang="en-US" altLang="zh-CN" sz="2399"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01</a:t>
              </a:r>
              <a:endParaRPr kumimoji="0" lang="zh-CN" altLang="en-US" sz="2399"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cxnSp>
          <p:nvCxnSpPr>
            <p:cNvPr id="49" name="直接连接符 48"/>
            <p:cNvCxnSpPr>
              <a:stCxn id="46" idx="6"/>
            </p:cNvCxnSpPr>
            <p:nvPr/>
          </p:nvCxnSpPr>
          <p:spPr>
            <a:xfrm>
              <a:off x="4650296" y="1412238"/>
              <a:ext cx="2682718" cy="0"/>
            </a:xfrm>
            <a:prstGeom prst="line">
              <a:avLst/>
            </a:prstGeom>
            <a:noFill/>
            <a:ln w="19050" cmpd="sng">
              <a:solidFill>
                <a:srgbClr val="FF0000"/>
              </a:solidFill>
              <a:round/>
              <a:headEnd/>
              <a:tailEnd/>
            </a:ln>
            <a:effectLst/>
          </p:spPr>
        </p:cxnSp>
      </p:grpSp>
      <p:grpSp>
        <p:nvGrpSpPr>
          <p:cNvPr id="50" name="组合 49"/>
          <p:cNvGrpSpPr/>
          <p:nvPr/>
        </p:nvGrpSpPr>
        <p:grpSpPr>
          <a:xfrm>
            <a:off x="4339442" y="3136112"/>
            <a:ext cx="2824246" cy="573469"/>
            <a:chOff x="4480122" y="2712716"/>
            <a:chExt cx="3766533" cy="764802"/>
          </a:xfrm>
        </p:grpSpPr>
        <p:sp>
          <p:nvSpPr>
            <p:cNvPr id="51" name="椭圆 50"/>
            <p:cNvSpPr/>
            <p:nvPr/>
          </p:nvSpPr>
          <p:spPr>
            <a:xfrm>
              <a:off x="4480122" y="2973353"/>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微软雅黑"/>
              </a:endParaRPr>
            </a:p>
          </p:txBody>
        </p:sp>
        <p:sp>
          <p:nvSpPr>
            <p:cNvPr id="52" name="椭圆形标注 51"/>
            <p:cNvSpPr/>
            <p:nvPr/>
          </p:nvSpPr>
          <p:spPr>
            <a:xfrm rot="6221014" flipH="1">
              <a:off x="7428447" y="2716564"/>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微软雅黑"/>
              </a:endParaRPr>
            </a:p>
          </p:txBody>
        </p:sp>
        <p:sp>
          <p:nvSpPr>
            <p:cNvPr id="53" name="TextBox 52"/>
            <p:cNvSpPr txBox="1"/>
            <p:nvPr/>
          </p:nvSpPr>
          <p:spPr>
            <a:xfrm flipH="1">
              <a:off x="7402294" y="2892828"/>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685617" eaLnBrk="1" fontAlgn="auto" latinLnBrk="0" hangingPunct="1">
                <a:lnSpc>
                  <a:spcPct val="80000"/>
                </a:lnSpc>
                <a:spcBef>
                  <a:spcPts val="0"/>
                </a:spcBef>
                <a:spcAft>
                  <a:spcPts val="0"/>
                </a:spcAft>
                <a:buClrTx/>
                <a:buSzTx/>
                <a:buFontTx/>
                <a:buNone/>
                <a:tabLst/>
                <a:defRPr/>
              </a:pPr>
              <a:r>
                <a:rPr kumimoji="0" lang="en-US" altLang="zh-CN" sz="2399"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03</a:t>
              </a:r>
              <a:endParaRPr kumimoji="0" lang="zh-CN" altLang="en-US" sz="2399"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cxnSp>
          <p:nvCxnSpPr>
            <p:cNvPr id="54" name="直接连接符 53"/>
            <p:cNvCxnSpPr>
              <a:stCxn id="51" idx="6"/>
            </p:cNvCxnSpPr>
            <p:nvPr/>
          </p:nvCxnSpPr>
          <p:spPr>
            <a:xfrm>
              <a:off x="4650291" y="3060965"/>
              <a:ext cx="2682718" cy="0"/>
            </a:xfrm>
            <a:prstGeom prst="line">
              <a:avLst/>
            </a:prstGeom>
            <a:noFill/>
            <a:ln w="19050" cmpd="sng">
              <a:solidFill>
                <a:srgbClr val="FF0000"/>
              </a:solidFill>
              <a:round/>
              <a:headEnd/>
              <a:tailEnd/>
            </a:ln>
            <a:effectLst/>
          </p:spPr>
        </p:cxnSp>
      </p:grpSp>
      <p:grpSp>
        <p:nvGrpSpPr>
          <p:cNvPr id="55" name="组合 54"/>
          <p:cNvGrpSpPr/>
          <p:nvPr/>
        </p:nvGrpSpPr>
        <p:grpSpPr>
          <a:xfrm>
            <a:off x="4339442" y="4389214"/>
            <a:ext cx="2824246" cy="573469"/>
            <a:chOff x="4480122" y="4383906"/>
            <a:chExt cx="3766533" cy="764802"/>
          </a:xfrm>
        </p:grpSpPr>
        <p:sp>
          <p:nvSpPr>
            <p:cNvPr id="56" name="椭圆形标注 55"/>
            <p:cNvSpPr/>
            <p:nvPr/>
          </p:nvSpPr>
          <p:spPr>
            <a:xfrm rot="6221014" flipH="1">
              <a:off x="7428447" y="4387754"/>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ysClr val="window" lastClr="FFFFFF"/>
                </a:solidFill>
                <a:effectLst/>
                <a:uLnTx/>
                <a:uFillTx/>
                <a:latin typeface="Calibri"/>
                <a:ea typeface="微软雅黑"/>
              </a:endParaRPr>
            </a:p>
          </p:txBody>
        </p:sp>
        <p:grpSp>
          <p:nvGrpSpPr>
            <p:cNvPr id="57" name="组合 56"/>
            <p:cNvGrpSpPr/>
            <p:nvPr/>
          </p:nvGrpSpPr>
          <p:grpSpPr>
            <a:xfrm>
              <a:off x="4480122" y="4564018"/>
              <a:ext cx="3766533" cy="517013"/>
              <a:chOff x="4480122" y="4564018"/>
              <a:chExt cx="3766533" cy="517013"/>
            </a:xfrm>
          </p:grpSpPr>
          <p:sp>
            <p:nvSpPr>
              <p:cNvPr id="58" name="椭圆 57"/>
              <p:cNvSpPr/>
              <p:nvPr/>
            </p:nvSpPr>
            <p:spPr>
              <a:xfrm>
                <a:off x="4480122" y="4644543"/>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微软雅黑"/>
                </a:endParaRPr>
              </a:p>
            </p:txBody>
          </p:sp>
          <p:cxnSp>
            <p:nvCxnSpPr>
              <p:cNvPr id="59" name="直接连接符 58"/>
              <p:cNvCxnSpPr>
                <a:stCxn id="58" idx="6"/>
              </p:cNvCxnSpPr>
              <p:nvPr/>
            </p:nvCxnSpPr>
            <p:spPr>
              <a:xfrm>
                <a:off x="4650291" y="4732155"/>
                <a:ext cx="2682718" cy="0"/>
              </a:xfrm>
              <a:prstGeom prst="line">
                <a:avLst/>
              </a:prstGeom>
              <a:noFill/>
              <a:ln w="19050" cmpd="sng">
                <a:solidFill>
                  <a:srgbClr val="FF0000"/>
                </a:solidFill>
                <a:round/>
                <a:headEnd/>
                <a:tailEnd/>
              </a:ln>
              <a:effectLst/>
            </p:spPr>
          </p:cxnSp>
          <p:sp>
            <p:nvSpPr>
              <p:cNvPr id="60" name="TextBox 59"/>
              <p:cNvSpPr txBox="1"/>
              <p:nvPr/>
            </p:nvSpPr>
            <p:spPr>
              <a:xfrm flipH="1">
                <a:off x="7402294" y="4564018"/>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685617" eaLnBrk="1" fontAlgn="auto" latinLnBrk="0" hangingPunct="1">
                  <a:lnSpc>
                    <a:spcPct val="80000"/>
                  </a:lnSpc>
                  <a:spcBef>
                    <a:spcPts val="0"/>
                  </a:spcBef>
                  <a:spcAft>
                    <a:spcPts val="0"/>
                  </a:spcAft>
                  <a:buClrTx/>
                  <a:buSzTx/>
                  <a:buFontTx/>
                  <a:buNone/>
                  <a:tabLst/>
                  <a:defRPr/>
                </a:pPr>
                <a:r>
                  <a:rPr kumimoji="0" lang="en-US" altLang="zh-CN" sz="2399"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rPr>
                  <a:t>05</a:t>
                </a:r>
                <a:endParaRPr kumimoji="0" lang="zh-CN" altLang="en-US" sz="2399" b="1" i="0" u="none" strike="noStrike" kern="0" cap="none" spc="0" normalizeH="0" baseline="0" noProof="0" dirty="0">
                  <a:ln w="18415" cmpd="sng">
                    <a:noFill/>
                    <a:prstDash val="solid"/>
                  </a:ln>
                  <a:solidFill>
                    <a:sysClr val="window" lastClr="FFFFFF"/>
                  </a:solidFill>
                  <a:effectLst/>
                  <a:uLnTx/>
                  <a:uFillTx/>
                  <a:latin typeface="Arial Rounded MT Bold" pitchFamily="34" charset="0"/>
                  <a:ea typeface="微软雅黑" pitchFamily="34" charset="-122"/>
                  <a:cs typeface="Times New Roman" pitchFamily="18" charset="0"/>
                </a:endParaRPr>
              </a:p>
            </p:txBody>
          </p:sp>
        </p:grpSp>
      </p:grpSp>
      <p:sp>
        <p:nvSpPr>
          <p:cNvPr id="61" name="TextBox 60"/>
          <p:cNvSpPr txBox="1"/>
          <p:nvPr/>
        </p:nvSpPr>
        <p:spPr>
          <a:xfrm>
            <a:off x="2302588" y="1913595"/>
            <a:ext cx="1913887" cy="50783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2" name="TextBox 61"/>
          <p:cNvSpPr txBox="1"/>
          <p:nvPr/>
        </p:nvSpPr>
        <p:spPr>
          <a:xfrm>
            <a:off x="4546201" y="2544727"/>
            <a:ext cx="1913887" cy="5078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3" name="TextBox 62"/>
          <p:cNvSpPr txBox="1"/>
          <p:nvPr/>
        </p:nvSpPr>
        <p:spPr>
          <a:xfrm>
            <a:off x="2302588" y="3199352"/>
            <a:ext cx="1913887" cy="5078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4" name="TextBox 63"/>
          <p:cNvSpPr txBox="1"/>
          <p:nvPr/>
        </p:nvSpPr>
        <p:spPr>
          <a:xfrm>
            <a:off x="4546201" y="3830484"/>
            <a:ext cx="1913887" cy="5078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5" name="TextBox 64"/>
          <p:cNvSpPr txBox="1"/>
          <p:nvPr/>
        </p:nvSpPr>
        <p:spPr>
          <a:xfrm>
            <a:off x="2318046" y="4452595"/>
            <a:ext cx="1913887" cy="5078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outHorizontal)">
                                      <p:cBhvr>
                                        <p:cTn id="7" dur="500"/>
                                        <p:tgtEl>
                                          <p:spTgt spid="3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left)">
                                      <p:cBhvr>
                                        <p:cTn id="11" dur="500"/>
                                        <p:tgtEl>
                                          <p:spTgt spid="45"/>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61"/>
                                        </p:tgtEl>
                                        <p:attrNameLst>
                                          <p:attrName>style.visibility</p:attrName>
                                        </p:attrNameLst>
                                      </p:cBhvr>
                                      <p:to>
                                        <p:strVal val="visible"/>
                                      </p:to>
                                    </p:set>
                                    <p:animEffect transition="in" filter="wipe(right)">
                                      <p:cBhvr>
                                        <p:cTn id="14" dur="500"/>
                                        <p:tgtEl>
                                          <p:spTgt spid="61"/>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wipe(left)">
                                      <p:cBhvr>
                                        <p:cTn id="18" dur="500"/>
                                        <p:tgtEl>
                                          <p:spTgt spid="62"/>
                                        </p:tgtEl>
                                      </p:cBhvr>
                                    </p:animEffect>
                                  </p:childTnLst>
                                </p:cTn>
                              </p:par>
                              <p:par>
                                <p:cTn id="19" presetID="22" presetClass="entr" presetSubtype="2"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right)">
                                      <p:cBhvr>
                                        <p:cTn id="21" dur="500"/>
                                        <p:tgtEl>
                                          <p:spTgt spid="35"/>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500"/>
                                        <p:tgtEl>
                                          <p:spTgt spid="50"/>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wipe(right)">
                                      <p:cBhvr>
                                        <p:cTn id="28" dur="500"/>
                                        <p:tgtEl>
                                          <p:spTgt spid="63"/>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wipe(left)">
                                      <p:cBhvr>
                                        <p:cTn id="32" dur="500"/>
                                        <p:tgtEl>
                                          <p:spTgt spid="64"/>
                                        </p:tgtEl>
                                      </p:cBhvr>
                                    </p:animEffect>
                                  </p:childTnLst>
                                </p:cTn>
                              </p:par>
                              <p:par>
                                <p:cTn id="33" presetID="22" presetClass="entr" presetSubtype="2" fill="hold"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wipe(right)">
                                      <p:cBhvr>
                                        <p:cTn id="35" dur="500"/>
                                        <p:tgtEl>
                                          <p:spTgt spid="40"/>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left)">
                                      <p:cBhvr>
                                        <p:cTn id="39" dur="500"/>
                                        <p:tgtEl>
                                          <p:spTgt spid="5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ipe(right)">
                                      <p:cBhvr>
                                        <p:cTn id="4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61" grpId="0"/>
      <p:bldP spid="62" grpId="0"/>
      <p:bldP spid="63" grpId="0"/>
      <p:bldP spid="64" grpId="0"/>
      <p:bldP spid="6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93099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组合 10"/>
          <p:cNvGrpSpPr/>
          <p:nvPr/>
        </p:nvGrpSpPr>
        <p:grpSpPr>
          <a:xfrm>
            <a:off x="3709134" y="1939522"/>
            <a:ext cx="1725732" cy="1731170"/>
            <a:chOff x="6609209" y="790981"/>
            <a:chExt cx="2301875" cy="2308226"/>
          </a:xfrm>
        </p:grpSpPr>
        <p:sp>
          <p:nvSpPr>
            <p:cNvPr id="12"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4" name="TextBox 13"/>
          <p:cNvSpPr txBox="1"/>
          <p:nvPr/>
        </p:nvSpPr>
        <p:spPr>
          <a:xfrm>
            <a:off x="2442201" y="3772220"/>
            <a:ext cx="4506063" cy="684785"/>
          </a:xfrm>
          <a:prstGeom prst="rect">
            <a:avLst/>
          </a:prstGeom>
          <a:noFill/>
        </p:spPr>
        <p:txBody>
          <a:bodyPr wrap="square" lIns="68562" tIns="34281" rIns="68562" bIns="34281"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4000" b="0" i="0" u="none" strike="noStrike" kern="0" cap="none" spc="0" normalizeH="0" baseline="0" noProof="0" dirty="0" smtClean="0">
                <a:ln>
                  <a:noFill/>
                </a:ln>
                <a:solidFill>
                  <a:sysClr val="window" lastClr="FFFFFF"/>
                </a:solidFill>
                <a:effectLst/>
                <a:uLnTx/>
                <a:uFillTx/>
                <a:latin typeface="方正正粗黑简体" panose="02000000000000000000" pitchFamily="2" charset="-122"/>
                <a:ea typeface="方正正粗黑简体" panose="02000000000000000000" pitchFamily="2" charset="-122"/>
              </a:rPr>
              <a:t>输入第三部分标题</a:t>
            </a:r>
            <a:endParaRPr kumimoji="0" lang="zh-CN" altLang="en-US" sz="4000" b="0" i="0" u="none" strike="noStrike" kern="0" cap="none" spc="0" normalizeH="0" baseline="0" noProof="0" dirty="0">
              <a:ln>
                <a:noFill/>
              </a:ln>
              <a:solidFill>
                <a:sysClr val="window" lastClr="FFFFFF"/>
              </a:solidFill>
              <a:effectLst/>
              <a:uLnTx/>
              <a:uFillTx/>
              <a:latin typeface="方正正粗黑简体" panose="02000000000000000000" pitchFamily="2" charset="-122"/>
              <a:ea typeface="方正正粗黑简体" panose="02000000000000000000" pitchFamily="2" charset="-122"/>
            </a:endParaRPr>
          </a:p>
        </p:txBody>
      </p:sp>
      <p:cxnSp>
        <p:nvCxnSpPr>
          <p:cNvPr id="15" name="直接连接符 14"/>
          <p:cNvCxnSpPr/>
          <p:nvPr/>
        </p:nvCxnSpPr>
        <p:spPr bwMode="auto">
          <a:xfrm>
            <a:off x="2362937" y="4390226"/>
            <a:ext cx="4711410" cy="0"/>
          </a:xfrm>
          <a:prstGeom prst="line">
            <a:avLst/>
          </a:prstGeom>
          <a:solidFill>
            <a:srgbClr val="FF6600"/>
          </a:solidFill>
          <a:ln w="9525" cap="flat"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15"/>
          <p:cNvSpPr txBox="1"/>
          <p:nvPr/>
        </p:nvSpPr>
        <p:spPr>
          <a:xfrm>
            <a:off x="4141472" y="2065055"/>
            <a:ext cx="924645" cy="1559739"/>
          </a:xfrm>
          <a:prstGeom prst="rect">
            <a:avLst/>
          </a:prstGeom>
          <a:noFill/>
        </p:spPr>
        <p:txBody>
          <a:bodyPr wrap="none" lIns="81614" tIns="40807" rIns="81614" bIns="40807" rtlCol="0">
            <a:spAutoFit/>
          </a:bodyPr>
          <a:lstStyle/>
          <a:p>
            <a:r>
              <a:rPr lang="en-US" altLang="zh-CN" sz="9600" b="1" dirty="0" smtClean="0">
                <a:solidFill>
                  <a:srgbClr val="C00000"/>
                </a:solidFill>
                <a:latin typeface="+mn-ea"/>
              </a:rPr>
              <a:t>3</a:t>
            </a:r>
            <a:endParaRPr lang="zh-CN" altLang="en-US" sz="9600" b="1" dirty="0">
              <a:solidFill>
                <a:srgbClr val="C00000"/>
              </a:solidFill>
              <a:latin typeface="+mn-ea"/>
            </a:endParaRPr>
          </a:p>
        </p:txBody>
      </p:sp>
      <p:sp>
        <p:nvSpPr>
          <p:cNvPr id="17" name="TextBox 16"/>
          <p:cNvSpPr txBox="1"/>
          <p:nvPr/>
        </p:nvSpPr>
        <p:spPr>
          <a:xfrm>
            <a:off x="2267744" y="4450844"/>
            <a:ext cx="4793334" cy="9233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文字内容点击添加文字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endPar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1000"/>
                                        <p:tgtEl>
                                          <p:spTgt spid="11"/>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 calcmode="lin" valueType="num">
                                      <p:cBhvr>
                                        <p:cTn id="17" dur="500" fill="hold"/>
                                        <p:tgtEl>
                                          <p:spTgt spid="16"/>
                                        </p:tgtEl>
                                        <p:attrNameLst>
                                          <p:attrName>style.rotation</p:attrName>
                                        </p:attrNameLst>
                                      </p:cBhvr>
                                      <p:tavLst>
                                        <p:tav tm="0">
                                          <p:val>
                                            <p:fltVal val="360"/>
                                          </p:val>
                                        </p:tav>
                                        <p:tav tm="100000">
                                          <p:val>
                                            <p:fltVal val="0"/>
                                          </p:val>
                                        </p:tav>
                                      </p:tavLst>
                                    </p:anim>
                                    <p:animEffect transition="in" filter="fade">
                                      <p:cBhvr>
                                        <p:cTn id="18" dur="500"/>
                                        <p:tgtEl>
                                          <p:spTgt spid="16"/>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anim calcmode="lin" valueType="num">
                                      <p:cBhvr>
                                        <p:cTn id="2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4"/>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inVertical)">
                                      <p:cBhvr>
                                        <p:cTn id="30" dur="500"/>
                                        <p:tgtEl>
                                          <p:spTgt spid="15"/>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 calcmode="lin" valueType="num">
                                      <p:cBhvr>
                                        <p:cTn id="36" dur="500" fill="hold"/>
                                        <p:tgtEl>
                                          <p:spTgt spid="17"/>
                                        </p:tgtEl>
                                        <p:attrNameLst>
                                          <p:attrName>style.rotation</p:attrName>
                                        </p:attrNameLst>
                                      </p:cBhvr>
                                      <p:tavLst>
                                        <p:tav tm="0">
                                          <p:val>
                                            <p:fltVal val="90"/>
                                          </p:val>
                                        </p:tav>
                                        <p:tav tm="100000">
                                          <p:val>
                                            <p:fltVal val="0"/>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96909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组合 10"/>
          <p:cNvGrpSpPr/>
          <p:nvPr/>
        </p:nvGrpSpPr>
        <p:grpSpPr>
          <a:xfrm>
            <a:off x="3709134" y="1977622"/>
            <a:ext cx="1725732" cy="1731170"/>
            <a:chOff x="6609209" y="790981"/>
            <a:chExt cx="2301875" cy="2308226"/>
          </a:xfrm>
        </p:grpSpPr>
        <p:sp>
          <p:nvSpPr>
            <p:cNvPr id="12"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4" name="TextBox 13"/>
          <p:cNvSpPr txBox="1"/>
          <p:nvPr/>
        </p:nvSpPr>
        <p:spPr>
          <a:xfrm>
            <a:off x="2442201" y="3810320"/>
            <a:ext cx="4506063" cy="684785"/>
          </a:xfrm>
          <a:prstGeom prst="rect">
            <a:avLst/>
          </a:prstGeom>
          <a:noFill/>
        </p:spPr>
        <p:txBody>
          <a:bodyPr wrap="square" lIns="68562" tIns="34281" rIns="68562" bIns="34281"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4000" b="0" i="0" u="none" strike="noStrike" kern="0" cap="none" spc="0" normalizeH="0" baseline="0" noProof="0" dirty="0" smtClean="0">
                <a:ln>
                  <a:noFill/>
                </a:ln>
                <a:solidFill>
                  <a:sysClr val="window" lastClr="FFFFFF"/>
                </a:solidFill>
                <a:effectLst/>
                <a:uLnTx/>
                <a:uFillTx/>
                <a:latin typeface="方正正粗黑简体" panose="02000000000000000000" pitchFamily="2" charset="-122"/>
                <a:ea typeface="方正正粗黑简体" panose="02000000000000000000" pitchFamily="2" charset="-122"/>
              </a:rPr>
              <a:t>输入第一部分标题</a:t>
            </a:r>
            <a:endParaRPr kumimoji="0" lang="zh-CN" altLang="en-US" sz="4000" b="0" i="0" u="none" strike="noStrike" kern="0" cap="none" spc="0" normalizeH="0" baseline="0" noProof="0" dirty="0">
              <a:ln>
                <a:noFill/>
              </a:ln>
              <a:solidFill>
                <a:sysClr val="window" lastClr="FFFFFF"/>
              </a:solidFill>
              <a:effectLst/>
              <a:uLnTx/>
              <a:uFillTx/>
              <a:latin typeface="方正正粗黑简体" panose="02000000000000000000" pitchFamily="2" charset="-122"/>
              <a:ea typeface="方正正粗黑简体" panose="02000000000000000000" pitchFamily="2" charset="-122"/>
            </a:endParaRPr>
          </a:p>
        </p:txBody>
      </p:sp>
      <p:cxnSp>
        <p:nvCxnSpPr>
          <p:cNvPr id="15" name="直接连接符 14"/>
          <p:cNvCxnSpPr/>
          <p:nvPr/>
        </p:nvCxnSpPr>
        <p:spPr bwMode="auto">
          <a:xfrm>
            <a:off x="2362937" y="4428326"/>
            <a:ext cx="4711410" cy="0"/>
          </a:xfrm>
          <a:prstGeom prst="line">
            <a:avLst/>
          </a:prstGeom>
          <a:solidFill>
            <a:srgbClr val="FF6600"/>
          </a:solidFill>
          <a:ln w="9525" cap="flat"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15"/>
          <p:cNvSpPr txBox="1"/>
          <p:nvPr/>
        </p:nvSpPr>
        <p:spPr>
          <a:xfrm>
            <a:off x="4141472" y="2103155"/>
            <a:ext cx="924645" cy="1559739"/>
          </a:xfrm>
          <a:prstGeom prst="rect">
            <a:avLst/>
          </a:prstGeom>
          <a:noFill/>
        </p:spPr>
        <p:txBody>
          <a:bodyPr wrap="none" lIns="81614" tIns="40807" rIns="81614" bIns="40807" rtlCol="0">
            <a:spAutoFit/>
          </a:bodyPr>
          <a:lstStyle/>
          <a:p>
            <a:r>
              <a:rPr lang="en-US" altLang="zh-CN" sz="9600" b="1" dirty="0">
                <a:solidFill>
                  <a:srgbClr val="C00000"/>
                </a:solidFill>
                <a:latin typeface="+mn-ea"/>
              </a:rPr>
              <a:t>1</a:t>
            </a:r>
            <a:endParaRPr lang="zh-CN" altLang="en-US" sz="9600" b="1" dirty="0">
              <a:solidFill>
                <a:srgbClr val="C00000"/>
              </a:solidFill>
              <a:latin typeface="+mn-ea"/>
            </a:endParaRPr>
          </a:p>
        </p:txBody>
      </p:sp>
      <p:sp>
        <p:nvSpPr>
          <p:cNvPr id="17" name="TextBox 16"/>
          <p:cNvSpPr txBox="1"/>
          <p:nvPr/>
        </p:nvSpPr>
        <p:spPr>
          <a:xfrm>
            <a:off x="2267744" y="4488944"/>
            <a:ext cx="4793334" cy="9233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文字内容点击添加文字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endPar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1000"/>
                                        <p:tgtEl>
                                          <p:spTgt spid="11"/>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 calcmode="lin" valueType="num">
                                      <p:cBhvr>
                                        <p:cTn id="17" dur="500" fill="hold"/>
                                        <p:tgtEl>
                                          <p:spTgt spid="16"/>
                                        </p:tgtEl>
                                        <p:attrNameLst>
                                          <p:attrName>style.rotation</p:attrName>
                                        </p:attrNameLst>
                                      </p:cBhvr>
                                      <p:tavLst>
                                        <p:tav tm="0">
                                          <p:val>
                                            <p:fltVal val="360"/>
                                          </p:val>
                                        </p:tav>
                                        <p:tav tm="100000">
                                          <p:val>
                                            <p:fltVal val="0"/>
                                          </p:val>
                                        </p:tav>
                                      </p:tavLst>
                                    </p:anim>
                                    <p:animEffect transition="in" filter="fade">
                                      <p:cBhvr>
                                        <p:cTn id="18" dur="500"/>
                                        <p:tgtEl>
                                          <p:spTgt spid="16"/>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anim calcmode="lin" valueType="num">
                                      <p:cBhvr>
                                        <p:cTn id="2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4"/>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inVertical)">
                                      <p:cBhvr>
                                        <p:cTn id="30" dur="500"/>
                                        <p:tgtEl>
                                          <p:spTgt spid="15"/>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 calcmode="lin" valueType="num">
                                      <p:cBhvr>
                                        <p:cTn id="36" dur="500" fill="hold"/>
                                        <p:tgtEl>
                                          <p:spTgt spid="17"/>
                                        </p:tgtEl>
                                        <p:attrNameLst>
                                          <p:attrName>style.rotation</p:attrName>
                                        </p:attrNameLst>
                                      </p:cBhvr>
                                      <p:tavLst>
                                        <p:tav tm="0">
                                          <p:val>
                                            <p:fltVal val="90"/>
                                          </p:val>
                                        </p:tav>
                                        <p:tav tm="100000">
                                          <p:val>
                                            <p:fltVal val="0"/>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954437" y="1840399"/>
            <a:ext cx="1319086" cy="2500658"/>
            <a:chOff x="1412949" y="1270654"/>
            <a:chExt cx="1242200" cy="2354901"/>
          </a:xfrm>
        </p:grpSpPr>
        <p:sp>
          <p:nvSpPr>
            <p:cNvPr id="41" name="圆角矩形 40"/>
            <p:cNvSpPr/>
            <p:nvPr/>
          </p:nvSpPr>
          <p:spPr bwMode="auto">
            <a:xfrm rot="5400000">
              <a:off x="849035" y="1841328"/>
              <a:ext cx="2354901" cy="1213553"/>
            </a:xfrm>
            <a:prstGeom prst="roundRect">
              <a:avLst>
                <a:gd name="adj" fmla="val 50000"/>
              </a:avLst>
            </a:prstGeom>
            <a:solidFill>
              <a:srgbClr val="FF0000"/>
            </a:solidFill>
            <a:ln w="349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endParaRPr>
            </a:p>
          </p:txBody>
        </p:sp>
        <p:sp>
          <p:nvSpPr>
            <p:cNvPr id="42" name="椭圆 41"/>
            <p:cNvSpPr/>
            <p:nvPr/>
          </p:nvSpPr>
          <p:spPr bwMode="auto">
            <a:xfrm>
              <a:off x="1552084" y="1411263"/>
              <a:ext cx="948800" cy="950068"/>
            </a:xfrm>
            <a:prstGeom prst="ellipse">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43" name="Text Box 39"/>
            <p:cNvSpPr txBox="1">
              <a:spLocks noChangeArrowheads="1"/>
            </p:cNvSpPr>
            <p:nvPr/>
          </p:nvSpPr>
          <p:spPr bwMode="auto">
            <a:xfrm>
              <a:off x="1505018" y="1355957"/>
              <a:ext cx="1042932" cy="521526"/>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marL="0" marR="0" lvl="0" indent="0" algn="ctr" defTabSz="914400" eaLnBrk="1" fontAlgn="auto" latinLnBrk="0" hangingPunct="1">
                <a:lnSpc>
                  <a:spcPct val="150000"/>
                </a:lnSpc>
                <a:spcBef>
                  <a:spcPts val="0"/>
                </a:spcBef>
                <a:spcAft>
                  <a:spcPts val="0"/>
                </a:spcAft>
                <a:buClr>
                  <a:sysClr val="window" lastClr="FFFFFF"/>
                </a:buClr>
                <a:buSzTx/>
                <a:buFontTx/>
                <a:buNone/>
                <a:tabLst/>
                <a:defRPr/>
              </a:pPr>
              <a:r>
                <a:rPr kumimoji="0" lang="en-US" altLang="zh-CN" sz="2399" b="0" i="0" u="none" strike="noStrike" kern="0" cap="none" spc="37" normalizeH="0" baseline="0" noProof="0" dirty="0">
                  <a:ln w="11430"/>
                  <a:solidFill>
                    <a:sysClr val="windowText" lastClr="000000">
                      <a:lumMod val="65000"/>
                      <a:lumOff val="35000"/>
                    </a:sysClr>
                  </a:solidFill>
                  <a:effectLst/>
                  <a:uLnTx/>
                  <a:uFillTx/>
                  <a:latin typeface="Arial" pitchFamily="34" charset="0"/>
                  <a:ea typeface="微软雅黑" pitchFamily="34" charset="-122"/>
                  <a:cs typeface="Arial" pitchFamily="34" charset="0"/>
                </a:rPr>
                <a:t>1</a:t>
              </a:r>
            </a:p>
          </p:txBody>
        </p:sp>
        <p:sp>
          <p:nvSpPr>
            <p:cNvPr id="44" name="矩形 261"/>
            <p:cNvSpPr>
              <a:spLocks noChangeArrowheads="1"/>
            </p:cNvSpPr>
            <p:nvPr/>
          </p:nvSpPr>
          <p:spPr bwMode="auto">
            <a:xfrm>
              <a:off x="1626377" y="1874249"/>
              <a:ext cx="826036" cy="282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添加文本</a:t>
              </a:r>
            </a:p>
          </p:txBody>
        </p:sp>
        <p:sp>
          <p:nvSpPr>
            <p:cNvPr id="45" name="Text Box 39"/>
            <p:cNvSpPr txBox="1">
              <a:spLocks noChangeArrowheads="1"/>
            </p:cNvSpPr>
            <p:nvPr/>
          </p:nvSpPr>
          <p:spPr bwMode="auto">
            <a:xfrm>
              <a:off x="1412949" y="2643505"/>
              <a:ext cx="1242200" cy="739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点击此处添加</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简要说明</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46" name="组合 45"/>
          <p:cNvGrpSpPr/>
          <p:nvPr/>
        </p:nvGrpSpPr>
        <p:grpSpPr>
          <a:xfrm>
            <a:off x="2874196" y="1840399"/>
            <a:ext cx="1315885" cy="2500658"/>
            <a:chOff x="3207278" y="1270654"/>
            <a:chExt cx="1239186" cy="2354901"/>
          </a:xfrm>
        </p:grpSpPr>
        <p:sp>
          <p:nvSpPr>
            <p:cNvPr id="47" name="圆角矩形 46"/>
            <p:cNvSpPr/>
            <p:nvPr/>
          </p:nvSpPr>
          <p:spPr bwMode="auto">
            <a:xfrm rot="5400000">
              <a:off x="2636604" y="1841328"/>
              <a:ext cx="2354901" cy="1213553"/>
            </a:xfrm>
            <a:prstGeom prst="roundRect">
              <a:avLst>
                <a:gd name="adj" fmla="val 50000"/>
              </a:avLst>
            </a:prstGeom>
            <a:solidFill>
              <a:srgbClr val="FF0000"/>
            </a:solidFill>
            <a:ln w="349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endParaRPr>
            </a:p>
          </p:txBody>
        </p:sp>
        <p:sp>
          <p:nvSpPr>
            <p:cNvPr id="48" name="椭圆 47"/>
            <p:cNvSpPr/>
            <p:nvPr/>
          </p:nvSpPr>
          <p:spPr bwMode="auto">
            <a:xfrm>
              <a:off x="3288808" y="1411263"/>
              <a:ext cx="948801" cy="950068"/>
            </a:xfrm>
            <a:prstGeom prst="ellipse">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49" name="Text Box 39"/>
            <p:cNvSpPr txBox="1">
              <a:spLocks noChangeArrowheads="1"/>
            </p:cNvSpPr>
            <p:nvPr/>
          </p:nvSpPr>
          <p:spPr bwMode="auto">
            <a:xfrm>
              <a:off x="3241741" y="1355957"/>
              <a:ext cx="1042932" cy="521526"/>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marL="0" marR="0" lvl="0" indent="0" algn="ctr" defTabSz="914400" eaLnBrk="1" fontAlgn="auto" latinLnBrk="0" hangingPunct="1">
                <a:lnSpc>
                  <a:spcPct val="150000"/>
                </a:lnSpc>
                <a:spcBef>
                  <a:spcPts val="0"/>
                </a:spcBef>
                <a:spcAft>
                  <a:spcPts val="0"/>
                </a:spcAft>
                <a:buClr>
                  <a:sysClr val="window" lastClr="FFFFFF"/>
                </a:buClr>
                <a:buSzTx/>
                <a:buFontTx/>
                <a:buNone/>
                <a:tabLst/>
                <a:defRPr/>
              </a:pPr>
              <a:r>
                <a:rPr kumimoji="0" lang="en-US" altLang="zh-CN" sz="2399" b="0" i="0" u="none" strike="noStrike" kern="0" cap="none" spc="37" normalizeH="0" baseline="0" noProof="0" dirty="0">
                  <a:ln w="11430"/>
                  <a:solidFill>
                    <a:sysClr val="windowText" lastClr="000000">
                      <a:lumMod val="65000"/>
                      <a:lumOff val="35000"/>
                    </a:sysClr>
                  </a:solidFill>
                  <a:effectLst/>
                  <a:uLnTx/>
                  <a:uFillTx/>
                  <a:latin typeface="Arial" pitchFamily="34" charset="0"/>
                  <a:ea typeface="微软雅黑" pitchFamily="34" charset="-122"/>
                  <a:cs typeface="Arial" pitchFamily="34" charset="0"/>
                </a:rPr>
                <a:t>2</a:t>
              </a:r>
            </a:p>
          </p:txBody>
        </p:sp>
        <p:sp>
          <p:nvSpPr>
            <p:cNvPr id="50" name="矩形 261"/>
            <p:cNvSpPr>
              <a:spLocks noChangeArrowheads="1"/>
            </p:cNvSpPr>
            <p:nvPr/>
          </p:nvSpPr>
          <p:spPr bwMode="auto">
            <a:xfrm>
              <a:off x="3413586" y="1931657"/>
              <a:ext cx="826036" cy="282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添加文本</a:t>
              </a:r>
            </a:p>
          </p:txBody>
        </p:sp>
        <p:sp>
          <p:nvSpPr>
            <p:cNvPr id="51" name="Text Box 39"/>
            <p:cNvSpPr txBox="1">
              <a:spLocks noChangeArrowheads="1"/>
            </p:cNvSpPr>
            <p:nvPr/>
          </p:nvSpPr>
          <p:spPr bwMode="auto">
            <a:xfrm>
              <a:off x="3220112" y="2592659"/>
              <a:ext cx="1226352" cy="739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0"/>
                </a:spcBef>
                <a:defRPr sz="2000">
                  <a:solidFill>
                    <a:schemeClr val="bg1"/>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点击此处添加</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简要说明</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52" name="组合 51"/>
          <p:cNvGrpSpPr/>
          <p:nvPr/>
        </p:nvGrpSpPr>
        <p:grpSpPr>
          <a:xfrm>
            <a:off x="4668598" y="1840399"/>
            <a:ext cx="1411255" cy="2500658"/>
            <a:chOff x="4857991" y="1270654"/>
            <a:chExt cx="1328997" cy="2354901"/>
          </a:xfrm>
        </p:grpSpPr>
        <p:sp>
          <p:nvSpPr>
            <p:cNvPr id="53" name="圆角矩形 52"/>
            <p:cNvSpPr/>
            <p:nvPr/>
          </p:nvSpPr>
          <p:spPr bwMode="auto">
            <a:xfrm rot="5400000">
              <a:off x="4326282" y="1841328"/>
              <a:ext cx="2354901" cy="1213553"/>
            </a:xfrm>
            <a:prstGeom prst="roundRect">
              <a:avLst>
                <a:gd name="adj" fmla="val 50000"/>
              </a:avLst>
            </a:prstGeom>
            <a:solidFill>
              <a:srgbClr val="FF0000"/>
            </a:solidFill>
            <a:ln w="349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endParaRPr>
            </a:p>
          </p:txBody>
        </p:sp>
        <p:sp>
          <p:nvSpPr>
            <p:cNvPr id="54" name="椭圆 53"/>
            <p:cNvSpPr/>
            <p:nvPr/>
          </p:nvSpPr>
          <p:spPr bwMode="auto">
            <a:xfrm>
              <a:off x="5029333" y="1411263"/>
              <a:ext cx="948801" cy="950068"/>
            </a:xfrm>
            <a:prstGeom prst="ellipse">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55" name="Text Box 39"/>
            <p:cNvSpPr txBox="1">
              <a:spLocks noChangeArrowheads="1"/>
            </p:cNvSpPr>
            <p:nvPr/>
          </p:nvSpPr>
          <p:spPr bwMode="auto">
            <a:xfrm>
              <a:off x="4982265" y="1355957"/>
              <a:ext cx="1042932" cy="521526"/>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marL="0" marR="0" lvl="0" indent="0" algn="ctr" defTabSz="914400" eaLnBrk="1" fontAlgn="auto" latinLnBrk="0" hangingPunct="1">
                <a:lnSpc>
                  <a:spcPct val="150000"/>
                </a:lnSpc>
                <a:spcBef>
                  <a:spcPts val="0"/>
                </a:spcBef>
                <a:spcAft>
                  <a:spcPts val="0"/>
                </a:spcAft>
                <a:buClr>
                  <a:sysClr val="window" lastClr="FFFFFF"/>
                </a:buClr>
                <a:buSzTx/>
                <a:buFontTx/>
                <a:buNone/>
                <a:tabLst/>
                <a:defRPr/>
              </a:pPr>
              <a:r>
                <a:rPr kumimoji="0" lang="en-US" altLang="zh-CN" sz="2399" b="0" i="0" u="none" strike="noStrike" kern="0" cap="none" spc="37" normalizeH="0" baseline="0" noProof="0" dirty="0">
                  <a:ln w="11430"/>
                  <a:solidFill>
                    <a:sysClr val="windowText" lastClr="000000">
                      <a:lumMod val="65000"/>
                      <a:lumOff val="35000"/>
                    </a:sysClr>
                  </a:solidFill>
                  <a:effectLst/>
                  <a:uLnTx/>
                  <a:uFillTx/>
                  <a:latin typeface="Arial" pitchFamily="34" charset="0"/>
                  <a:ea typeface="微软雅黑" pitchFamily="34" charset="-122"/>
                  <a:cs typeface="Arial" pitchFamily="34" charset="0"/>
                </a:rPr>
                <a:t>3</a:t>
              </a:r>
            </a:p>
          </p:txBody>
        </p:sp>
        <p:sp>
          <p:nvSpPr>
            <p:cNvPr id="56" name="矩形 261"/>
            <p:cNvSpPr>
              <a:spLocks noChangeArrowheads="1"/>
            </p:cNvSpPr>
            <p:nvPr/>
          </p:nvSpPr>
          <p:spPr bwMode="auto">
            <a:xfrm>
              <a:off x="5154110" y="1880810"/>
              <a:ext cx="826036" cy="282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添加文本</a:t>
              </a:r>
            </a:p>
          </p:txBody>
        </p:sp>
        <p:sp>
          <p:nvSpPr>
            <p:cNvPr id="57" name="Text Box 39"/>
            <p:cNvSpPr txBox="1">
              <a:spLocks noChangeArrowheads="1"/>
            </p:cNvSpPr>
            <p:nvPr/>
          </p:nvSpPr>
          <p:spPr bwMode="auto">
            <a:xfrm>
              <a:off x="4857991" y="2592659"/>
              <a:ext cx="1328997" cy="521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0"/>
                </a:spcBef>
                <a:defRPr sz="2000">
                  <a:solidFill>
                    <a:schemeClr val="bg1"/>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点击此处添加</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简要说明</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58" name="组合 57"/>
          <p:cNvGrpSpPr/>
          <p:nvPr/>
        </p:nvGrpSpPr>
        <p:grpSpPr>
          <a:xfrm>
            <a:off x="6576938" y="1840399"/>
            <a:ext cx="1288666" cy="2500658"/>
            <a:chOff x="6590610" y="1270654"/>
            <a:chExt cx="1213553" cy="2354901"/>
          </a:xfrm>
        </p:grpSpPr>
        <p:sp>
          <p:nvSpPr>
            <p:cNvPr id="59" name="圆角矩形 58"/>
            <p:cNvSpPr/>
            <p:nvPr/>
          </p:nvSpPr>
          <p:spPr bwMode="auto">
            <a:xfrm rot="5400000">
              <a:off x="6019936" y="1841328"/>
              <a:ext cx="2354901" cy="1213553"/>
            </a:xfrm>
            <a:prstGeom prst="roundRect">
              <a:avLst>
                <a:gd name="adj" fmla="val 50000"/>
              </a:avLst>
            </a:prstGeom>
            <a:solidFill>
              <a:srgbClr val="FF0000"/>
            </a:solidFill>
            <a:ln w="349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endParaRPr>
            </a:p>
          </p:txBody>
        </p:sp>
        <p:sp>
          <p:nvSpPr>
            <p:cNvPr id="60" name="椭圆 59"/>
            <p:cNvSpPr/>
            <p:nvPr/>
          </p:nvSpPr>
          <p:spPr bwMode="auto">
            <a:xfrm>
              <a:off x="6722985" y="1411263"/>
              <a:ext cx="948800" cy="950068"/>
            </a:xfrm>
            <a:prstGeom prst="ellipse">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61" name="Text Box 39"/>
            <p:cNvSpPr txBox="1">
              <a:spLocks noChangeArrowheads="1"/>
            </p:cNvSpPr>
            <p:nvPr/>
          </p:nvSpPr>
          <p:spPr bwMode="auto">
            <a:xfrm>
              <a:off x="6675919" y="1355957"/>
              <a:ext cx="1042932" cy="521526"/>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marL="0" marR="0" lvl="0" indent="0" algn="ctr" defTabSz="914400" eaLnBrk="1" fontAlgn="auto" latinLnBrk="0" hangingPunct="1">
                <a:lnSpc>
                  <a:spcPct val="150000"/>
                </a:lnSpc>
                <a:spcBef>
                  <a:spcPts val="0"/>
                </a:spcBef>
                <a:spcAft>
                  <a:spcPts val="0"/>
                </a:spcAft>
                <a:buClr>
                  <a:sysClr val="window" lastClr="FFFFFF"/>
                </a:buClr>
                <a:buSzTx/>
                <a:buFontTx/>
                <a:buNone/>
                <a:tabLst/>
                <a:defRPr/>
              </a:pPr>
              <a:r>
                <a:rPr kumimoji="0" lang="en-US" altLang="zh-CN" sz="2399" b="0" i="0" u="none" strike="noStrike" kern="0" cap="none" spc="37" normalizeH="0" baseline="0" noProof="0" dirty="0">
                  <a:ln w="11430"/>
                  <a:solidFill>
                    <a:sysClr val="windowText" lastClr="000000">
                      <a:lumMod val="65000"/>
                      <a:lumOff val="35000"/>
                    </a:sysClr>
                  </a:solidFill>
                  <a:effectLst/>
                  <a:uLnTx/>
                  <a:uFillTx/>
                  <a:latin typeface="Arial" pitchFamily="34" charset="0"/>
                  <a:ea typeface="微软雅黑" pitchFamily="34" charset="-122"/>
                  <a:cs typeface="Arial" pitchFamily="34" charset="0"/>
                </a:rPr>
                <a:t>4</a:t>
              </a:r>
            </a:p>
          </p:txBody>
        </p:sp>
        <p:sp>
          <p:nvSpPr>
            <p:cNvPr id="62" name="矩形 261"/>
            <p:cNvSpPr>
              <a:spLocks noChangeArrowheads="1"/>
            </p:cNvSpPr>
            <p:nvPr/>
          </p:nvSpPr>
          <p:spPr bwMode="auto">
            <a:xfrm>
              <a:off x="6818398" y="1880810"/>
              <a:ext cx="826035" cy="282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添加文本</a:t>
              </a:r>
            </a:p>
          </p:txBody>
        </p:sp>
        <p:sp>
          <p:nvSpPr>
            <p:cNvPr id="63" name="Text Box 39"/>
            <p:cNvSpPr txBox="1">
              <a:spLocks noChangeArrowheads="1"/>
            </p:cNvSpPr>
            <p:nvPr/>
          </p:nvSpPr>
          <p:spPr bwMode="auto">
            <a:xfrm>
              <a:off x="6590610" y="2592659"/>
              <a:ext cx="1213553" cy="739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0"/>
                </a:spcBef>
                <a:defRPr sz="2000">
                  <a:solidFill>
                    <a:schemeClr val="bg1"/>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点击此处添加</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简要说明</a:t>
              </a:r>
              <a:endParaRPr kumimoji="0" lang="en-US" altLang="zh-CN"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64" name="组合 63"/>
          <p:cNvGrpSpPr/>
          <p:nvPr/>
        </p:nvGrpSpPr>
        <p:grpSpPr>
          <a:xfrm>
            <a:off x="2365445" y="2579055"/>
            <a:ext cx="443090" cy="242132"/>
            <a:chOff x="2673784" y="2255757"/>
            <a:chExt cx="417263" cy="228018"/>
          </a:xfrm>
        </p:grpSpPr>
        <p:sp>
          <p:nvSpPr>
            <p:cNvPr id="65" name="燕尾形 64"/>
            <p:cNvSpPr/>
            <p:nvPr/>
          </p:nvSpPr>
          <p:spPr>
            <a:xfrm>
              <a:off x="2673784" y="2255757"/>
              <a:ext cx="228018" cy="228018"/>
            </a:xfrm>
            <a:prstGeom prst="chevron">
              <a:avLst/>
            </a:prstGeom>
            <a:solidFill>
              <a:sysClr val="window" lastClr="FFFFFF">
                <a:lumMod val="50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66" name="燕尾形 65"/>
            <p:cNvSpPr/>
            <p:nvPr/>
          </p:nvSpPr>
          <p:spPr>
            <a:xfrm>
              <a:off x="2863029" y="2255757"/>
              <a:ext cx="228018" cy="228018"/>
            </a:xfrm>
            <a:prstGeom prst="chevron">
              <a:avLst/>
            </a:prstGeom>
            <a:solidFill>
              <a:sysClr val="window" lastClr="FFFFFF">
                <a:lumMod val="50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grpSp>
      <p:grpSp>
        <p:nvGrpSpPr>
          <p:cNvPr id="67" name="组合 66"/>
          <p:cNvGrpSpPr/>
          <p:nvPr/>
        </p:nvGrpSpPr>
        <p:grpSpPr>
          <a:xfrm>
            <a:off x="6079854" y="2579055"/>
            <a:ext cx="443090" cy="242132"/>
            <a:chOff x="6151055" y="2255757"/>
            <a:chExt cx="417263" cy="228018"/>
          </a:xfrm>
        </p:grpSpPr>
        <p:sp>
          <p:nvSpPr>
            <p:cNvPr id="68" name="燕尾形 67"/>
            <p:cNvSpPr/>
            <p:nvPr/>
          </p:nvSpPr>
          <p:spPr>
            <a:xfrm>
              <a:off x="6151055" y="2255757"/>
              <a:ext cx="228018" cy="228018"/>
            </a:xfrm>
            <a:prstGeom prst="chevron">
              <a:avLst/>
            </a:prstGeom>
            <a:solidFill>
              <a:sysClr val="window" lastClr="FFFFFF">
                <a:lumMod val="50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69" name="燕尾形 68"/>
            <p:cNvSpPr/>
            <p:nvPr/>
          </p:nvSpPr>
          <p:spPr>
            <a:xfrm>
              <a:off x="6340300" y="2255757"/>
              <a:ext cx="228018" cy="228018"/>
            </a:xfrm>
            <a:prstGeom prst="chevron">
              <a:avLst/>
            </a:prstGeom>
            <a:solidFill>
              <a:sysClr val="window" lastClr="FFFFFF">
                <a:lumMod val="50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grpSp>
      <p:grpSp>
        <p:nvGrpSpPr>
          <p:cNvPr id="70" name="组合 69"/>
          <p:cNvGrpSpPr/>
          <p:nvPr/>
        </p:nvGrpSpPr>
        <p:grpSpPr>
          <a:xfrm>
            <a:off x="4190081" y="2579055"/>
            <a:ext cx="443090" cy="242132"/>
            <a:chOff x="4440922" y="2255757"/>
            <a:chExt cx="417263" cy="228018"/>
          </a:xfrm>
        </p:grpSpPr>
        <p:sp>
          <p:nvSpPr>
            <p:cNvPr id="71" name="燕尾形 70"/>
            <p:cNvSpPr/>
            <p:nvPr/>
          </p:nvSpPr>
          <p:spPr>
            <a:xfrm>
              <a:off x="4440922" y="2255757"/>
              <a:ext cx="228018" cy="228018"/>
            </a:xfrm>
            <a:prstGeom prst="chevron">
              <a:avLst/>
            </a:prstGeom>
            <a:solidFill>
              <a:sysClr val="window" lastClr="FFFFFF">
                <a:lumMod val="50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sp>
          <p:nvSpPr>
            <p:cNvPr id="72" name="燕尾形 71"/>
            <p:cNvSpPr/>
            <p:nvPr/>
          </p:nvSpPr>
          <p:spPr>
            <a:xfrm>
              <a:off x="4630167" y="2255757"/>
              <a:ext cx="228018" cy="228018"/>
            </a:xfrm>
            <a:prstGeom prst="chevron">
              <a:avLst/>
            </a:prstGeom>
            <a:solidFill>
              <a:sysClr val="window" lastClr="FFFFFF">
                <a:lumMod val="50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微软雅黑"/>
              </a:endParaRPr>
            </a:p>
          </p:txBody>
        </p:sp>
      </p:grpSp>
      <p:grpSp>
        <p:nvGrpSpPr>
          <p:cNvPr id="73" name="组合 72"/>
          <p:cNvGrpSpPr/>
          <p:nvPr/>
        </p:nvGrpSpPr>
        <p:grpSpPr>
          <a:xfrm>
            <a:off x="1331997" y="4672444"/>
            <a:ext cx="6785308" cy="484748"/>
            <a:chOff x="1868930" y="3921331"/>
            <a:chExt cx="7727674" cy="646480"/>
          </a:xfrm>
        </p:grpSpPr>
        <p:grpSp>
          <p:nvGrpSpPr>
            <p:cNvPr id="74" name="组合 73"/>
            <p:cNvGrpSpPr/>
            <p:nvPr/>
          </p:nvGrpSpPr>
          <p:grpSpPr>
            <a:xfrm>
              <a:off x="1868930" y="4098093"/>
              <a:ext cx="417263" cy="228018"/>
              <a:chOff x="1868930" y="4098093"/>
              <a:chExt cx="417263" cy="228018"/>
            </a:xfrm>
          </p:grpSpPr>
          <p:sp>
            <p:nvSpPr>
              <p:cNvPr id="76" name="燕尾形 75"/>
              <p:cNvSpPr/>
              <p:nvPr/>
            </p:nvSpPr>
            <p:spPr>
              <a:xfrm>
                <a:off x="1868930" y="4098093"/>
                <a:ext cx="228018" cy="228018"/>
              </a:xfrm>
              <a:prstGeom prst="chevron">
                <a:avLst/>
              </a:prstGeom>
              <a:solidFill>
                <a:srgbClr val="FF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75" b="0" i="0" u="none" strike="noStrike" kern="0" cap="none" spc="0" normalizeH="0" baseline="0" noProof="0">
                  <a:ln>
                    <a:noFill/>
                  </a:ln>
                  <a:solidFill>
                    <a:sysClr val="windowText" lastClr="000000"/>
                  </a:solidFill>
                  <a:effectLst/>
                  <a:uLnTx/>
                  <a:uFillTx/>
                  <a:latin typeface="Arial"/>
                  <a:ea typeface="微软雅黑"/>
                </a:endParaRPr>
              </a:p>
            </p:txBody>
          </p:sp>
          <p:sp>
            <p:nvSpPr>
              <p:cNvPr id="77" name="燕尾形 76"/>
              <p:cNvSpPr/>
              <p:nvPr/>
            </p:nvSpPr>
            <p:spPr>
              <a:xfrm>
                <a:off x="2058175" y="4098093"/>
                <a:ext cx="228018" cy="228018"/>
              </a:xfrm>
              <a:prstGeom prst="chevron">
                <a:avLst/>
              </a:prstGeom>
              <a:solidFill>
                <a:srgbClr val="FF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75" b="0" i="0" u="none" strike="noStrike" kern="0" cap="none" spc="0" normalizeH="0" baseline="0" noProof="0">
                  <a:ln>
                    <a:noFill/>
                  </a:ln>
                  <a:solidFill>
                    <a:sysClr val="windowText" lastClr="000000"/>
                  </a:solidFill>
                  <a:effectLst/>
                  <a:uLnTx/>
                  <a:uFillTx/>
                  <a:latin typeface="Arial"/>
                  <a:ea typeface="微软雅黑"/>
                </a:endParaRPr>
              </a:p>
            </p:txBody>
          </p:sp>
        </p:grpSp>
        <p:sp>
          <p:nvSpPr>
            <p:cNvPr id="75" name="TextBox 74"/>
            <p:cNvSpPr txBox="1"/>
            <p:nvPr/>
          </p:nvSpPr>
          <p:spPr>
            <a:xfrm>
              <a:off x="2422808" y="3921331"/>
              <a:ext cx="7173796" cy="646480"/>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7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127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7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127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250" fill="hold"/>
                                        <p:tgtEl>
                                          <p:spTgt spid="64"/>
                                        </p:tgtEl>
                                        <p:attrNameLst>
                                          <p:attrName>ppt_x</p:attrName>
                                        </p:attrNameLst>
                                      </p:cBhvr>
                                      <p:tavLst>
                                        <p:tav tm="0">
                                          <p:val>
                                            <p:strVal val="0-#ppt_w/2"/>
                                          </p:val>
                                        </p:tav>
                                        <p:tav tm="100000">
                                          <p:val>
                                            <p:strVal val="#ppt_x"/>
                                          </p:val>
                                        </p:tav>
                                      </p:tavLst>
                                    </p:anim>
                                    <p:anim calcmode="lin" valueType="num">
                                      <p:cBhvr additive="base">
                                        <p:cTn id="13" dur="250" fill="hold"/>
                                        <p:tgtEl>
                                          <p:spTgt spid="64"/>
                                        </p:tgtEl>
                                        <p:attrNameLst>
                                          <p:attrName>ppt_y</p:attrName>
                                        </p:attrNameLst>
                                      </p:cBhvr>
                                      <p:tavLst>
                                        <p:tav tm="0">
                                          <p:val>
                                            <p:strVal val="#ppt_y"/>
                                          </p:val>
                                        </p:tav>
                                        <p:tav tm="100000">
                                          <p:val>
                                            <p:strVal val="#ppt_y"/>
                                          </p:val>
                                        </p:tav>
                                      </p:tavLst>
                                    </p:anim>
                                  </p:childTnLst>
                                </p:cTn>
                              </p:par>
                            </p:childTnLst>
                          </p:cTn>
                        </p:par>
                        <p:par>
                          <p:cTn id="14" fill="hold">
                            <p:stCondLst>
                              <p:cond delay="750"/>
                            </p:stCondLst>
                            <p:childTnLst>
                              <p:par>
                                <p:cTn id="15" presetID="2" presetClass="entr" presetSubtype="8"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0-#ppt_w/2"/>
                                          </p:val>
                                        </p:tav>
                                        <p:tav tm="100000">
                                          <p:val>
                                            <p:strVal val="#ppt_x"/>
                                          </p:val>
                                        </p:tav>
                                      </p:tavLst>
                                    </p:anim>
                                    <p:anim calcmode="lin" valueType="num">
                                      <p:cBhvr additive="base">
                                        <p:cTn id="18" dur="500" fill="hold"/>
                                        <p:tgtEl>
                                          <p:spTgt spid="4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nodeType="afterEffect">
                                  <p:stCondLst>
                                    <p:cond delay="0"/>
                                  </p:stCondLst>
                                  <p:childTnLst>
                                    <p:set>
                                      <p:cBhvr>
                                        <p:cTn id="21" dur="1" fill="hold">
                                          <p:stCondLst>
                                            <p:cond delay="0"/>
                                          </p:stCondLst>
                                        </p:cTn>
                                        <p:tgtEl>
                                          <p:spTgt spid="70"/>
                                        </p:tgtEl>
                                        <p:attrNameLst>
                                          <p:attrName>style.visibility</p:attrName>
                                        </p:attrNameLst>
                                      </p:cBhvr>
                                      <p:to>
                                        <p:strVal val="visible"/>
                                      </p:to>
                                    </p:set>
                                    <p:anim calcmode="lin" valueType="num">
                                      <p:cBhvr additive="base">
                                        <p:cTn id="22" dur="250" fill="hold"/>
                                        <p:tgtEl>
                                          <p:spTgt spid="70"/>
                                        </p:tgtEl>
                                        <p:attrNameLst>
                                          <p:attrName>ppt_x</p:attrName>
                                        </p:attrNameLst>
                                      </p:cBhvr>
                                      <p:tavLst>
                                        <p:tav tm="0">
                                          <p:val>
                                            <p:strVal val="0-#ppt_w/2"/>
                                          </p:val>
                                        </p:tav>
                                        <p:tav tm="100000">
                                          <p:val>
                                            <p:strVal val="#ppt_x"/>
                                          </p:val>
                                        </p:tav>
                                      </p:tavLst>
                                    </p:anim>
                                    <p:anim calcmode="lin" valueType="num">
                                      <p:cBhvr additive="base">
                                        <p:cTn id="23" dur="250" fill="hold"/>
                                        <p:tgtEl>
                                          <p:spTgt spid="7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0-#ppt_w/2"/>
                                          </p:val>
                                        </p:tav>
                                        <p:tav tm="100000">
                                          <p:val>
                                            <p:strVal val="#ppt_x"/>
                                          </p:val>
                                        </p:tav>
                                      </p:tavLst>
                                    </p:anim>
                                    <p:anim calcmode="lin" valueType="num">
                                      <p:cBhvr additive="base">
                                        <p:cTn id="28" dur="500" fill="hold"/>
                                        <p:tgtEl>
                                          <p:spTgt spid="5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additive="base">
                                        <p:cTn id="32" dur="250" fill="hold"/>
                                        <p:tgtEl>
                                          <p:spTgt spid="67"/>
                                        </p:tgtEl>
                                        <p:attrNameLst>
                                          <p:attrName>ppt_x</p:attrName>
                                        </p:attrNameLst>
                                      </p:cBhvr>
                                      <p:tavLst>
                                        <p:tav tm="0">
                                          <p:val>
                                            <p:strVal val="0-#ppt_w/2"/>
                                          </p:val>
                                        </p:tav>
                                        <p:tav tm="100000">
                                          <p:val>
                                            <p:strVal val="#ppt_x"/>
                                          </p:val>
                                        </p:tav>
                                      </p:tavLst>
                                    </p:anim>
                                    <p:anim calcmode="lin" valueType="num">
                                      <p:cBhvr additive="base">
                                        <p:cTn id="33" dur="250" fill="hold"/>
                                        <p:tgtEl>
                                          <p:spTgt spid="67"/>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2" presetClass="entr" presetSubtype="8"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additive="base">
                                        <p:cTn id="37" dur="500" fill="hold"/>
                                        <p:tgtEl>
                                          <p:spTgt spid="58"/>
                                        </p:tgtEl>
                                        <p:attrNameLst>
                                          <p:attrName>ppt_x</p:attrName>
                                        </p:attrNameLst>
                                      </p:cBhvr>
                                      <p:tavLst>
                                        <p:tav tm="0">
                                          <p:val>
                                            <p:strVal val="0-#ppt_w/2"/>
                                          </p:val>
                                        </p:tav>
                                        <p:tav tm="100000">
                                          <p:val>
                                            <p:strVal val="#ppt_x"/>
                                          </p:val>
                                        </p:tav>
                                      </p:tavLst>
                                    </p:anim>
                                    <p:anim calcmode="lin" valueType="num">
                                      <p:cBhvr additive="base">
                                        <p:cTn id="38" dur="500" fill="hold"/>
                                        <p:tgtEl>
                                          <p:spTgt spid="58"/>
                                        </p:tgtEl>
                                        <p:attrNameLst>
                                          <p:attrName>ppt_y</p:attrName>
                                        </p:attrNameLst>
                                      </p:cBhvr>
                                      <p:tavLst>
                                        <p:tav tm="0">
                                          <p:val>
                                            <p:strVal val="#ppt_y"/>
                                          </p:val>
                                        </p:tav>
                                        <p:tav tm="100000">
                                          <p:val>
                                            <p:strVal val="#ppt_y"/>
                                          </p:val>
                                        </p:tav>
                                      </p:tavLst>
                                    </p:anim>
                                  </p:childTnLst>
                                </p:cTn>
                              </p:par>
                            </p:childTnLst>
                          </p:cTn>
                        </p:par>
                        <p:par>
                          <p:cTn id="39" fill="hold">
                            <p:stCondLst>
                              <p:cond delay="2750"/>
                            </p:stCondLst>
                            <p:childTnLst>
                              <p:par>
                                <p:cTn id="40" presetID="42"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Effect transition="in" filter="fade">
                                      <p:cBhvr>
                                        <p:cTn id="42" dur="1000"/>
                                        <p:tgtEl>
                                          <p:spTgt spid="73"/>
                                        </p:tgtEl>
                                      </p:cBhvr>
                                    </p:animEffect>
                                    <p:anim calcmode="lin" valueType="num">
                                      <p:cBhvr>
                                        <p:cTn id="43" dur="1000" fill="hold"/>
                                        <p:tgtEl>
                                          <p:spTgt spid="73"/>
                                        </p:tgtEl>
                                        <p:attrNameLst>
                                          <p:attrName>ppt_x</p:attrName>
                                        </p:attrNameLst>
                                      </p:cBhvr>
                                      <p:tavLst>
                                        <p:tav tm="0">
                                          <p:val>
                                            <p:strVal val="#ppt_x"/>
                                          </p:val>
                                        </p:tav>
                                        <p:tav tm="100000">
                                          <p:val>
                                            <p:strVal val="#ppt_x"/>
                                          </p:val>
                                        </p:tav>
                                      </p:tavLst>
                                    </p:anim>
                                    <p:anim calcmode="lin" valueType="num">
                                      <p:cBhvr>
                                        <p:cTn id="44"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3386913" y="2310501"/>
            <a:ext cx="2022368" cy="1998919"/>
            <a:chOff x="2882997" y="1263845"/>
            <a:chExt cx="2697115" cy="2665842"/>
          </a:xfrm>
        </p:grpSpPr>
        <p:sp>
          <p:nvSpPr>
            <p:cNvPr id="28" name="椭圆 27"/>
            <p:cNvSpPr/>
            <p:nvPr/>
          </p:nvSpPr>
          <p:spPr>
            <a:xfrm>
              <a:off x="2915816" y="1263845"/>
              <a:ext cx="2664296" cy="2664296"/>
            </a:xfrm>
            <a:prstGeom prst="ellipse">
              <a:avLst/>
            </a:prstGeom>
            <a:noFill/>
            <a:ln w="28575"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29" name="椭圆 28"/>
            <p:cNvSpPr/>
            <p:nvPr/>
          </p:nvSpPr>
          <p:spPr>
            <a:xfrm>
              <a:off x="5378912" y="2974108"/>
              <a:ext cx="201200" cy="201200"/>
            </a:xfrm>
            <a:prstGeom prst="ellipse">
              <a:avLst/>
            </a:prstGeom>
            <a:solidFill>
              <a:sysClr val="window" lastClr="FFFFFF"/>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30" name="椭圆 29"/>
            <p:cNvSpPr/>
            <p:nvPr/>
          </p:nvSpPr>
          <p:spPr>
            <a:xfrm>
              <a:off x="4644008" y="1284212"/>
              <a:ext cx="175334" cy="175334"/>
            </a:xfrm>
            <a:prstGeom prst="ellipse">
              <a:avLst/>
            </a:prstGeom>
            <a:solidFill>
              <a:sysClr val="window" lastClr="FFFFFF"/>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31" name="椭圆 30"/>
            <p:cNvSpPr/>
            <p:nvPr/>
          </p:nvSpPr>
          <p:spPr>
            <a:xfrm>
              <a:off x="3709886" y="3754353"/>
              <a:ext cx="175334" cy="175334"/>
            </a:xfrm>
            <a:prstGeom prst="ellipse">
              <a:avLst/>
            </a:prstGeom>
            <a:solidFill>
              <a:sysClr val="window" lastClr="FFFFFF"/>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32" name="椭圆 31"/>
            <p:cNvSpPr/>
            <p:nvPr/>
          </p:nvSpPr>
          <p:spPr>
            <a:xfrm>
              <a:off x="2882997" y="2131209"/>
              <a:ext cx="175334" cy="175334"/>
            </a:xfrm>
            <a:prstGeom prst="ellipse">
              <a:avLst/>
            </a:prstGeom>
            <a:solidFill>
              <a:sysClr val="window" lastClr="FFFFFF"/>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grpSp>
      <p:sp>
        <p:nvSpPr>
          <p:cNvPr id="33" name="六边形 32"/>
          <p:cNvSpPr/>
          <p:nvPr/>
        </p:nvSpPr>
        <p:spPr>
          <a:xfrm rot="20402482">
            <a:off x="4656462" y="3947123"/>
            <a:ext cx="493074" cy="444346"/>
          </a:xfrm>
          <a:prstGeom prst="hexagon">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Arial"/>
                <a:ea typeface="微软雅黑"/>
              </a:rPr>
              <a:t>03</a:t>
            </a: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endParaRPr>
          </a:p>
        </p:txBody>
      </p:sp>
      <p:sp>
        <p:nvSpPr>
          <p:cNvPr id="34" name="六边形 33"/>
          <p:cNvSpPr/>
          <p:nvPr/>
        </p:nvSpPr>
        <p:spPr>
          <a:xfrm rot="20402482">
            <a:off x="3716940" y="2235070"/>
            <a:ext cx="493074" cy="444346"/>
          </a:xfrm>
          <a:prstGeom prst="hexagon">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Arial"/>
                <a:ea typeface="微软雅黑"/>
              </a:rPr>
              <a:t>01</a:t>
            </a: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endParaRPr>
          </a:p>
        </p:txBody>
      </p:sp>
      <p:sp>
        <p:nvSpPr>
          <p:cNvPr id="35" name="六边形 34"/>
          <p:cNvSpPr/>
          <p:nvPr/>
        </p:nvSpPr>
        <p:spPr>
          <a:xfrm rot="20305270">
            <a:off x="5087310" y="2674293"/>
            <a:ext cx="493074" cy="444346"/>
          </a:xfrm>
          <a:prstGeom prst="hexagon">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Arial"/>
                <a:ea typeface="微软雅黑"/>
              </a:rPr>
              <a:t>02</a:t>
            </a: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endParaRPr>
          </a:p>
        </p:txBody>
      </p:sp>
      <p:sp>
        <p:nvSpPr>
          <p:cNvPr id="36" name="六边形 35"/>
          <p:cNvSpPr/>
          <p:nvPr/>
        </p:nvSpPr>
        <p:spPr>
          <a:xfrm rot="19463434">
            <a:off x="3296454" y="3521594"/>
            <a:ext cx="493074" cy="444346"/>
          </a:xfrm>
          <a:prstGeom prst="hexagon">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Arial"/>
                <a:ea typeface="微软雅黑"/>
              </a:rPr>
              <a:t>04</a:t>
            </a: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endParaRPr>
          </a:p>
        </p:txBody>
      </p:sp>
      <p:sp>
        <p:nvSpPr>
          <p:cNvPr id="37" name="任意多边形 36"/>
          <p:cNvSpPr/>
          <p:nvPr/>
        </p:nvSpPr>
        <p:spPr>
          <a:xfrm>
            <a:off x="1685524" y="3881046"/>
            <a:ext cx="1625950" cy="614144"/>
          </a:xfrm>
          <a:custGeom>
            <a:avLst/>
            <a:gdLst>
              <a:gd name="connsiteX0" fmla="*/ 2782389 w 2782389"/>
              <a:gd name="connsiteY0" fmla="*/ 0 h 3696789"/>
              <a:gd name="connsiteX1" fmla="*/ 2782389 w 2782389"/>
              <a:gd name="connsiteY1" fmla="*/ 0 h 3696789"/>
              <a:gd name="connsiteX2" fmla="*/ 613954 w 2782389"/>
              <a:gd name="connsiteY2" fmla="*/ 13063 h 3696789"/>
              <a:gd name="connsiteX3" fmla="*/ 0 w 2782389"/>
              <a:gd name="connsiteY3" fmla="*/ 3696789 h 3696789"/>
              <a:gd name="connsiteX0" fmla="*/ 2207623 w 2207623"/>
              <a:gd name="connsiteY0" fmla="*/ 0 h 2129246"/>
              <a:gd name="connsiteX1" fmla="*/ 2207623 w 2207623"/>
              <a:gd name="connsiteY1" fmla="*/ 0 h 2129246"/>
              <a:gd name="connsiteX2" fmla="*/ 39188 w 2207623"/>
              <a:gd name="connsiteY2" fmla="*/ 13063 h 2129246"/>
              <a:gd name="connsiteX3" fmla="*/ 0 w 2207623"/>
              <a:gd name="connsiteY3" fmla="*/ 2129246 h 2129246"/>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2283736"/>
              <a:gd name="connsiteX1" fmla="*/ 2168435 w 2168435"/>
              <a:gd name="connsiteY1" fmla="*/ 0 h 2283736"/>
              <a:gd name="connsiteX2" fmla="*/ 0 w 2168435"/>
              <a:gd name="connsiteY2" fmla="*/ 13063 h 2283736"/>
              <a:gd name="connsiteX3" fmla="*/ 0 w 2168435"/>
              <a:gd name="connsiteY3" fmla="*/ 2129246 h 2283736"/>
              <a:gd name="connsiteX4" fmla="*/ 13063 w 2168435"/>
              <a:gd name="connsiteY4" fmla="*/ 2121294 h 2283736"/>
              <a:gd name="connsiteX0" fmla="*/ 2169282 w 2169282"/>
              <a:gd name="connsiteY0" fmla="*/ 0 h 2378433"/>
              <a:gd name="connsiteX1" fmla="*/ 2169282 w 2169282"/>
              <a:gd name="connsiteY1" fmla="*/ 0 h 2378433"/>
              <a:gd name="connsiteX2" fmla="*/ 847 w 2169282"/>
              <a:gd name="connsiteY2" fmla="*/ 13063 h 2378433"/>
              <a:gd name="connsiteX3" fmla="*/ 847 w 2169282"/>
              <a:gd name="connsiteY3" fmla="*/ 2129246 h 2378433"/>
              <a:gd name="connsiteX4" fmla="*/ 847 w 2169282"/>
              <a:gd name="connsiteY4" fmla="*/ 2356426 h 2378433"/>
              <a:gd name="connsiteX0" fmla="*/ 2168435 w 2730137"/>
              <a:gd name="connsiteY0" fmla="*/ 0 h 2298205"/>
              <a:gd name="connsiteX1" fmla="*/ 2168435 w 2730137"/>
              <a:gd name="connsiteY1" fmla="*/ 0 h 2298205"/>
              <a:gd name="connsiteX2" fmla="*/ 0 w 2730137"/>
              <a:gd name="connsiteY2" fmla="*/ 13063 h 2298205"/>
              <a:gd name="connsiteX3" fmla="*/ 0 w 2730137"/>
              <a:gd name="connsiteY3" fmla="*/ 2129246 h 2298205"/>
              <a:gd name="connsiteX4" fmla="*/ 2730137 w 2730137"/>
              <a:gd name="connsiteY4" fmla="*/ 2173546 h 2298205"/>
              <a:gd name="connsiteX0" fmla="*/ 2168467 w 2730169"/>
              <a:gd name="connsiteY0" fmla="*/ 0 h 2173604"/>
              <a:gd name="connsiteX1" fmla="*/ 2168467 w 2730169"/>
              <a:gd name="connsiteY1" fmla="*/ 0 h 2173604"/>
              <a:gd name="connsiteX2" fmla="*/ 32 w 2730169"/>
              <a:gd name="connsiteY2" fmla="*/ 13063 h 2173604"/>
              <a:gd name="connsiteX3" fmla="*/ 32 w 2730169"/>
              <a:gd name="connsiteY3" fmla="*/ 2129246 h 2173604"/>
              <a:gd name="connsiteX4" fmla="*/ 2730169 w 2730169"/>
              <a:gd name="connsiteY4" fmla="*/ 2173546 h 2173604"/>
              <a:gd name="connsiteX0" fmla="*/ 2168468 w 2664856"/>
              <a:gd name="connsiteY0" fmla="*/ 0 h 2131886"/>
              <a:gd name="connsiteX1" fmla="*/ 2168468 w 2664856"/>
              <a:gd name="connsiteY1" fmla="*/ 0 h 2131886"/>
              <a:gd name="connsiteX2" fmla="*/ 33 w 2664856"/>
              <a:gd name="connsiteY2" fmla="*/ 13063 h 2131886"/>
              <a:gd name="connsiteX3" fmla="*/ 33 w 2664856"/>
              <a:gd name="connsiteY3" fmla="*/ 2129246 h 2131886"/>
              <a:gd name="connsiteX4" fmla="*/ 2664856 w 2664856"/>
              <a:gd name="connsiteY4" fmla="*/ 2108231 h 2131886"/>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718102"/>
              <a:gd name="connsiteY0" fmla="*/ 0 h 2147635"/>
              <a:gd name="connsiteX1" fmla="*/ 2168461 w 3718102"/>
              <a:gd name="connsiteY1" fmla="*/ 0 h 2147635"/>
              <a:gd name="connsiteX2" fmla="*/ 26 w 3718102"/>
              <a:gd name="connsiteY2" fmla="*/ 13063 h 2147635"/>
              <a:gd name="connsiteX3" fmla="*/ 26 w 3718102"/>
              <a:gd name="connsiteY3" fmla="*/ 2129246 h 2147635"/>
              <a:gd name="connsiteX4" fmla="*/ 3461683 w 3718102"/>
              <a:gd name="connsiteY4" fmla="*/ 2147420 h 2147635"/>
              <a:gd name="connsiteX5" fmla="*/ 3461683 w 3718102"/>
              <a:gd name="connsiteY5" fmla="*/ 2134357 h 2147635"/>
              <a:gd name="connsiteX0" fmla="*/ 2168461 w 3781024"/>
              <a:gd name="connsiteY0" fmla="*/ 0 h 3597400"/>
              <a:gd name="connsiteX1" fmla="*/ 2168461 w 3781024"/>
              <a:gd name="connsiteY1" fmla="*/ 0 h 3597400"/>
              <a:gd name="connsiteX2" fmla="*/ 26 w 3781024"/>
              <a:gd name="connsiteY2" fmla="*/ 13063 h 3597400"/>
              <a:gd name="connsiteX3" fmla="*/ 26 w 3781024"/>
              <a:gd name="connsiteY3" fmla="*/ 2129246 h 3597400"/>
              <a:gd name="connsiteX4" fmla="*/ 3461683 w 3781024"/>
              <a:gd name="connsiteY4" fmla="*/ 2147420 h 3597400"/>
              <a:gd name="connsiteX5" fmla="*/ 3657626 w 3781024"/>
              <a:gd name="connsiteY5" fmla="*/ 3597397 h 3597400"/>
              <a:gd name="connsiteX0" fmla="*/ 2168461 w 3657626"/>
              <a:gd name="connsiteY0" fmla="*/ 0 h 3597400"/>
              <a:gd name="connsiteX1" fmla="*/ 2168461 w 3657626"/>
              <a:gd name="connsiteY1" fmla="*/ 0 h 3597400"/>
              <a:gd name="connsiteX2" fmla="*/ 26 w 3657626"/>
              <a:gd name="connsiteY2" fmla="*/ 13063 h 3597400"/>
              <a:gd name="connsiteX3" fmla="*/ 26 w 3657626"/>
              <a:gd name="connsiteY3" fmla="*/ 2129246 h 3597400"/>
              <a:gd name="connsiteX4" fmla="*/ 3461683 w 3657626"/>
              <a:gd name="connsiteY4" fmla="*/ 2147420 h 3597400"/>
              <a:gd name="connsiteX5" fmla="*/ 3657626 w 3657626"/>
              <a:gd name="connsiteY5" fmla="*/ 3597397 h 3597400"/>
              <a:gd name="connsiteX0" fmla="*/ 2168461 w 3500872"/>
              <a:gd name="connsiteY0" fmla="*/ 0 h 3610463"/>
              <a:gd name="connsiteX1" fmla="*/ 2168461 w 3500872"/>
              <a:gd name="connsiteY1" fmla="*/ 0 h 3610463"/>
              <a:gd name="connsiteX2" fmla="*/ 26 w 3500872"/>
              <a:gd name="connsiteY2" fmla="*/ 13063 h 3610463"/>
              <a:gd name="connsiteX3" fmla="*/ 26 w 3500872"/>
              <a:gd name="connsiteY3" fmla="*/ 2129246 h 3610463"/>
              <a:gd name="connsiteX4" fmla="*/ 3461683 w 3500872"/>
              <a:gd name="connsiteY4" fmla="*/ 2147420 h 3610463"/>
              <a:gd name="connsiteX5" fmla="*/ 3500872 w 3500872"/>
              <a:gd name="connsiteY5" fmla="*/ 3610460 h 3610463"/>
              <a:gd name="connsiteX0" fmla="*/ 2168461 w 3461683"/>
              <a:gd name="connsiteY0" fmla="*/ 0 h 3597400"/>
              <a:gd name="connsiteX1" fmla="*/ 2168461 w 3461683"/>
              <a:gd name="connsiteY1" fmla="*/ 0 h 3597400"/>
              <a:gd name="connsiteX2" fmla="*/ 26 w 3461683"/>
              <a:gd name="connsiteY2" fmla="*/ 13063 h 3597400"/>
              <a:gd name="connsiteX3" fmla="*/ 26 w 3461683"/>
              <a:gd name="connsiteY3" fmla="*/ 2129246 h 3597400"/>
              <a:gd name="connsiteX4" fmla="*/ 3461683 w 3461683"/>
              <a:gd name="connsiteY4" fmla="*/ 2147420 h 3597400"/>
              <a:gd name="connsiteX5" fmla="*/ 3461683 w 3461683"/>
              <a:gd name="connsiteY5" fmla="*/ 3597397 h 3597400"/>
              <a:gd name="connsiteX0" fmla="*/ 2168461 w 3474746"/>
              <a:gd name="connsiteY0" fmla="*/ 0 h 3584337"/>
              <a:gd name="connsiteX1" fmla="*/ 2168461 w 3474746"/>
              <a:gd name="connsiteY1" fmla="*/ 0 h 3584337"/>
              <a:gd name="connsiteX2" fmla="*/ 26 w 3474746"/>
              <a:gd name="connsiteY2" fmla="*/ 13063 h 3584337"/>
              <a:gd name="connsiteX3" fmla="*/ 26 w 3474746"/>
              <a:gd name="connsiteY3" fmla="*/ 2129246 h 3584337"/>
              <a:gd name="connsiteX4" fmla="*/ 3461683 w 3474746"/>
              <a:gd name="connsiteY4" fmla="*/ 2147420 h 3584337"/>
              <a:gd name="connsiteX5" fmla="*/ 3474746 w 3474746"/>
              <a:gd name="connsiteY5" fmla="*/ 3584334 h 3584337"/>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1753326"/>
              <a:gd name="connsiteX1" fmla="*/ 2168435 w 2168435"/>
              <a:gd name="connsiteY1" fmla="*/ 0 h 1753326"/>
              <a:gd name="connsiteX2" fmla="*/ 0 w 2168435"/>
              <a:gd name="connsiteY2" fmla="*/ 13063 h 1753326"/>
              <a:gd name="connsiteX3" fmla="*/ 0 w 2168435"/>
              <a:gd name="connsiteY3" fmla="*/ 1753326 h 1753326"/>
              <a:gd name="connsiteX0" fmla="*/ 2168435 w 2168435"/>
              <a:gd name="connsiteY0" fmla="*/ 0 h 819048"/>
              <a:gd name="connsiteX1" fmla="*/ 2168435 w 2168435"/>
              <a:gd name="connsiteY1" fmla="*/ 0 h 819048"/>
              <a:gd name="connsiteX2" fmla="*/ 0 w 2168435"/>
              <a:gd name="connsiteY2" fmla="*/ 13063 h 819048"/>
              <a:gd name="connsiteX3" fmla="*/ 0 w 2168435"/>
              <a:gd name="connsiteY3" fmla="*/ 819048 h 819048"/>
            </a:gdLst>
            <a:ahLst/>
            <a:cxnLst>
              <a:cxn ang="0">
                <a:pos x="connsiteX0" y="connsiteY0"/>
              </a:cxn>
              <a:cxn ang="0">
                <a:pos x="connsiteX1" y="connsiteY1"/>
              </a:cxn>
              <a:cxn ang="0">
                <a:pos x="connsiteX2" y="connsiteY2"/>
              </a:cxn>
              <a:cxn ang="0">
                <a:pos x="connsiteX3" y="connsiteY3"/>
              </a:cxn>
            </a:cxnLst>
            <a:rect l="l" t="t" r="r" b="b"/>
            <a:pathLst>
              <a:path w="2168435" h="819048">
                <a:moveTo>
                  <a:pt x="2168435" y="0"/>
                </a:moveTo>
                <a:lnTo>
                  <a:pt x="2168435" y="0"/>
                </a:lnTo>
                <a:cubicBezTo>
                  <a:pt x="1097451" y="26775"/>
                  <a:pt x="1820146" y="13063"/>
                  <a:pt x="0" y="13063"/>
                </a:cubicBezTo>
                <a:lnTo>
                  <a:pt x="0" y="819048"/>
                </a:lnTo>
              </a:path>
            </a:pathLst>
          </a:custGeom>
          <a:noFill/>
          <a:ln w="25400" cap="flat" cmpd="sng" algn="ctr">
            <a:solidFill>
              <a:sysClr val="window" lastClr="FFFFFF">
                <a:lumMod val="65000"/>
              </a:sysClr>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38" name="TextBox 37"/>
          <p:cNvSpPr txBox="1"/>
          <p:nvPr/>
        </p:nvSpPr>
        <p:spPr>
          <a:xfrm>
            <a:off x="1761253" y="4072413"/>
            <a:ext cx="1733943" cy="473206"/>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82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9" name="任意多边形 38"/>
          <p:cNvSpPr/>
          <p:nvPr/>
        </p:nvSpPr>
        <p:spPr>
          <a:xfrm>
            <a:off x="1483665" y="2288315"/>
            <a:ext cx="2258783" cy="703528"/>
          </a:xfrm>
          <a:custGeom>
            <a:avLst/>
            <a:gdLst>
              <a:gd name="connsiteX0" fmla="*/ 3370217 w 3370217"/>
              <a:gd name="connsiteY0" fmla="*/ 0 h 2011680"/>
              <a:gd name="connsiteX1" fmla="*/ 666206 w 3370217"/>
              <a:gd name="connsiteY1" fmla="*/ 0 h 2011680"/>
              <a:gd name="connsiteX2" fmla="*/ 0 w 3370217"/>
              <a:gd name="connsiteY2" fmla="*/ 2011680 h 2011680"/>
              <a:gd name="connsiteX0" fmla="*/ 3012408 w 3012408"/>
              <a:gd name="connsiteY0" fmla="*/ 0 h 938254"/>
              <a:gd name="connsiteX1" fmla="*/ 308397 w 3012408"/>
              <a:gd name="connsiteY1" fmla="*/ 0 h 938254"/>
              <a:gd name="connsiteX2" fmla="*/ 0 w 3012408"/>
              <a:gd name="connsiteY2" fmla="*/ 938254 h 938254"/>
            </a:gdLst>
            <a:ahLst/>
            <a:cxnLst>
              <a:cxn ang="0">
                <a:pos x="connsiteX0" y="connsiteY0"/>
              </a:cxn>
              <a:cxn ang="0">
                <a:pos x="connsiteX1" y="connsiteY1"/>
              </a:cxn>
              <a:cxn ang="0">
                <a:pos x="connsiteX2" y="connsiteY2"/>
              </a:cxn>
            </a:cxnLst>
            <a:rect l="l" t="t" r="r" b="b"/>
            <a:pathLst>
              <a:path w="3012408" h="938254">
                <a:moveTo>
                  <a:pt x="3012408" y="0"/>
                </a:moveTo>
                <a:lnTo>
                  <a:pt x="308397" y="0"/>
                </a:lnTo>
                <a:cubicBezTo>
                  <a:pt x="86328" y="670560"/>
                  <a:pt x="222069" y="267694"/>
                  <a:pt x="0" y="938254"/>
                </a:cubicBezTo>
              </a:path>
            </a:pathLst>
          </a:custGeom>
          <a:noFill/>
          <a:ln w="25400" cap="flat" cmpd="sng" algn="ctr">
            <a:solidFill>
              <a:sysClr val="window" lastClr="FFFFFF">
                <a:lumMod val="65000"/>
              </a:sysClr>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40" name="TextBox 39"/>
          <p:cNvSpPr txBox="1"/>
          <p:nvPr/>
        </p:nvSpPr>
        <p:spPr>
          <a:xfrm>
            <a:off x="1737722" y="2414954"/>
            <a:ext cx="1581670" cy="60016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单击此处添加文字阐述，添加简短问题说明文字，具体说明文字在此处添加此处。添加简短问题说明文字。</a:t>
            </a:r>
            <a:endParaRPr kumimoji="0" lang="en-US" altLang="zh-CN" sz="82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1" name="任意多边形 40"/>
          <p:cNvSpPr/>
          <p:nvPr/>
        </p:nvSpPr>
        <p:spPr>
          <a:xfrm>
            <a:off x="5544705" y="2797648"/>
            <a:ext cx="2089715" cy="449577"/>
          </a:xfrm>
          <a:custGeom>
            <a:avLst/>
            <a:gdLst>
              <a:gd name="connsiteX0" fmla="*/ 0 w 3383280"/>
              <a:gd name="connsiteY0" fmla="*/ 0 h 1867989"/>
              <a:gd name="connsiteX1" fmla="*/ 2286000 w 3383280"/>
              <a:gd name="connsiteY1" fmla="*/ 0 h 1867989"/>
              <a:gd name="connsiteX2" fmla="*/ 3383280 w 3383280"/>
              <a:gd name="connsiteY2" fmla="*/ 1867989 h 1867989"/>
              <a:gd name="connsiteX0" fmla="*/ 0 w 2786932"/>
              <a:gd name="connsiteY0" fmla="*/ 0 h 936515"/>
              <a:gd name="connsiteX1" fmla="*/ 2286000 w 2786932"/>
              <a:gd name="connsiteY1" fmla="*/ 0 h 936515"/>
              <a:gd name="connsiteX2" fmla="*/ 2786932 w 2786932"/>
              <a:gd name="connsiteY2" fmla="*/ 936515 h 936515"/>
            </a:gdLst>
            <a:ahLst/>
            <a:cxnLst>
              <a:cxn ang="0">
                <a:pos x="connsiteX0" y="connsiteY0"/>
              </a:cxn>
              <a:cxn ang="0">
                <a:pos x="connsiteX1" y="connsiteY1"/>
              </a:cxn>
              <a:cxn ang="0">
                <a:pos x="connsiteX2" y="connsiteY2"/>
              </a:cxn>
            </a:cxnLst>
            <a:rect l="l" t="t" r="r" b="b"/>
            <a:pathLst>
              <a:path w="2786932" h="936515">
                <a:moveTo>
                  <a:pt x="0" y="0"/>
                </a:moveTo>
                <a:lnTo>
                  <a:pt x="2286000" y="0"/>
                </a:lnTo>
                <a:cubicBezTo>
                  <a:pt x="2651760" y="622663"/>
                  <a:pt x="2421172" y="313852"/>
                  <a:pt x="2786932" y="936515"/>
                </a:cubicBezTo>
              </a:path>
            </a:pathLst>
          </a:custGeom>
          <a:noFill/>
          <a:ln w="25400" cap="flat" cmpd="sng" algn="ctr">
            <a:solidFill>
              <a:sysClr val="window" lastClr="FFFFFF">
                <a:lumMod val="65000"/>
              </a:sysClr>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42" name="任意多边形 41"/>
          <p:cNvSpPr/>
          <p:nvPr/>
        </p:nvSpPr>
        <p:spPr>
          <a:xfrm>
            <a:off x="5113731" y="4335442"/>
            <a:ext cx="1941562" cy="476164"/>
          </a:xfrm>
          <a:custGeom>
            <a:avLst/>
            <a:gdLst>
              <a:gd name="connsiteX0" fmla="*/ 0 w 3984172"/>
              <a:gd name="connsiteY0" fmla="*/ 13063 h 2926080"/>
              <a:gd name="connsiteX1" fmla="*/ 2586446 w 3984172"/>
              <a:gd name="connsiteY1" fmla="*/ 0 h 2926080"/>
              <a:gd name="connsiteX2" fmla="*/ 3984172 w 3984172"/>
              <a:gd name="connsiteY2" fmla="*/ 2926080 h 2926080"/>
              <a:gd name="connsiteX0" fmla="*/ 0 w 2599509"/>
              <a:gd name="connsiteY0" fmla="*/ 13063 h 1476103"/>
              <a:gd name="connsiteX1" fmla="*/ 2586446 w 2599509"/>
              <a:gd name="connsiteY1" fmla="*/ 0 h 1476103"/>
              <a:gd name="connsiteX2" fmla="*/ 2599509 w 2599509"/>
              <a:gd name="connsiteY2" fmla="*/ 1476103 h 1476103"/>
              <a:gd name="connsiteX0" fmla="*/ 0 w 2600476"/>
              <a:gd name="connsiteY0" fmla="*/ 13063 h 1585444"/>
              <a:gd name="connsiteX1" fmla="*/ 2586446 w 2600476"/>
              <a:gd name="connsiteY1" fmla="*/ 0 h 1585444"/>
              <a:gd name="connsiteX2" fmla="*/ 2599509 w 2600476"/>
              <a:gd name="connsiteY2" fmla="*/ 1476103 h 1585444"/>
              <a:gd name="connsiteX3" fmla="*/ 2599510 w 2600476"/>
              <a:gd name="connsiteY3" fmla="*/ 1476104 h 1585444"/>
              <a:gd name="connsiteX0" fmla="*/ 0 w 2600476"/>
              <a:gd name="connsiteY0" fmla="*/ 13063 h 1687088"/>
              <a:gd name="connsiteX1" fmla="*/ 2586446 w 2600476"/>
              <a:gd name="connsiteY1" fmla="*/ 0 h 1687088"/>
              <a:gd name="connsiteX2" fmla="*/ 2599509 w 2600476"/>
              <a:gd name="connsiteY2" fmla="*/ 1476103 h 1687088"/>
              <a:gd name="connsiteX3" fmla="*/ 2599510 w 2600476"/>
              <a:gd name="connsiteY3" fmla="*/ 1685109 h 1687088"/>
              <a:gd name="connsiteX0" fmla="*/ 0 w 3958047"/>
              <a:gd name="connsiteY0" fmla="*/ 13063 h 1666247"/>
              <a:gd name="connsiteX1" fmla="*/ 2586446 w 3958047"/>
              <a:gd name="connsiteY1" fmla="*/ 0 h 1666247"/>
              <a:gd name="connsiteX2" fmla="*/ 2599509 w 3958047"/>
              <a:gd name="connsiteY2" fmla="*/ 1476103 h 1666247"/>
              <a:gd name="connsiteX3" fmla="*/ 3958047 w 3958047"/>
              <a:gd name="connsiteY3" fmla="*/ 1658984 h 1666247"/>
              <a:gd name="connsiteX0" fmla="*/ 0 w 3958047"/>
              <a:gd name="connsiteY0" fmla="*/ 13063 h 1658984"/>
              <a:gd name="connsiteX1" fmla="*/ 2586446 w 3958047"/>
              <a:gd name="connsiteY1" fmla="*/ 0 h 1658984"/>
              <a:gd name="connsiteX2" fmla="*/ 2599509 w 3958047"/>
              <a:gd name="connsiteY2" fmla="*/ 1476103 h 1658984"/>
              <a:gd name="connsiteX3" fmla="*/ 3958047 w 3958047"/>
              <a:gd name="connsiteY3" fmla="*/ 1658984 h 1658984"/>
              <a:gd name="connsiteX0" fmla="*/ 0 w 3958047"/>
              <a:gd name="connsiteY0" fmla="*/ 13063 h 1515292"/>
              <a:gd name="connsiteX1" fmla="*/ 2586446 w 3958047"/>
              <a:gd name="connsiteY1" fmla="*/ 0 h 1515292"/>
              <a:gd name="connsiteX2" fmla="*/ 2599509 w 3958047"/>
              <a:gd name="connsiteY2" fmla="*/ 1476103 h 1515292"/>
              <a:gd name="connsiteX3" fmla="*/ 3958047 w 3958047"/>
              <a:gd name="connsiteY3" fmla="*/ 1515292 h 1515292"/>
              <a:gd name="connsiteX0" fmla="*/ 0 w 2599509"/>
              <a:gd name="connsiteY0" fmla="*/ 13063 h 1476103"/>
              <a:gd name="connsiteX1" fmla="*/ 2586446 w 2599509"/>
              <a:gd name="connsiteY1" fmla="*/ 0 h 1476103"/>
              <a:gd name="connsiteX2" fmla="*/ 2599509 w 2599509"/>
              <a:gd name="connsiteY2" fmla="*/ 1476103 h 1476103"/>
              <a:gd name="connsiteX0" fmla="*/ 0 w 2589349"/>
              <a:gd name="connsiteY0" fmla="*/ 13063 h 1191623"/>
              <a:gd name="connsiteX1" fmla="*/ 2586446 w 2589349"/>
              <a:gd name="connsiteY1" fmla="*/ 0 h 1191623"/>
              <a:gd name="connsiteX2" fmla="*/ 2589349 w 2589349"/>
              <a:gd name="connsiteY2" fmla="*/ 1191623 h 1191623"/>
              <a:gd name="connsiteX0" fmla="*/ 0 w 2589349"/>
              <a:gd name="connsiteY0" fmla="*/ 13063 h 635032"/>
              <a:gd name="connsiteX1" fmla="*/ 2586446 w 2589349"/>
              <a:gd name="connsiteY1" fmla="*/ 0 h 635032"/>
              <a:gd name="connsiteX2" fmla="*/ 2589349 w 2589349"/>
              <a:gd name="connsiteY2" fmla="*/ 635032 h 635032"/>
            </a:gdLst>
            <a:ahLst/>
            <a:cxnLst>
              <a:cxn ang="0">
                <a:pos x="connsiteX0" y="connsiteY0"/>
              </a:cxn>
              <a:cxn ang="0">
                <a:pos x="connsiteX1" y="connsiteY1"/>
              </a:cxn>
              <a:cxn ang="0">
                <a:pos x="connsiteX2" y="connsiteY2"/>
              </a:cxn>
            </a:cxnLst>
            <a:rect l="l" t="t" r="r" b="b"/>
            <a:pathLst>
              <a:path w="2589349" h="635032">
                <a:moveTo>
                  <a:pt x="0" y="13063"/>
                </a:moveTo>
                <a:lnTo>
                  <a:pt x="2586446" y="0"/>
                </a:lnTo>
                <a:cubicBezTo>
                  <a:pt x="2587414" y="397208"/>
                  <a:pt x="2588381" y="237824"/>
                  <a:pt x="2589349" y="635032"/>
                </a:cubicBezTo>
              </a:path>
            </a:pathLst>
          </a:custGeom>
          <a:noFill/>
          <a:ln w="25400" cap="flat" cmpd="sng" algn="ctr">
            <a:solidFill>
              <a:sysClr val="window" lastClr="FFFFFF">
                <a:lumMod val="65000"/>
              </a:sysClr>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43" name="TextBox 42"/>
          <p:cNvSpPr txBox="1"/>
          <p:nvPr/>
        </p:nvSpPr>
        <p:spPr>
          <a:xfrm>
            <a:off x="5679248" y="2937208"/>
            <a:ext cx="1581670" cy="600164"/>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单击此处添加文字阐述，添加简短问题说明文字，具体说明文字在此处添加此处。添加简短问题说明文字。</a:t>
            </a:r>
            <a:endParaRPr kumimoji="0" lang="en-US" altLang="zh-CN" sz="82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4" name="TextBox 43"/>
          <p:cNvSpPr txBox="1"/>
          <p:nvPr/>
        </p:nvSpPr>
        <p:spPr>
          <a:xfrm>
            <a:off x="5113730" y="4467962"/>
            <a:ext cx="1877220" cy="473206"/>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单击此处添加文字阐述，添加简短问题说明文字，具体说明文字在此处添加此处。</a:t>
            </a:r>
            <a:endParaRPr kumimoji="0" lang="en-US" altLang="zh-CN" sz="825"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5" name="TextBox 44"/>
          <p:cNvSpPr txBox="1"/>
          <p:nvPr/>
        </p:nvSpPr>
        <p:spPr>
          <a:xfrm>
            <a:off x="1653093" y="1978640"/>
            <a:ext cx="1338829" cy="323165"/>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单击添加标题</a:t>
            </a:r>
          </a:p>
        </p:txBody>
      </p:sp>
      <p:sp>
        <p:nvSpPr>
          <p:cNvPr id="46" name="TextBox 45"/>
          <p:cNvSpPr txBox="1"/>
          <p:nvPr/>
        </p:nvSpPr>
        <p:spPr>
          <a:xfrm>
            <a:off x="5686111" y="2485427"/>
            <a:ext cx="1338829" cy="323165"/>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500" b="0" kern="0" dirty="0">
                <a:solidFill>
                  <a:srgbClr val="FF0000"/>
                </a:solidFill>
                <a:latin typeface="微软雅黑" pitchFamily="34" charset="-122"/>
                <a:ea typeface="微软雅黑" pitchFamily="34" charset="-122"/>
              </a:rPr>
              <a:t>单击添加标题</a:t>
            </a:r>
          </a:p>
        </p:txBody>
      </p:sp>
      <p:sp>
        <p:nvSpPr>
          <p:cNvPr id="47" name="TextBox 46"/>
          <p:cNvSpPr txBox="1"/>
          <p:nvPr/>
        </p:nvSpPr>
        <p:spPr>
          <a:xfrm>
            <a:off x="5788789" y="3989829"/>
            <a:ext cx="1338829" cy="323165"/>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单击添加标题</a:t>
            </a:r>
          </a:p>
        </p:txBody>
      </p:sp>
      <p:sp>
        <p:nvSpPr>
          <p:cNvPr id="48" name="TextBox 47"/>
          <p:cNvSpPr txBox="1"/>
          <p:nvPr/>
        </p:nvSpPr>
        <p:spPr>
          <a:xfrm>
            <a:off x="1653093" y="3567454"/>
            <a:ext cx="1338829" cy="323165"/>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单击添加标题</a:t>
            </a:r>
          </a:p>
        </p:txBody>
      </p:sp>
      <p:grpSp>
        <p:nvGrpSpPr>
          <p:cNvPr id="49" name="组合 48"/>
          <p:cNvGrpSpPr/>
          <p:nvPr/>
        </p:nvGrpSpPr>
        <p:grpSpPr>
          <a:xfrm>
            <a:off x="3843469" y="2730099"/>
            <a:ext cx="1115236" cy="1115236"/>
            <a:chOff x="3491880" y="1823438"/>
            <a:chExt cx="1487325" cy="1487325"/>
          </a:xfrm>
        </p:grpSpPr>
        <p:sp>
          <p:nvSpPr>
            <p:cNvPr id="50" name="椭圆 49"/>
            <p:cNvSpPr/>
            <p:nvPr/>
          </p:nvSpPr>
          <p:spPr>
            <a:xfrm>
              <a:off x="3491880" y="1823438"/>
              <a:ext cx="1487325" cy="1487325"/>
            </a:xfrm>
            <a:prstGeom prst="ellipse">
              <a:avLst/>
            </a:prstGeom>
            <a:noFill/>
            <a:ln w="25400" cap="flat" cmpd="sng" algn="ctr">
              <a:solidFill>
                <a:sysClr val="window" lastClr="FFFFFF">
                  <a:lumMod val="65000"/>
                </a:sysClr>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51" name="TextBox 50"/>
            <p:cNvSpPr txBox="1"/>
            <p:nvPr/>
          </p:nvSpPr>
          <p:spPr>
            <a:xfrm>
              <a:off x="3613265" y="2395938"/>
              <a:ext cx="1272437" cy="43098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49" presetClass="entr" presetSubtype="0" decel="10000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 calcmode="lin" valueType="num">
                                      <p:cBhvr>
                                        <p:cTn id="14" dur="500" fill="hold"/>
                                        <p:tgtEl>
                                          <p:spTgt spid="27"/>
                                        </p:tgtEl>
                                        <p:attrNameLst>
                                          <p:attrName>style.rotation</p:attrName>
                                        </p:attrNameLst>
                                      </p:cBhvr>
                                      <p:tavLst>
                                        <p:tav tm="0">
                                          <p:val>
                                            <p:fltVal val="360"/>
                                          </p:val>
                                        </p:tav>
                                        <p:tav tm="100000">
                                          <p:val>
                                            <p:fltVal val="0"/>
                                          </p:val>
                                        </p:tav>
                                      </p:tavLst>
                                    </p:anim>
                                    <p:animEffect transition="in" filter="fade">
                                      <p:cBhvr>
                                        <p:cTn id="15" dur="500"/>
                                        <p:tgtEl>
                                          <p:spTgt spid="27"/>
                                        </p:tgtEl>
                                      </p:cBhvr>
                                    </p:animEffect>
                                  </p:childTnLst>
                                </p:cTn>
                              </p:par>
                              <p:par>
                                <p:cTn id="16" presetID="53" presetClass="entr" presetSubtype="16" fill="hold" nodeType="with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p:cTn id="18" dur="500" fill="hold"/>
                                        <p:tgtEl>
                                          <p:spTgt spid="49"/>
                                        </p:tgtEl>
                                        <p:attrNameLst>
                                          <p:attrName>ppt_w</p:attrName>
                                        </p:attrNameLst>
                                      </p:cBhvr>
                                      <p:tavLst>
                                        <p:tav tm="0">
                                          <p:val>
                                            <p:fltVal val="0"/>
                                          </p:val>
                                        </p:tav>
                                        <p:tav tm="100000">
                                          <p:val>
                                            <p:strVal val="#ppt_w"/>
                                          </p:val>
                                        </p:tav>
                                      </p:tavLst>
                                    </p:anim>
                                    <p:anim calcmode="lin" valueType="num">
                                      <p:cBhvr>
                                        <p:cTn id="19" dur="500" fill="hold"/>
                                        <p:tgtEl>
                                          <p:spTgt spid="49"/>
                                        </p:tgtEl>
                                        <p:attrNameLst>
                                          <p:attrName>ppt_h</p:attrName>
                                        </p:attrNameLst>
                                      </p:cBhvr>
                                      <p:tavLst>
                                        <p:tav tm="0">
                                          <p:val>
                                            <p:fltVal val="0"/>
                                          </p:val>
                                        </p:tav>
                                        <p:tav tm="100000">
                                          <p:val>
                                            <p:strVal val="#ppt_h"/>
                                          </p:val>
                                        </p:tav>
                                      </p:tavLst>
                                    </p:anim>
                                    <p:animEffect transition="in" filter="fade">
                                      <p:cBhvr>
                                        <p:cTn id="20" dur="500"/>
                                        <p:tgtEl>
                                          <p:spTgt spid="49"/>
                                        </p:tgtEl>
                                      </p:cBhvr>
                                    </p:animEffect>
                                  </p:childTnLst>
                                </p:cTn>
                              </p:par>
                            </p:childTnLst>
                          </p:cTn>
                        </p:par>
                        <p:par>
                          <p:cTn id="21" fill="hold">
                            <p:stCondLst>
                              <p:cond delay="500"/>
                            </p:stCondLst>
                            <p:childTnLst>
                              <p:par>
                                <p:cTn id="22" presetID="23" presetClass="entr" presetSubtype="16"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ppt_w</p:attrName>
                                        </p:attrNameLst>
                                      </p:cBhvr>
                                      <p:tavLst>
                                        <p:tav tm="0">
                                          <p:val>
                                            <p:fltVal val="0"/>
                                          </p:val>
                                        </p:tav>
                                        <p:tav tm="100000">
                                          <p:val>
                                            <p:strVal val="#ppt_w"/>
                                          </p:val>
                                        </p:tav>
                                      </p:tavLst>
                                    </p:anim>
                                    <p:anim calcmode="lin" valueType="num">
                                      <p:cBhvr>
                                        <p:cTn id="25" dur="500" fill="hold"/>
                                        <p:tgtEl>
                                          <p:spTgt spid="34"/>
                                        </p:tgtEl>
                                        <p:attrNameLst>
                                          <p:attrName>ppt_h</p:attrName>
                                        </p:attrNameLst>
                                      </p:cBhvr>
                                      <p:tavLst>
                                        <p:tav tm="0">
                                          <p:val>
                                            <p:fltVal val="0"/>
                                          </p:val>
                                        </p:tav>
                                        <p:tav tm="100000">
                                          <p:val>
                                            <p:strVal val="#ppt_h"/>
                                          </p:val>
                                        </p:tav>
                                      </p:tavLst>
                                    </p:anim>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childTnLst>
                          </p:cTn>
                        </p:par>
                        <p:par>
                          <p:cTn id="30" fill="hold">
                            <p:stCondLst>
                              <p:cond delay="1500"/>
                            </p:stCondLst>
                            <p:childTnLst>
                              <p:par>
                                <p:cTn id="31" presetID="47" presetClass="entr" presetSubtype="0"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500"/>
                                        <p:tgtEl>
                                          <p:spTgt spid="45"/>
                                        </p:tgtEl>
                                      </p:cBhvr>
                                    </p:animEffect>
                                    <p:anim calcmode="lin" valueType="num">
                                      <p:cBhvr>
                                        <p:cTn id="34" dur="500" fill="hold"/>
                                        <p:tgtEl>
                                          <p:spTgt spid="45"/>
                                        </p:tgtEl>
                                        <p:attrNameLst>
                                          <p:attrName>ppt_x</p:attrName>
                                        </p:attrNameLst>
                                      </p:cBhvr>
                                      <p:tavLst>
                                        <p:tav tm="0">
                                          <p:val>
                                            <p:strVal val="#ppt_x"/>
                                          </p:val>
                                        </p:tav>
                                        <p:tav tm="100000">
                                          <p:val>
                                            <p:strVal val="#ppt_x"/>
                                          </p:val>
                                        </p:tav>
                                      </p:tavLst>
                                    </p:anim>
                                    <p:anim calcmode="lin" valueType="num">
                                      <p:cBhvr>
                                        <p:cTn id="35" dur="500" fill="hold"/>
                                        <p:tgtEl>
                                          <p:spTgt spid="4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anim calcmode="lin" valueType="num">
                                      <p:cBhvr>
                                        <p:cTn id="39" dur="500" fill="hold"/>
                                        <p:tgtEl>
                                          <p:spTgt spid="40"/>
                                        </p:tgtEl>
                                        <p:attrNameLst>
                                          <p:attrName>ppt_x</p:attrName>
                                        </p:attrNameLst>
                                      </p:cBhvr>
                                      <p:tavLst>
                                        <p:tav tm="0">
                                          <p:val>
                                            <p:strVal val="#ppt_x"/>
                                          </p:val>
                                        </p:tav>
                                        <p:tav tm="100000">
                                          <p:val>
                                            <p:strVal val="#ppt_x"/>
                                          </p:val>
                                        </p:tav>
                                      </p:tavLst>
                                    </p:anim>
                                    <p:anim calcmode="lin" valueType="num">
                                      <p:cBhvr>
                                        <p:cTn id="40" dur="500" fill="hold"/>
                                        <p:tgtEl>
                                          <p:spTgt spid="40"/>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23" presetClass="entr" presetSubtype="16"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500"/>
                                        <p:tgtEl>
                                          <p:spTgt spid="41"/>
                                        </p:tgtEl>
                                      </p:cBhvr>
                                    </p:animEffect>
                                  </p:childTnLst>
                                </p:cTn>
                              </p:par>
                            </p:childTnLst>
                          </p:cTn>
                        </p:par>
                        <p:par>
                          <p:cTn id="50" fill="hold">
                            <p:stCondLst>
                              <p:cond delay="3000"/>
                            </p:stCondLst>
                            <p:childTnLst>
                              <p:par>
                                <p:cTn id="51" presetID="47"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anim calcmode="lin" valueType="num">
                                      <p:cBhvr>
                                        <p:cTn id="54" dur="500" fill="hold"/>
                                        <p:tgtEl>
                                          <p:spTgt spid="46"/>
                                        </p:tgtEl>
                                        <p:attrNameLst>
                                          <p:attrName>ppt_x</p:attrName>
                                        </p:attrNameLst>
                                      </p:cBhvr>
                                      <p:tavLst>
                                        <p:tav tm="0">
                                          <p:val>
                                            <p:strVal val="#ppt_x"/>
                                          </p:val>
                                        </p:tav>
                                        <p:tav tm="100000">
                                          <p:val>
                                            <p:strVal val="#ppt_x"/>
                                          </p:val>
                                        </p:tav>
                                      </p:tavLst>
                                    </p:anim>
                                    <p:anim calcmode="lin" valueType="num">
                                      <p:cBhvr>
                                        <p:cTn id="55" dur="500" fill="hold"/>
                                        <p:tgtEl>
                                          <p:spTgt spid="4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anim calcmode="lin" valueType="num">
                                      <p:cBhvr>
                                        <p:cTn id="59" dur="500" fill="hold"/>
                                        <p:tgtEl>
                                          <p:spTgt spid="43"/>
                                        </p:tgtEl>
                                        <p:attrNameLst>
                                          <p:attrName>ppt_x</p:attrName>
                                        </p:attrNameLst>
                                      </p:cBhvr>
                                      <p:tavLst>
                                        <p:tav tm="0">
                                          <p:val>
                                            <p:strVal val="#ppt_x"/>
                                          </p:val>
                                        </p:tav>
                                        <p:tav tm="100000">
                                          <p:val>
                                            <p:strVal val="#ppt_x"/>
                                          </p:val>
                                        </p:tav>
                                      </p:tavLst>
                                    </p:anim>
                                    <p:anim calcmode="lin" valueType="num">
                                      <p:cBhvr>
                                        <p:cTn id="60" dur="500" fill="hold"/>
                                        <p:tgtEl>
                                          <p:spTgt spid="43"/>
                                        </p:tgtEl>
                                        <p:attrNameLst>
                                          <p:attrName>ppt_y</p:attrName>
                                        </p:attrNameLst>
                                      </p:cBhvr>
                                      <p:tavLst>
                                        <p:tav tm="0">
                                          <p:val>
                                            <p:strVal val="#ppt_y+.1"/>
                                          </p:val>
                                        </p:tav>
                                        <p:tav tm="100000">
                                          <p:val>
                                            <p:strVal val="#ppt_y"/>
                                          </p:val>
                                        </p:tav>
                                      </p:tavLst>
                                    </p:anim>
                                  </p:childTnLst>
                                </p:cTn>
                              </p:par>
                            </p:childTnLst>
                          </p:cTn>
                        </p:par>
                        <p:par>
                          <p:cTn id="61" fill="hold">
                            <p:stCondLst>
                              <p:cond delay="3500"/>
                            </p:stCondLst>
                            <p:childTnLst>
                              <p:par>
                                <p:cTn id="62" presetID="23" presetClass="entr" presetSubtype="16"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500"/>
                                        <p:tgtEl>
                                          <p:spTgt spid="42"/>
                                        </p:tgtEl>
                                      </p:cBhvr>
                                    </p:animEffect>
                                  </p:childTnLst>
                                </p:cTn>
                              </p:par>
                            </p:childTnLst>
                          </p:cTn>
                        </p:par>
                        <p:par>
                          <p:cTn id="70" fill="hold">
                            <p:stCondLst>
                              <p:cond delay="4500"/>
                            </p:stCondLst>
                            <p:childTnLst>
                              <p:par>
                                <p:cTn id="71" presetID="47"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500"/>
                                        <p:tgtEl>
                                          <p:spTgt spid="47"/>
                                        </p:tgtEl>
                                      </p:cBhvr>
                                    </p:animEffect>
                                    <p:anim calcmode="lin" valueType="num">
                                      <p:cBhvr>
                                        <p:cTn id="74" dur="500" fill="hold"/>
                                        <p:tgtEl>
                                          <p:spTgt spid="47"/>
                                        </p:tgtEl>
                                        <p:attrNameLst>
                                          <p:attrName>ppt_x</p:attrName>
                                        </p:attrNameLst>
                                      </p:cBhvr>
                                      <p:tavLst>
                                        <p:tav tm="0">
                                          <p:val>
                                            <p:strVal val="#ppt_x"/>
                                          </p:val>
                                        </p:tav>
                                        <p:tav tm="100000">
                                          <p:val>
                                            <p:strVal val="#ppt_x"/>
                                          </p:val>
                                        </p:tav>
                                      </p:tavLst>
                                    </p:anim>
                                    <p:anim calcmode="lin" valueType="num">
                                      <p:cBhvr>
                                        <p:cTn id="75" dur="500" fill="hold"/>
                                        <p:tgtEl>
                                          <p:spTgt spid="47"/>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fade">
                                      <p:cBhvr>
                                        <p:cTn id="78" dur="500"/>
                                        <p:tgtEl>
                                          <p:spTgt spid="44"/>
                                        </p:tgtEl>
                                      </p:cBhvr>
                                    </p:animEffect>
                                    <p:anim calcmode="lin" valueType="num">
                                      <p:cBhvr>
                                        <p:cTn id="79" dur="500" fill="hold"/>
                                        <p:tgtEl>
                                          <p:spTgt spid="44"/>
                                        </p:tgtEl>
                                        <p:attrNameLst>
                                          <p:attrName>ppt_x</p:attrName>
                                        </p:attrNameLst>
                                      </p:cBhvr>
                                      <p:tavLst>
                                        <p:tav tm="0">
                                          <p:val>
                                            <p:strVal val="#ppt_x"/>
                                          </p:val>
                                        </p:tav>
                                        <p:tav tm="100000">
                                          <p:val>
                                            <p:strVal val="#ppt_x"/>
                                          </p:val>
                                        </p:tav>
                                      </p:tavLst>
                                    </p:anim>
                                    <p:anim calcmode="lin" valueType="num">
                                      <p:cBhvr>
                                        <p:cTn id="80" dur="500" fill="hold"/>
                                        <p:tgtEl>
                                          <p:spTgt spid="44"/>
                                        </p:tgtEl>
                                        <p:attrNameLst>
                                          <p:attrName>ppt_y</p:attrName>
                                        </p:attrNameLst>
                                      </p:cBhvr>
                                      <p:tavLst>
                                        <p:tav tm="0">
                                          <p:val>
                                            <p:strVal val="#ppt_y+.1"/>
                                          </p:val>
                                        </p:tav>
                                        <p:tav tm="100000">
                                          <p:val>
                                            <p:strVal val="#ppt_y"/>
                                          </p:val>
                                        </p:tav>
                                      </p:tavLst>
                                    </p:anim>
                                  </p:childTnLst>
                                </p:cTn>
                              </p:par>
                            </p:childTnLst>
                          </p:cTn>
                        </p:par>
                        <p:par>
                          <p:cTn id="81" fill="hold">
                            <p:stCondLst>
                              <p:cond delay="5000"/>
                            </p:stCondLst>
                            <p:childTnLst>
                              <p:par>
                                <p:cTn id="82" presetID="23" presetClass="entr" presetSubtype="16" fill="hold" grpId="0" nodeType="after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p:cTn id="84" dur="500" fill="hold"/>
                                        <p:tgtEl>
                                          <p:spTgt spid="36"/>
                                        </p:tgtEl>
                                        <p:attrNameLst>
                                          <p:attrName>ppt_w</p:attrName>
                                        </p:attrNameLst>
                                      </p:cBhvr>
                                      <p:tavLst>
                                        <p:tav tm="0">
                                          <p:val>
                                            <p:fltVal val="0"/>
                                          </p:val>
                                        </p:tav>
                                        <p:tav tm="100000">
                                          <p:val>
                                            <p:strVal val="#ppt_w"/>
                                          </p:val>
                                        </p:tav>
                                      </p:tavLst>
                                    </p:anim>
                                    <p:anim calcmode="lin" valueType="num">
                                      <p:cBhvr>
                                        <p:cTn id="85" dur="500" fill="hold"/>
                                        <p:tgtEl>
                                          <p:spTgt spid="36"/>
                                        </p:tgtEl>
                                        <p:attrNameLst>
                                          <p:attrName>ppt_h</p:attrName>
                                        </p:attrNameLst>
                                      </p:cBhvr>
                                      <p:tavLst>
                                        <p:tav tm="0">
                                          <p:val>
                                            <p:fltVal val="0"/>
                                          </p:val>
                                        </p:tav>
                                        <p:tav tm="100000">
                                          <p:val>
                                            <p:strVal val="#ppt_h"/>
                                          </p:val>
                                        </p:tav>
                                      </p:tavLst>
                                    </p:anim>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par>
                          <p:cTn id="90" fill="hold">
                            <p:stCondLst>
                              <p:cond delay="6000"/>
                            </p:stCondLst>
                            <p:childTnLst>
                              <p:par>
                                <p:cTn id="91" presetID="47" presetClass="entr" presetSubtype="0" fill="hold" grpId="0" nodeType="afterEffect">
                                  <p:stCondLst>
                                    <p:cond delay="0"/>
                                  </p:stCondLst>
                                  <p:childTnLst>
                                    <p:set>
                                      <p:cBhvr>
                                        <p:cTn id="92" dur="1" fill="hold">
                                          <p:stCondLst>
                                            <p:cond delay="0"/>
                                          </p:stCondLst>
                                        </p:cTn>
                                        <p:tgtEl>
                                          <p:spTgt spid="48"/>
                                        </p:tgtEl>
                                        <p:attrNameLst>
                                          <p:attrName>style.visibility</p:attrName>
                                        </p:attrNameLst>
                                      </p:cBhvr>
                                      <p:to>
                                        <p:strVal val="visible"/>
                                      </p:to>
                                    </p:set>
                                    <p:animEffect transition="in" filter="fade">
                                      <p:cBhvr>
                                        <p:cTn id="93" dur="500"/>
                                        <p:tgtEl>
                                          <p:spTgt spid="48"/>
                                        </p:tgtEl>
                                      </p:cBhvr>
                                    </p:animEffect>
                                    <p:anim calcmode="lin" valueType="num">
                                      <p:cBhvr>
                                        <p:cTn id="94" dur="500" fill="hold"/>
                                        <p:tgtEl>
                                          <p:spTgt spid="48"/>
                                        </p:tgtEl>
                                        <p:attrNameLst>
                                          <p:attrName>ppt_x</p:attrName>
                                        </p:attrNameLst>
                                      </p:cBhvr>
                                      <p:tavLst>
                                        <p:tav tm="0">
                                          <p:val>
                                            <p:strVal val="#ppt_x"/>
                                          </p:val>
                                        </p:tav>
                                        <p:tav tm="100000">
                                          <p:val>
                                            <p:strVal val="#ppt_x"/>
                                          </p:val>
                                        </p:tav>
                                      </p:tavLst>
                                    </p:anim>
                                    <p:anim calcmode="lin" valueType="num">
                                      <p:cBhvr>
                                        <p:cTn id="95" dur="500" fill="hold"/>
                                        <p:tgtEl>
                                          <p:spTgt spid="48"/>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500"/>
                                        <p:tgtEl>
                                          <p:spTgt spid="38"/>
                                        </p:tgtEl>
                                      </p:cBhvr>
                                    </p:animEffect>
                                    <p:anim calcmode="lin" valueType="num">
                                      <p:cBhvr>
                                        <p:cTn id="99" dur="500" fill="hold"/>
                                        <p:tgtEl>
                                          <p:spTgt spid="38"/>
                                        </p:tgtEl>
                                        <p:attrNameLst>
                                          <p:attrName>ppt_x</p:attrName>
                                        </p:attrNameLst>
                                      </p:cBhvr>
                                      <p:tavLst>
                                        <p:tav tm="0">
                                          <p:val>
                                            <p:strVal val="#ppt_x"/>
                                          </p:val>
                                        </p:tav>
                                        <p:tav tm="100000">
                                          <p:val>
                                            <p:strVal val="#ppt_x"/>
                                          </p:val>
                                        </p:tav>
                                      </p:tavLst>
                                    </p:anim>
                                    <p:anim calcmode="lin" valueType="num">
                                      <p:cBhvr>
                                        <p:cTn id="100"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p:bldP spid="39" grpId="0" animBg="1"/>
      <p:bldP spid="40" grpId="0"/>
      <p:bldP spid="41" grpId="0" animBg="1"/>
      <p:bldP spid="42" grpId="0" animBg="1"/>
      <p:bldP spid="43" grpId="0"/>
      <p:bldP spid="44" grpId="0"/>
      <p:bldP spid="45" grpId="0"/>
      <p:bldP spid="46" grpId="0"/>
      <p:bldP spid="47" grpId="0"/>
      <p:bldP spid="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3812" y="1323106"/>
            <a:ext cx="2383284" cy="3612649"/>
            <a:chOff x="-645292" y="1405440"/>
            <a:chExt cx="3178447" cy="4817981"/>
          </a:xfrm>
        </p:grpSpPr>
        <p:sp>
          <p:nvSpPr>
            <p:cNvPr id="15" name="椭圆 1"/>
            <p:cNvSpPr/>
            <p:nvPr/>
          </p:nvSpPr>
          <p:spPr>
            <a:xfrm>
              <a:off x="884809" y="1633656"/>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endParaRPr>
            </a:p>
          </p:txBody>
        </p:sp>
        <p:sp>
          <p:nvSpPr>
            <p:cNvPr id="16" name="椭圆 1"/>
            <p:cNvSpPr/>
            <p:nvPr/>
          </p:nvSpPr>
          <p:spPr>
            <a:xfrm>
              <a:off x="734099" y="3101248"/>
              <a:ext cx="828092" cy="1656184"/>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17" name="椭圆 1"/>
            <p:cNvSpPr/>
            <p:nvPr/>
          </p:nvSpPr>
          <p:spPr>
            <a:xfrm rot="5400000">
              <a:off x="617242" y="4571156"/>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18" name="椭圆 1"/>
            <p:cNvSpPr/>
            <p:nvPr/>
          </p:nvSpPr>
          <p:spPr>
            <a:xfrm rot="10800000">
              <a:off x="-578912" y="1405440"/>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19" name="椭圆 1"/>
            <p:cNvSpPr/>
            <p:nvPr/>
          </p:nvSpPr>
          <p:spPr>
            <a:xfrm rot="6199008">
              <a:off x="-279153" y="3937482"/>
              <a:ext cx="828092" cy="1560369"/>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grpSp>
      <p:sp>
        <p:nvSpPr>
          <p:cNvPr id="20" name="圆角矩形 14"/>
          <p:cNvSpPr/>
          <p:nvPr/>
        </p:nvSpPr>
        <p:spPr>
          <a:xfrm>
            <a:off x="2244492" y="1794609"/>
            <a:ext cx="2969643" cy="485942"/>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rPr>
              <a:t>您的标题写在这里</a:t>
            </a:r>
          </a:p>
        </p:txBody>
      </p:sp>
      <p:sp>
        <p:nvSpPr>
          <p:cNvPr id="21" name="圆角矩形 14"/>
          <p:cNvSpPr/>
          <p:nvPr/>
        </p:nvSpPr>
        <p:spPr>
          <a:xfrm>
            <a:off x="2064227" y="4065275"/>
            <a:ext cx="2969643" cy="485942"/>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Arial"/>
                <a:ea typeface="微软雅黑"/>
              </a:rPr>
              <a:t>您的标题写在这里</a:t>
            </a:r>
          </a:p>
        </p:txBody>
      </p:sp>
      <p:sp>
        <p:nvSpPr>
          <p:cNvPr id="22" name="TextBox 21"/>
          <p:cNvSpPr txBox="1"/>
          <p:nvPr/>
        </p:nvSpPr>
        <p:spPr>
          <a:xfrm>
            <a:off x="1524292" y="1811591"/>
            <a:ext cx="454374" cy="600036"/>
          </a:xfrm>
          <a:prstGeom prst="rect">
            <a:avLst/>
          </a:prstGeom>
          <a:noFill/>
        </p:spPr>
        <p:txBody>
          <a:bodyPr wrap="square" rtlCol="0">
            <a:spAutoFit/>
          </a:bodyPr>
          <a:lstStyle/>
          <a:p>
            <a:pPr defTabSz="685617" fontAlgn="auto">
              <a:spcBef>
                <a:spcPts val="0"/>
              </a:spcBef>
              <a:spcAft>
                <a:spcPts val="0"/>
              </a:spcAft>
              <a:defRPr/>
            </a:pPr>
            <a:r>
              <a:rPr lang="en-US" altLang="zh-CN" sz="3299" kern="0" dirty="0">
                <a:solidFill>
                  <a:srgbClr val="4BACC6">
                    <a:lumMod val="50000"/>
                  </a:srgbClr>
                </a:solidFill>
                <a:latin typeface="Arial Black" pitchFamily="34" charset="0"/>
                <a:ea typeface="微软雅黑" pitchFamily="34" charset="-122"/>
              </a:rPr>
              <a:t>A</a:t>
            </a:r>
            <a:endParaRPr lang="zh-CN" altLang="en-US" sz="3299" kern="0" dirty="0">
              <a:solidFill>
                <a:srgbClr val="4BACC6">
                  <a:lumMod val="50000"/>
                </a:srgbClr>
              </a:solidFill>
              <a:latin typeface="Arial Black" pitchFamily="34" charset="0"/>
              <a:ea typeface="微软雅黑" pitchFamily="34" charset="-122"/>
            </a:endParaRPr>
          </a:p>
        </p:txBody>
      </p:sp>
      <p:sp>
        <p:nvSpPr>
          <p:cNvPr id="23" name="TextBox 22"/>
          <p:cNvSpPr txBox="1"/>
          <p:nvPr/>
        </p:nvSpPr>
        <p:spPr>
          <a:xfrm>
            <a:off x="1416305" y="4019772"/>
            <a:ext cx="454374" cy="600036"/>
          </a:xfrm>
          <a:prstGeom prst="rect">
            <a:avLst/>
          </a:prstGeom>
          <a:noFill/>
        </p:spPr>
        <p:txBody>
          <a:bodyPr wrap="square" rtlCol="0">
            <a:spAutoFit/>
          </a:bodyPr>
          <a:lstStyle/>
          <a:p>
            <a:pPr defTabSz="685617" fontAlgn="auto">
              <a:spcBef>
                <a:spcPts val="0"/>
              </a:spcBef>
              <a:spcAft>
                <a:spcPts val="0"/>
              </a:spcAft>
              <a:defRPr/>
            </a:pPr>
            <a:r>
              <a:rPr lang="en-US" altLang="zh-CN" sz="3299" kern="0" dirty="0">
                <a:solidFill>
                  <a:srgbClr val="4BACC6">
                    <a:lumMod val="50000"/>
                  </a:srgbClr>
                </a:solidFill>
                <a:latin typeface="Arial Black" pitchFamily="34" charset="0"/>
                <a:ea typeface="微软雅黑" pitchFamily="34" charset="-122"/>
              </a:rPr>
              <a:t>B</a:t>
            </a:r>
            <a:endParaRPr lang="zh-CN" altLang="en-US" sz="3299" kern="0" dirty="0">
              <a:solidFill>
                <a:srgbClr val="4BACC6">
                  <a:lumMod val="50000"/>
                </a:srgbClr>
              </a:solidFill>
              <a:latin typeface="Arial Black" pitchFamily="34" charset="0"/>
              <a:ea typeface="微软雅黑" pitchFamily="34" charset="-122"/>
            </a:endParaRPr>
          </a:p>
        </p:txBody>
      </p:sp>
      <p:sp>
        <p:nvSpPr>
          <p:cNvPr id="24" name="TextBox 23"/>
          <p:cNvSpPr txBox="1"/>
          <p:nvPr/>
        </p:nvSpPr>
        <p:spPr>
          <a:xfrm>
            <a:off x="2334195" y="2388538"/>
            <a:ext cx="5157058" cy="90255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3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您的内容打在这里，或通过复制您的文本后在此框中选择粘贴并选择只保留文字您的内容打在这里，或通过复制您的文本后在此框中选择粘贴并选择只保留文字</a:t>
            </a:r>
            <a:endParaRPr lang="en-US" altLang="zh-CN" sz="1350" b="0" kern="0" dirty="0">
              <a:solidFill>
                <a:sysClr val="windowText" lastClr="000000">
                  <a:lumMod val="65000"/>
                  <a:lumOff val="35000"/>
                </a:sysClr>
              </a:solidFill>
              <a:latin typeface="微软雅黑" pitchFamily="34" charset="-122"/>
              <a:ea typeface="微软雅黑" pitchFamily="34" charset="-122"/>
            </a:endParaRPr>
          </a:p>
        </p:txBody>
      </p:sp>
      <p:sp>
        <p:nvSpPr>
          <p:cNvPr id="25" name="TextBox 24"/>
          <p:cNvSpPr txBox="1"/>
          <p:nvPr/>
        </p:nvSpPr>
        <p:spPr>
          <a:xfrm>
            <a:off x="2336334" y="4596719"/>
            <a:ext cx="5154919" cy="632481"/>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3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350" b="0" kern="0" dirty="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ppt_x</p:attrName>
                                        </p:attrNameLst>
                                      </p:cBhvr>
                                      <p:tavLst>
                                        <p:tav tm="0">
                                          <p:val>
                                            <p:strVal val="#ppt_x-#ppt_w*1.125000"/>
                                          </p:val>
                                        </p:tav>
                                        <p:tav tm="100000">
                                          <p:val>
                                            <p:strVal val="#ppt_x"/>
                                          </p:val>
                                        </p:tav>
                                      </p:tavLst>
                                    </p:anim>
                                    <p:animEffect transition="in" filter="wipe(right)">
                                      <p:cBhvr>
                                        <p:cTn id="12" dur="500"/>
                                        <p:tgtEl>
                                          <p:spTgt spid="2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500"/>
                                        <p:tgtEl>
                                          <p:spTgt spid="20"/>
                                        </p:tgtEl>
                                      </p:cBhvr>
                                    </p:animEffect>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up)">
                                      <p:cBhvr>
                                        <p:cTn id="20" dur="500"/>
                                        <p:tgtEl>
                                          <p:spTgt spid="24"/>
                                        </p:tgtEl>
                                      </p:cBhvr>
                                    </p:animEffect>
                                  </p:childTnLst>
                                </p:cTn>
                              </p:par>
                            </p:childTnLst>
                          </p:cTn>
                        </p:par>
                        <p:par>
                          <p:cTn id="21" fill="hold">
                            <p:stCondLst>
                              <p:cond delay="2000"/>
                            </p:stCondLst>
                            <p:childTnLst>
                              <p:par>
                                <p:cTn id="22" presetID="12" presetClass="entr" presetSubtype="8"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p:tgtEl>
                                          <p:spTgt spid="23"/>
                                        </p:tgtEl>
                                        <p:attrNameLst>
                                          <p:attrName>ppt_x</p:attrName>
                                        </p:attrNameLst>
                                      </p:cBhvr>
                                      <p:tavLst>
                                        <p:tav tm="0">
                                          <p:val>
                                            <p:strVal val="#ppt_x-#ppt_w*1.125000"/>
                                          </p:val>
                                        </p:tav>
                                        <p:tav tm="100000">
                                          <p:val>
                                            <p:strVal val="#ppt_x"/>
                                          </p:val>
                                        </p:tav>
                                      </p:tavLst>
                                    </p:anim>
                                    <p:animEffect transition="in" filter="wipe(righ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up)">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p:bldP spid="23" grpId="0"/>
      <p:bldP spid="24"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6078086" y="3635112"/>
            <a:ext cx="1090033" cy="1090032"/>
            <a:chOff x="7769617" y="4064314"/>
            <a:chExt cx="1453714" cy="1453712"/>
          </a:xfrm>
        </p:grpSpPr>
        <p:grpSp>
          <p:nvGrpSpPr>
            <p:cNvPr id="31" name="组合 30"/>
            <p:cNvGrpSpPr/>
            <p:nvPr/>
          </p:nvGrpSpPr>
          <p:grpSpPr>
            <a:xfrm flipV="1">
              <a:off x="7769617" y="4064314"/>
              <a:ext cx="1453714" cy="1453712"/>
              <a:chOff x="6855417" y="1829784"/>
              <a:chExt cx="1152128" cy="1152128"/>
            </a:xfrm>
          </p:grpSpPr>
          <p:sp>
            <p:nvSpPr>
              <p:cNvPr id="33" name="同心圆 32"/>
              <p:cNvSpPr/>
              <p:nvPr/>
            </p:nvSpPr>
            <p:spPr>
              <a:xfrm>
                <a:off x="6855417" y="1829784"/>
                <a:ext cx="1152128" cy="1152128"/>
              </a:xfrm>
              <a:prstGeom prst="donut">
                <a:avLst>
                  <a:gd name="adj" fmla="val 1668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4" name="空心弧 33"/>
              <p:cNvSpPr/>
              <p:nvPr/>
            </p:nvSpPr>
            <p:spPr>
              <a:xfrm flipV="1">
                <a:off x="6855417" y="1829784"/>
                <a:ext cx="1152128" cy="1152128"/>
              </a:xfrm>
              <a:prstGeom prst="blockArc">
                <a:avLst>
                  <a:gd name="adj1" fmla="val 6861156"/>
                  <a:gd name="adj2" fmla="val 3402317"/>
                  <a:gd name="adj3" fmla="val 17405"/>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32" name="TextBox 31"/>
            <p:cNvSpPr txBox="1"/>
            <p:nvPr/>
          </p:nvSpPr>
          <p:spPr>
            <a:xfrm>
              <a:off x="8082557" y="4437906"/>
              <a:ext cx="990244" cy="61552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rPr>
                <a:t>90</a:t>
              </a:r>
              <a:r>
                <a:rPr kumimoji="0" lang="en-US" altLang="zh-CN" sz="15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rPr>
                <a:t>%</a:t>
              </a:r>
              <a:endParaRPr kumimoji="0" lang="zh-CN" altLang="en-US" sz="15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4766078" y="3635112"/>
            <a:ext cx="1090033" cy="1090032"/>
            <a:chOff x="6019868" y="4064314"/>
            <a:chExt cx="1453714" cy="1453712"/>
          </a:xfrm>
        </p:grpSpPr>
        <p:grpSp>
          <p:nvGrpSpPr>
            <p:cNvPr id="36" name="组合 35"/>
            <p:cNvGrpSpPr/>
            <p:nvPr/>
          </p:nvGrpSpPr>
          <p:grpSpPr>
            <a:xfrm flipV="1">
              <a:off x="6019868" y="4064314"/>
              <a:ext cx="1453714" cy="1453712"/>
              <a:chOff x="5580112" y="1829784"/>
              <a:chExt cx="1152128" cy="1152128"/>
            </a:xfrm>
          </p:grpSpPr>
          <p:sp>
            <p:nvSpPr>
              <p:cNvPr id="38" name="同心圆 37"/>
              <p:cNvSpPr/>
              <p:nvPr/>
            </p:nvSpPr>
            <p:spPr>
              <a:xfrm>
                <a:off x="5580112" y="1829784"/>
                <a:ext cx="1152128" cy="1152128"/>
              </a:xfrm>
              <a:prstGeom prst="donut">
                <a:avLst>
                  <a:gd name="adj" fmla="val 1668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9" name="空心弧 38"/>
              <p:cNvSpPr/>
              <p:nvPr/>
            </p:nvSpPr>
            <p:spPr>
              <a:xfrm flipV="1">
                <a:off x="5580112" y="1829784"/>
                <a:ext cx="1152128" cy="1152128"/>
              </a:xfrm>
              <a:prstGeom prst="blockArc">
                <a:avLst>
                  <a:gd name="adj1" fmla="val 10800000"/>
                  <a:gd name="adj2" fmla="val 5513917"/>
                  <a:gd name="adj3" fmla="val 17999"/>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37" name="TextBox 36"/>
            <p:cNvSpPr txBox="1"/>
            <p:nvPr/>
          </p:nvSpPr>
          <p:spPr>
            <a:xfrm>
              <a:off x="6354363" y="4501203"/>
              <a:ext cx="990244" cy="61552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rPr>
                <a:t>75</a:t>
              </a:r>
              <a:r>
                <a:rPr kumimoji="0" lang="en-US" altLang="zh-CN" sz="15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rPr>
                <a:t>%</a:t>
              </a:r>
              <a:endParaRPr kumimoji="0" lang="zh-CN" altLang="en-US" sz="15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6505603" y="2468368"/>
            <a:ext cx="1090033" cy="1090032"/>
            <a:chOff x="8339771" y="2508296"/>
            <a:chExt cx="1453714" cy="1453712"/>
          </a:xfrm>
        </p:grpSpPr>
        <p:grpSp>
          <p:nvGrpSpPr>
            <p:cNvPr id="41" name="组合 40"/>
            <p:cNvGrpSpPr/>
            <p:nvPr/>
          </p:nvGrpSpPr>
          <p:grpSpPr>
            <a:xfrm flipV="1">
              <a:off x="8339771" y="2508296"/>
              <a:ext cx="1453714" cy="1453712"/>
              <a:chOff x="4283968" y="1829784"/>
              <a:chExt cx="1152128" cy="1152128"/>
            </a:xfrm>
          </p:grpSpPr>
          <p:sp>
            <p:nvSpPr>
              <p:cNvPr id="43" name="同心圆 42"/>
              <p:cNvSpPr/>
              <p:nvPr/>
            </p:nvSpPr>
            <p:spPr>
              <a:xfrm>
                <a:off x="4283968" y="1829784"/>
                <a:ext cx="1152128" cy="1152128"/>
              </a:xfrm>
              <a:prstGeom prst="donut">
                <a:avLst>
                  <a:gd name="adj" fmla="val 1668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4" name="空心弧 43"/>
              <p:cNvSpPr/>
              <p:nvPr/>
            </p:nvSpPr>
            <p:spPr>
              <a:xfrm flipV="1">
                <a:off x="4283968" y="1829784"/>
                <a:ext cx="1152128" cy="1152128"/>
              </a:xfrm>
              <a:prstGeom prst="blockArc">
                <a:avLst>
                  <a:gd name="adj1" fmla="val 12027471"/>
                  <a:gd name="adj2" fmla="val 3402317"/>
                  <a:gd name="adj3" fmla="val 17405"/>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42" name="TextBox 41"/>
            <p:cNvSpPr txBox="1"/>
            <p:nvPr/>
          </p:nvSpPr>
          <p:spPr>
            <a:xfrm>
              <a:off x="8658620" y="2989035"/>
              <a:ext cx="990244" cy="61552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rPr>
                <a:t>70</a:t>
              </a:r>
              <a:r>
                <a:rPr kumimoji="0" lang="en-US" altLang="zh-CN" sz="15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rPr>
                <a:t>%</a:t>
              </a:r>
              <a:endParaRPr kumimoji="0" lang="zh-CN" altLang="en-US" sz="15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455432" y="1844300"/>
            <a:ext cx="1090033" cy="1090032"/>
            <a:chOff x="6939219" y="1676012"/>
            <a:chExt cx="1453714" cy="1453712"/>
          </a:xfrm>
        </p:grpSpPr>
        <p:grpSp>
          <p:nvGrpSpPr>
            <p:cNvPr id="46" name="组合 45"/>
            <p:cNvGrpSpPr/>
            <p:nvPr/>
          </p:nvGrpSpPr>
          <p:grpSpPr>
            <a:xfrm flipV="1">
              <a:off x="6939219" y="1676012"/>
              <a:ext cx="1453714" cy="1453712"/>
              <a:chOff x="2987995" y="1829784"/>
              <a:chExt cx="1152128" cy="1152128"/>
            </a:xfrm>
          </p:grpSpPr>
          <p:sp>
            <p:nvSpPr>
              <p:cNvPr id="48" name="同心圆 47"/>
              <p:cNvSpPr/>
              <p:nvPr/>
            </p:nvSpPr>
            <p:spPr>
              <a:xfrm>
                <a:off x="2987995" y="1829784"/>
                <a:ext cx="1152128" cy="1152128"/>
              </a:xfrm>
              <a:prstGeom prst="donut">
                <a:avLst>
                  <a:gd name="adj" fmla="val 1668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9" name="空心弧 48"/>
              <p:cNvSpPr/>
              <p:nvPr/>
            </p:nvSpPr>
            <p:spPr>
              <a:xfrm flipV="1">
                <a:off x="2987995" y="1829784"/>
                <a:ext cx="1152128" cy="1152128"/>
              </a:xfrm>
              <a:prstGeom prst="blockArc">
                <a:avLst>
                  <a:gd name="adj1" fmla="val 12919701"/>
                  <a:gd name="adj2" fmla="val 3402317"/>
                  <a:gd name="adj3" fmla="val 17405"/>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47" name="TextBox 46"/>
            <p:cNvSpPr txBox="1"/>
            <p:nvPr/>
          </p:nvSpPr>
          <p:spPr>
            <a:xfrm>
              <a:off x="7218460" y="2124938"/>
              <a:ext cx="990244" cy="61552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rPr>
                <a:t>60</a:t>
              </a:r>
              <a:r>
                <a:rPr kumimoji="0" lang="en-US" altLang="zh-CN" sz="15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rPr>
                <a:t>%</a:t>
              </a:r>
              <a:endParaRPr kumimoji="0" lang="zh-CN" altLang="en-US" sz="15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4376383" y="2468368"/>
            <a:ext cx="1090033" cy="1090032"/>
            <a:chOff x="5500154" y="2508296"/>
            <a:chExt cx="1453714" cy="1453712"/>
          </a:xfrm>
        </p:grpSpPr>
        <p:grpSp>
          <p:nvGrpSpPr>
            <p:cNvPr id="51" name="组合 50"/>
            <p:cNvGrpSpPr/>
            <p:nvPr/>
          </p:nvGrpSpPr>
          <p:grpSpPr>
            <a:xfrm flipV="1">
              <a:off x="5500154" y="2508296"/>
              <a:ext cx="1453714" cy="1453712"/>
              <a:chOff x="1561123" y="1829784"/>
              <a:chExt cx="1152128" cy="1152128"/>
            </a:xfrm>
          </p:grpSpPr>
          <p:sp>
            <p:nvSpPr>
              <p:cNvPr id="53" name="同心圆 52"/>
              <p:cNvSpPr/>
              <p:nvPr/>
            </p:nvSpPr>
            <p:spPr>
              <a:xfrm>
                <a:off x="1561123" y="1829784"/>
                <a:ext cx="1152128" cy="1152128"/>
              </a:xfrm>
              <a:prstGeom prst="donut">
                <a:avLst>
                  <a:gd name="adj" fmla="val 1668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4" name="空心弧 53"/>
              <p:cNvSpPr/>
              <p:nvPr/>
            </p:nvSpPr>
            <p:spPr>
              <a:xfrm flipV="1">
                <a:off x="1561123" y="1829784"/>
                <a:ext cx="1152128" cy="1152128"/>
              </a:xfrm>
              <a:prstGeom prst="blockArc">
                <a:avLst>
                  <a:gd name="adj1" fmla="val 19393688"/>
                  <a:gd name="adj2" fmla="val 3402317"/>
                  <a:gd name="adj3" fmla="val 17405"/>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52" name="TextBox 51"/>
            <p:cNvSpPr txBox="1"/>
            <p:nvPr/>
          </p:nvSpPr>
          <p:spPr>
            <a:xfrm>
              <a:off x="5778300" y="2925738"/>
              <a:ext cx="990244" cy="61552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399"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rPr>
                <a:t>28</a:t>
              </a:r>
              <a:r>
                <a:rPr kumimoji="0" lang="en-US" altLang="zh-CN" sz="15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rPr>
                <a:t>%</a:t>
              </a:r>
              <a:endParaRPr kumimoji="0" lang="zh-CN" altLang="en-US" sz="1500" b="0"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endParaRPr>
            </a:p>
          </p:txBody>
        </p:sp>
      </p:grpSp>
      <p:sp>
        <p:nvSpPr>
          <p:cNvPr id="55" name="TextBox 54"/>
          <p:cNvSpPr txBox="1"/>
          <p:nvPr/>
        </p:nvSpPr>
        <p:spPr>
          <a:xfrm>
            <a:off x="1008429" y="2565403"/>
            <a:ext cx="2645682" cy="175432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cxnSp>
        <p:nvCxnSpPr>
          <p:cNvPr id="56" name="直接连接符 55"/>
          <p:cNvCxnSpPr/>
          <p:nvPr/>
        </p:nvCxnSpPr>
        <p:spPr>
          <a:xfrm>
            <a:off x="3870084" y="2466501"/>
            <a:ext cx="0" cy="1861500"/>
          </a:xfrm>
          <a:prstGeom prst="line">
            <a:avLst/>
          </a:prstGeom>
          <a:noFill/>
          <a:ln w="12700" cap="flat" cmpd="sng" algn="ctr">
            <a:solidFill>
              <a:srgbClr val="FF0000"/>
            </a:solidFill>
            <a:prstDash val="solid"/>
            <a:headEnd type="triangle" w="med" len="med"/>
            <a:tailEnd type="triangle" w="med" len="med"/>
          </a:ln>
          <a:effectLst/>
        </p:spPr>
      </p:cxnSp>
      <p:sp>
        <p:nvSpPr>
          <p:cNvPr id="57" name="TextBox 56"/>
          <p:cNvSpPr txBox="1"/>
          <p:nvPr/>
        </p:nvSpPr>
        <p:spPr>
          <a:xfrm>
            <a:off x="1016129" y="2187449"/>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250" fill="hold"/>
                                        <p:tgtEl>
                                          <p:spTgt spid="45"/>
                                        </p:tgtEl>
                                        <p:attrNameLst>
                                          <p:attrName>ppt_w</p:attrName>
                                        </p:attrNameLst>
                                      </p:cBhvr>
                                      <p:tavLst>
                                        <p:tav tm="0">
                                          <p:val>
                                            <p:strVal val="2/3*#ppt_w"/>
                                          </p:val>
                                        </p:tav>
                                        <p:tav tm="100000">
                                          <p:val>
                                            <p:strVal val="#ppt_w"/>
                                          </p:val>
                                        </p:tav>
                                      </p:tavLst>
                                    </p:anim>
                                    <p:anim calcmode="lin" valueType="num">
                                      <p:cBhvr>
                                        <p:cTn id="8" dur="250" fill="hold"/>
                                        <p:tgtEl>
                                          <p:spTgt spid="45"/>
                                        </p:tgtEl>
                                        <p:attrNameLst>
                                          <p:attrName>ppt_h</p:attrName>
                                        </p:attrNameLst>
                                      </p:cBhvr>
                                      <p:tavLst>
                                        <p:tav tm="0">
                                          <p:val>
                                            <p:strVal val="2/3*#ppt_h"/>
                                          </p:val>
                                        </p:tav>
                                        <p:tav tm="100000">
                                          <p:val>
                                            <p:strVal val="#ppt_h"/>
                                          </p:val>
                                        </p:tav>
                                      </p:tavLst>
                                    </p:anim>
                                  </p:childTnLst>
                                </p:cTn>
                              </p:par>
                            </p:childTnLst>
                          </p:cTn>
                        </p:par>
                        <p:par>
                          <p:cTn id="9" fill="hold">
                            <p:stCondLst>
                              <p:cond delay="250"/>
                            </p:stCondLst>
                            <p:childTnLst>
                              <p:par>
                                <p:cTn id="10" presetID="23" presetClass="entr" presetSubtype="272"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p:cTn id="12" dur="250" fill="hold"/>
                                        <p:tgtEl>
                                          <p:spTgt spid="40"/>
                                        </p:tgtEl>
                                        <p:attrNameLst>
                                          <p:attrName>ppt_w</p:attrName>
                                        </p:attrNameLst>
                                      </p:cBhvr>
                                      <p:tavLst>
                                        <p:tav tm="0">
                                          <p:val>
                                            <p:strVal val="2/3*#ppt_w"/>
                                          </p:val>
                                        </p:tav>
                                        <p:tav tm="100000">
                                          <p:val>
                                            <p:strVal val="#ppt_w"/>
                                          </p:val>
                                        </p:tav>
                                      </p:tavLst>
                                    </p:anim>
                                    <p:anim calcmode="lin" valueType="num">
                                      <p:cBhvr>
                                        <p:cTn id="13" dur="250" fill="hold"/>
                                        <p:tgtEl>
                                          <p:spTgt spid="40"/>
                                        </p:tgtEl>
                                        <p:attrNameLst>
                                          <p:attrName>ppt_h</p:attrName>
                                        </p:attrNameLst>
                                      </p:cBhvr>
                                      <p:tavLst>
                                        <p:tav tm="0">
                                          <p:val>
                                            <p:strVal val="2/3*#ppt_h"/>
                                          </p:val>
                                        </p:tav>
                                        <p:tav tm="100000">
                                          <p:val>
                                            <p:strVal val="#ppt_h"/>
                                          </p:val>
                                        </p:tav>
                                      </p:tavLst>
                                    </p:anim>
                                  </p:childTnLst>
                                </p:cTn>
                              </p:par>
                            </p:childTnLst>
                          </p:cTn>
                        </p:par>
                        <p:par>
                          <p:cTn id="14" fill="hold">
                            <p:stCondLst>
                              <p:cond delay="500"/>
                            </p:stCondLst>
                            <p:childTnLst>
                              <p:par>
                                <p:cTn id="15" presetID="23" presetClass="entr" presetSubtype="272"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250" fill="hold"/>
                                        <p:tgtEl>
                                          <p:spTgt spid="30"/>
                                        </p:tgtEl>
                                        <p:attrNameLst>
                                          <p:attrName>ppt_w</p:attrName>
                                        </p:attrNameLst>
                                      </p:cBhvr>
                                      <p:tavLst>
                                        <p:tav tm="0">
                                          <p:val>
                                            <p:strVal val="2/3*#ppt_w"/>
                                          </p:val>
                                        </p:tav>
                                        <p:tav tm="100000">
                                          <p:val>
                                            <p:strVal val="#ppt_w"/>
                                          </p:val>
                                        </p:tav>
                                      </p:tavLst>
                                    </p:anim>
                                    <p:anim calcmode="lin" valueType="num">
                                      <p:cBhvr>
                                        <p:cTn id="18" dur="250" fill="hold"/>
                                        <p:tgtEl>
                                          <p:spTgt spid="30"/>
                                        </p:tgtEl>
                                        <p:attrNameLst>
                                          <p:attrName>ppt_h</p:attrName>
                                        </p:attrNameLst>
                                      </p:cBhvr>
                                      <p:tavLst>
                                        <p:tav tm="0">
                                          <p:val>
                                            <p:strVal val="2/3*#ppt_h"/>
                                          </p:val>
                                        </p:tav>
                                        <p:tav tm="100000">
                                          <p:val>
                                            <p:strVal val="#ppt_h"/>
                                          </p:val>
                                        </p:tav>
                                      </p:tavLst>
                                    </p:anim>
                                  </p:childTnLst>
                                </p:cTn>
                              </p:par>
                            </p:childTnLst>
                          </p:cTn>
                        </p:par>
                        <p:par>
                          <p:cTn id="19" fill="hold">
                            <p:stCondLst>
                              <p:cond delay="750"/>
                            </p:stCondLst>
                            <p:childTnLst>
                              <p:par>
                                <p:cTn id="20" presetID="23" presetClass="entr" presetSubtype="272"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250" fill="hold"/>
                                        <p:tgtEl>
                                          <p:spTgt spid="35"/>
                                        </p:tgtEl>
                                        <p:attrNameLst>
                                          <p:attrName>ppt_w</p:attrName>
                                        </p:attrNameLst>
                                      </p:cBhvr>
                                      <p:tavLst>
                                        <p:tav tm="0">
                                          <p:val>
                                            <p:strVal val="2/3*#ppt_w"/>
                                          </p:val>
                                        </p:tav>
                                        <p:tav tm="100000">
                                          <p:val>
                                            <p:strVal val="#ppt_w"/>
                                          </p:val>
                                        </p:tav>
                                      </p:tavLst>
                                    </p:anim>
                                    <p:anim calcmode="lin" valueType="num">
                                      <p:cBhvr>
                                        <p:cTn id="23" dur="250" fill="hold"/>
                                        <p:tgtEl>
                                          <p:spTgt spid="35"/>
                                        </p:tgtEl>
                                        <p:attrNameLst>
                                          <p:attrName>ppt_h</p:attrName>
                                        </p:attrNameLst>
                                      </p:cBhvr>
                                      <p:tavLst>
                                        <p:tav tm="0">
                                          <p:val>
                                            <p:strVal val="2/3*#ppt_h"/>
                                          </p:val>
                                        </p:tav>
                                        <p:tav tm="100000">
                                          <p:val>
                                            <p:strVal val="#ppt_h"/>
                                          </p:val>
                                        </p:tav>
                                      </p:tavLst>
                                    </p:anim>
                                  </p:childTnLst>
                                </p:cTn>
                              </p:par>
                            </p:childTnLst>
                          </p:cTn>
                        </p:par>
                        <p:par>
                          <p:cTn id="24" fill="hold">
                            <p:stCondLst>
                              <p:cond delay="1000"/>
                            </p:stCondLst>
                            <p:childTnLst>
                              <p:par>
                                <p:cTn id="25" presetID="23" presetClass="entr" presetSubtype="272"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p:cTn id="27" dur="250" fill="hold"/>
                                        <p:tgtEl>
                                          <p:spTgt spid="50"/>
                                        </p:tgtEl>
                                        <p:attrNameLst>
                                          <p:attrName>ppt_w</p:attrName>
                                        </p:attrNameLst>
                                      </p:cBhvr>
                                      <p:tavLst>
                                        <p:tav tm="0">
                                          <p:val>
                                            <p:strVal val="2/3*#ppt_w"/>
                                          </p:val>
                                        </p:tav>
                                        <p:tav tm="100000">
                                          <p:val>
                                            <p:strVal val="#ppt_w"/>
                                          </p:val>
                                        </p:tav>
                                      </p:tavLst>
                                    </p:anim>
                                    <p:anim calcmode="lin" valueType="num">
                                      <p:cBhvr>
                                        <p:cTn id="28" dur="250" fill="hold"/>
                                        <p:tgtEl>
                                          <p:spTgt spid="50"/>
                                        </p:tgtEl>
                                        <p:attrNameLst>
                                          <p:attrName>ppt_h</p:attrName>
                                        </p:attrNameLst>
                                      </p:cBhvr>
                                      <p:tavLst>
                                        <p:tav tm="0">
                                          <p:val>
                                            <p:strVal val="2/3*#ppt_h"/>
                                          </p:val>
                                        </p:tav>
                                        <p:tav tm="100000">
                                          <p:val>
                                            <p:strVal val="#ppt_h"/>
                                          </p:val>
                                        </p:tav>
                                      </p:tavLst>
                                    </p:anim>
                                  </p:childTnLst>
                                </p:cTn>
                              </p:par>
                            </p:childTnLst>
                          </p:cTn>
                        </p:par>
                        <p:par>
                          <p:cTn id="29" fill="hold">
                            <p:stCondLst>
                              <p:cond delay="1250"/>
                            </p:stCondLst>
                            <p:childTnLst>
                              <p:par>
                                <p:cTn id="30" presetID="22" presetClass="entr" presetSubtype="1" fill="hold" nodeType="after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wipe(up)">
                                      <p:cBhvr>
                                        <p:cTn id="32" dur="250"/>
                                        <p:tgtEl>
                                          <p:spTgt spid="56"/>
                                        </p:tgtEl>
                                      </p:cBhvr>
                                    </p:animEffect>
                                  </p:childTnLst>
                                </p:cTn>
                              </p:par>
                            </p:childTnLst>
                          </p:cTn>
                        </p:par>
                        <p:par>
                          <p:cTn id="33" fill="hold">
                            <p:stCondLst>
                              <p:cond delay="1500"/>
                            </p:stCondLst>
                            <p:childTnLst>
                              <p:par>
                                <p:cTn id="34" presetID="12" presetClass="entr" presetSubtype="8"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additive="base">
                                        <p:cTn id="36" dur="250"/>
                                        <p:tgtEl>
                                          <p:spTgt spid="57"/>
                                        </p:tgtEl>
                                        <p:attrNameLst>
                                          <p:attrName>ppt_x</p:attrName>
                                        </p:attrNameLst>
                                      </p:cBhvr>
                                      <p:tavLst>
                                        <p:tav tm="0">
                                          <p:val>
                                            <p:strVal val="#ppt_x-#ppt_w*1.125000"/>
                                          </p:val>
                                        </p:tav>
                                        <p:tav tm="100000">
                                          <p:val>
                                            <p:strVal val="#ppt_x"/>
                                          </p:val>
                                        </p:tav>
                                      </p:tavLst>
                                    </p:anim>
                                    <p:animEffect transition="in" filter="wipe(right)">
                                      <p:cBhvr>
                                        <p:cTn id="37" dur="250"/>
                                        <p:tgtEl>
                                          <p:spTgt spid="57"/>
                                        </p:tgtEl>
                                      </p:cBhvr>
                                    </p:animEffect>
                                  </p:childTnLst>
                                </p:cTn>
                              </p:par>
                            </p:childTnLst>
                          </p:cTn>
                        </p:par>
                        <p:par>
                          <p:cTn id="38" fill="hold">
                            <p:stCondLst>
                              <p:cond delay="1750"/>
                            </p:stCondLst>
                            <p:childTnLst>
                              <p:par>
                                <p:cTn id="39" presetID="22" presetClass="entr" presetSubtype="8"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left)">
                                      <p:cBhvr>
                                        <p:cTn id="4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右箭头 10"/>
          <p:cNvSpPr/>
          <p:nvPr/>
        </p:nvSpPr>
        <p:spPr>
          <a:xfrm>
            <a:off x="3880785" y="2084550"/>
            <a:ext cx="1575628" cy="2928626"/>
          </a:xfrm>
          <a:prstGeom prst="bentArrow">
            <a:avLst>
              <a:gd name="adj1" fmla="val 29688"/>
              <a:gd name="adj2" fmla="val 22656"/>
              <a:gd name="adj3" fmla="val 25000"/>
              <a:gd name="adj4" fmla="val 43750"/>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12" name="圆角右箭头 11"/>
          <p:cNvSpPr/>
          <p:nvPr/>
        </p:nvSpPr>
        <p:spPr>
          <a:xfrm>
            <a:off x="4529411" y="3317744"/>
            <a:ext cx="1068466" cy="1695432"/>
          </a:xfrm>
          <a:prstGeom prst="bentArrow">
            <a:avLst>
              <a:gd name="adj1" fmla="val 40749"/>
              <a:gd name="adj2" fmla="val 34408"/>
              <a:gd name="adj3" fmla="val 33295"/>
              <a:gd name="adj4" fmla="val 29924"/>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13" name="圆角右箭头 12"/>
          <p:cNvSpPr/>
          <p:nvPr/>
        </p:nvSpPr>
        <p:spPr>
          <a:xfrm flipH="1">
            <a:off x="2574241" y="2919219"/>
            <a:ext cx="1161376" cy="2093957"/>
          </a:xfrm>
          <a:prstGeom prst="bentArrow">
            <a:avLst>
              <a:gd name="adj1" fmla="val 36601"/>
              <a:gd name="adj2" fmla="val 37173"/>
              <a:gd name="adj3" fmla="val 33295"/>
              <a:gd name="adj4" fmla="val 29924"/>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14" name="TextBox 13"/>
          <p:cNvSpPr txBox="1"/>
          <p:nvPr/>
        </p:nvSpPr>
        <p:spPr>
          <a:xfrm>
            <a:off x="627168" y="3110339"/>
            <a:ext cx="1760805" cy="1061829"/>
          </a:xfrm>
          <a:prstGeom prst="rect">
            <a:avLst/>
          </a:prstGeom>
          <a:noFill/>
        </p:spPr>
        <p:txBody>
          <a:bodyPr wrap="square" rtlCol="0">
            <a:spAutoFit/>
          </a:bodyPr>
          <a:lstStyle/>
          <a:p>
            <a:pPr algn="just"/>
            <a:r>
              <a:rPr lang="zh-CN" altLang="en-US" sz="1050" dirty="0">
                <a:solidFill>
                  <a:schemeClr val="bg1">
                    <a:lumMod val="50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a:t>
            </a:r>
          </a:p>
        </p:txBody>
      </p:sp>
      <p:sp>
        <p:nvSpPr>
          <p:cNvPr id="15" name="TextBox 14"/>
          <p:cNvSpPr txBox="1"/>
          <p:nvPr/>
        </p:nvSpPr>
        <p:spPr>
          <a:xfrm>
            <a:off x="5813850" y="2183485"/>
            <a:ext cx="2027765" cy="900246"/>
          </a:xfrm>
          <a:prstGeom prst="rect">
            <a:avLst/>
          </a:prstGeom>
          <a:noFill/>
        </p:spPr>
        <p:txBody>
          <a:bodyPr wrap="square" rtlCol="0">
            <a:spAutoFit/>
          </a:bodyPr>
          <a:lstStyle/>
          <a:p>
            <a:pPr algn="just"/>
            <a:r>
              <a:rPr lang="zh-CN" altLang="en-US" sz="1050" dirty="0">
                <a:solidFill>
                  <a:schemeClr val="bg1">
                    <a:lumMod val="50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a:t>
            </a:r>
          </a:p>
        </p:txBody>
      </p:sp>
      <p:sp>
        <p:nvSpPr>
          <p:cNvPr id="16" name="TextBox 15"/>
          <p:cNvSpPr txBox="1"/>
          <p:nvPr/>
        </p:nvSpPr>
        <p:spPr>
          <a:xfrm>
            <a:off x="5813850" y="3703832"/>
            <a:ext cx="2030773" cy="900246"/>
          </a:xfrm>
          <a:prstGeom prst="rect">
            <a:avLst/>
          </a:prstGeom>
          <a:noFill/>
        </p:spPr>
        <p:txBody>
          <a:bodyPr wrap="square" rtlCol="0">
            <a:spAutoFit/>
          </a:bodyPr>
          <a:lstStyle/>
          <a:p>
            <a:pPr algn="just"/>
            <a:r>
              <a:rPr lang="zh-CN" altLang="en-US" sz="1050" dirty="0">
                <a:solidFill>
                  <a:schemeClr val="bg1">
                    <a:lumMod val="50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a:t>
            </a:r>
          </a:p>
        </p:txBody>
      </p:sp>
      <p:sp>
        <p:nvSpPr>
          <p:cNvPr id="17" name="TextBox 16"/>
          <p:cNvSpPr txBox="1"/>
          <p:nvPr/>
        </p:nvSpPr>
        <p:spPr>
          <a:xfrm>
            <a:off x="647999" y="2756332"/>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
        <p:nvSpPr>
          <p:cNvPr id="18" name="TextBox 17"/>
          <p:cNvSpPr txBox="1"/>
          <p:nvPr/>
        </p:nvSpPr>
        <p:spPr>
          <a:xfrm>
            <a:off x="5813851" y="1827559"/>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
        <p:nvSpPr>
          <p:cNvPr id="19" name="TextBox 18"/>
          <p:cNvSpPr txBox="1"/>
          <p:nvPr/>
        </p:nvSpPr>
        <p:spPr>
          <a:xfrm>
            <a:off x="5813850" y="3396039"/>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250"/>
                                        <p:tgtEl>
                                          <p:spTgt spid="17"/>
                                        </p:tgtEl>
                                        <p:attrNameLst>
                                          <p:attrName>ppt_x</p:attrName>
                                        </p:attrNameLst>
                                      </p:cBhvr>
                                      <p:tavLst>
                                        <p:tav tm="0">
                                          <p:val>
                                            <p:strVal val="#ppt_x-#ppt_w*1.125000"/>
                                          </p:val>
                                        </p:tav>
                                        <p:tav tm="100000">
                                          <p:val>
                                            <p:strVal val="#ppt_x"/>
                                          </p:val>
                                        </p:tav>
                                      </p:tavLst>
                                    </p:anim>
                                    <p:animEffect transition="in" filter="wipe(right)">
                                      <p:cBhvr>
                                        <p:cTn id="20" dur="250"/>
                                        <p:tgtEl>
                                          <p:spTgt spid="17"/>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250"/>
                                        <p:tgtEl>
                                          <p:spTgt spid="18"/>
                                        </p:tgtEl>
                                        <p:attrNameLst>
                                          <p:attrName>ppt_x</p:attrName>
                                        </p:attrNameLst>
                                      </p:cBhvr>
                                      <p:tavLst>
                                        <p:tav tm="0">
                                          <p:val>
                                            <p:strVal val="#ppt_x-#ppt_w*1.125000"/>
                                          </p:val>
                                        </p:tav>
                                        <p:tav tm="100000">
                                          <p:val>
                                            <p:strVal val="#ppt_x"/>
                                          </p:val>
                                        </p:tav>
                                      </p:tavLst>
                                    </p:anim>
                                    <p:animEffect transition="in" filter="wipe(right)">
                                      <p:cBhvr>
                                        <p:cTn id="24" dur="250"/>
                                        <p:tgtEl>
                                          <p:spTgt spid="18"/>
                                        </p:tgtEl>
                                      </p:cBhvr>
                                    </p:animEffect>
                                  </p:childTnLst>
                                </p:cTn>
                              </p:par>
                              <p:par>
                                <p:cTn id="25" presetID="12" presetClass="entr" presetSubtype="8"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250"/>
                                        <p:tgtEl>
                                          <p:spTgt spid="19"/>
                                        </p:tgtEl>
                                        <p:attrNameLst>
                                          <p:attrName>ppt_x</p:attrName>
                                        </p:attrNameLst>
                                      </p:cBhvr>
                                      <p:tavLst>
                                        <p:tav tm="0">
                                          <p:val>
                                            <p:strVal val="#ppt_x-#ppt_w*1.125000"/>
                                          </p:val>
                                        </p:tav>
                                        <p:tav tm="100000">
                                          <p:val>
                                            <p:strVal val="#ppt_x"/>
                                          </p:val>
                                        </p:tav>
                                      </p:tavLst>
                                    </p:anim>
                                    <p:animEffect transition="in" filter="wipe(right)">
                                      <p:cBhvr>
                                        <p:cTn id="28" dur="250"/>
                                        <p:tgtEl>
                                          <p:spTgt spid="19"/>
                                        </p:tgtEl>
                                      </p:cBhvr>
                                    </p:animEffect>
                                  </p:childTnLst>
                                </p:cTn>
                              </p:par>
                            </p:childTnLst>
                          </p:cTn>
                        </p:par>
                        <p:par>
                          <p:cTn id="29" fill="hold">
                            <p:stCondLst>
                              <p:cond delay="1750"/>
                            </p:stCondLst>
                            <p:childTnLst>
                              <p:par>
                                <p:cTn id="30" presetID="53" presetClass="entr" presetSubtype="16"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p:bldP spid="15" grpId="0"/>
      <p:bldP spid="16" grpId="0"/>
      <p:bldP spid="17" grpId="0"/>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33421" y="3165614"/>
            <a:ext cx="9363340" cy="0"/>
          </a:xfrm>
          <a:prstGeom prst="line">
            <a:avLst/>
          </a:prstGeom>
          <a:ln w="25400">
            <a:solidFill>
              <a:srgbClr val="FF0000"/>
            </a:solidFill>
            <a:tailEnd type="oval" w="lg" len="lg"/>
          </a:ln>
          <a:effectLst/>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959360" y="2787649"/>
            <a:ext cx="764980" cy="719369"/>
            <a:chOff x="943069" y="3205431"/>
            <a:chExt cx="1020210" cy="959381"/>
          </a:xfrm>
        </p:grpSpPr>
        <p:sp>
          <p:nvSpPr>
            <p:cNvPr id="4" name="椭圆 3"/>
            <p:cNvSpPr/>
            <p:nvPr/>
          </p:nvSpPr>
          <p:spPr>
            <a:xfrm>
              <a:off x="943069"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5"/>
            <p:cNvSpPr txBox="1"/>
            <p:nvPr/>
          </p:nvSpPr>
          <p:spPr>
            <a:xfrm>
              <a:off x="946926"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2000</a:t>
              </a:r>
              <a:endParaRPr lang="zh-CN" altLang="zh-CN" sz="1800" dirty="0">
                <a:solidFill>
                  <a:schemeClr val="bg1"/>
                </a:solidFill>
                <a:effectLst/>
              </a:endParaRPr>
            </a:p>
          </p:txBody>
        </p:sp>
      </p:grpSp>
      <p:grpSp>
        <p:nvGrpSpPr>
          <p:cNvPr id="6" name="组合 5"/>
          <p:cNvGrpSpPr/>
          <p:nvPr/>
        </p:nvGrpSpPr>
        <p:grpSpPr>
          <a:xfrm>
            <a:off x="2233407" y="2787649"/>
            <a:ext cx="762088" cy="719369"/>
            <a:chOff x="2642191" y="3205431"/>
            <a:chExt cx="1016353" cy="959381"/>
          </a:xfrm>
        </p:grpSpPr>
        <p:sp>
          <p:nvSpPr>
            <p:cNvPr id="7" name="椭圆 6"/>
            <p:cNvSpPr/>
            <p:nvPr/>
          </p:nvSpPr>
          <p:spPr>
            <a:xfrm>
              <a:off x="2642191"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5"/>
            <p:cNvSpPr txBox="1"/>
            <p:nvPr/>
          </p:nvSpPr>
          <p:spPr>
            <a:xfrm>
              <a:off x="2642191"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2005</a:t>
              </a:r>
              <a:endParaRPr lang="zh-CN" altLang="zh-CN" sz="1800" dirty="0">
                <a:solidFill>
                  <a:schemeClr val="bg1"/>
                </a:solidFill>
                <a:effectLst/>
              </a:endParaRPr>
            </a:p>
          </p:txBody>
        </p:sp>
      </p:grpSp>
      <p:grpSp>
        <p:nvGrpSpPr>
          <p:cNvPr id="9" name="组合 8"/>
          <p:cNvGrpSpPr/>
          <p:nvPr/>
        </p:nvGrpSpPr>
        <p:grpSpPr>
          <a:xfrm>
            <a:off x="3474882" y="2787649"/>
            <a:ext cx="762088" cy="719369"/>
            <a:chOff x="4297874" y="3205431"/>
            <a:chExt cx="1016353" cy="959381"/>
          </a:xfrm>
        </p:grpSpPr>
        <p:sp>
          <p:nvSpPr>
            <p:cNvPr id="10" name="椭圆 9"/>
            <p:cNvSpPr/>
            <p:nvPr/>
          </p:nvSpPr>
          <p:spPr>
            <a:xfrm>
              <a:off x="4326360"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5"/>
            <p:cNvSpPr txBox="1"/>
            <p:nvPr/>
          </p:nvSpPr>
          <p:spPr>
            <a:xfrm>
              <a:off x="4297874"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2010</a:t>
              </a:r>
              <a:endParaRPr lang="zh-CN" altLang="zh-CN" sz="1800" dirty="0">
                <a:solidFill>
                  <a:schemeClr val="bg1"/>
                </a:solidFill>
                <a:effectLst/>
              </a:endParaRPr>
            </a:p>
          </p:txBody>
        </p:sp>
      </p:grpSp>
      <p:grpSp>
        <p:nvGrpSpPr>
          <p:cNvPr id="12" name="组合 11"/>
          <p:cNvGrpSpPr/>
          <p:nvPr/>
        </p:nvGrpSpPr>
        <p:grpSpPr>
          <a:xfrm>
            <a:off x="4733174" y="2787649"/>
            <a:ext cx="762088" cy="719369"/>
            <a:chOff x="5975985" y="3205431"/>
            <a:chExt cx="1016353" cy="959381"/>
          </a:xfrm>
        </p:grpSpPr>
        <p:sp>
          <p:nvSpPr>
            <p:cNvPr id="13" name="椭圆 12"/>
            <p:cNvSpPr/>
            <p:nvPr/>
          </p:nvSpPr>
          <p:spPr>
            <a:xfrm>
              <a:off x="603295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5"/>
            <p:cNvSpPr txBox="1"/>
            <p:nvPr/>
          </p:nvSpPr>
          <p:spPr>
            <a:xfrm>
              <a:off x="5975985"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2015</a:t>
              </a:r>
              <a:endParaRPr lang="zh-CN" altLang="zh-CN" sz="1800" dirty="0">
                <a:solidFill>
                  <a:schemeClr val="bg1"/>
                </a:solidFill>
                <a:effectLst/>
              </a:endParaRPr>
            </a:p>
          </p:txBody>
        </p:sp>
      </p:grpSp>
      <p:grpSp>
        <p:nvGrpSpPr>
          <p:cNvPr id="15" name="组合 14"/>
          <p:cNvGrpSpPr/>
          <p:nvPr/>
        </p:nvGrpSpPr>
        <p:grpSpPr>
          <a:xfrm>
            <a:off x="6040111" y="2787649"/>
            <a:ext cx="762088" cy="719369"/>
            <a:chOff x="7718971" y="3205431"/>
            <a:chExt cx="1016353" cy="959381"/>
          </a:xfrm>
        </p:grpSpPr>
        <p:sp>
          <p:nvSpPr>
            <p:cNvPr id="16" name="椭圆 15"/>
            <p:cNvSpPr/>
            <p:nvPr/>
          </p:nvSpPr>
          <p:spPr>
            <a:xfrm>
              <a:off x="774745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5"/>
            <p:cNvSpPr txBox="1"/>
            <p:nvPr/>
          </p:nvSpPr>
          <p:spPr>
            <a:xfrm>
              <a:off x="7718971"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2016</a:t>
              </a:r>
              <a:endParaRPr lang="zh-CN" altLang="zh-CN" sz="1800" dirty="0">
                <a:solidFill>
                  <a:schemeClr val="bg1"/>
                </a:solidFill>
                <a:effectLst/>
              </a:endParaRPr>
            </a:p>
          </p:txBody>
        </p:sp>
      </p:grpSp>
      <p:grpSp>
        <p:nvGrpSpPr>
          <p:cNvPr id="18" name="组合 17"/>
          <p:cNvGrpSpPr/>
          <p:nvPr/>
        </p:nvGrpSpPr>
        <p:grpSpPr>
          <a:xfrm>
            <a:off x="7361332" y="2787649"/>
            <a:ext cx="762088" cy="719369"/>
            <a:chOff x="9481007" y="3205431"/>
            <a:chExt cx="1016353" cy="959381"/>
          </a:xfrm>
        </p:grpSpPr>
        <p:sp>
          <p:nvSpPr>
            <p:cNvPr id="19" name="椭圆 18"/>
            <p:cNvSpPr/>
            <p:nvPr/>
          </p:nvSpPr>
          <p:spPr>
            <a:xfrm>
              <a:off x="948100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5"/>
            <p:cNvSpPr txBox="1"/>
            <p:nvPr/>
          </p:nvSpPr>
          <p:spPr>
            <a:xfrm>
              <a:off x="9481007"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2018</a:t>
              </a:r>
              <a:endParaRPr lang="zh-CN" altLang="zh-CN" sz="1800" dirty="0">
                <a:solidFill>
                  <a:schemeClr val="bg1"/>
                </a:solidFill>
                <a:effectLst/>
              </a:endParaRPr>
            </a:p>
          </p:txBody>
        </p:sp>
      </p:grpSp>
      <p:sp>
        <p:nvSpPr>
          <p:cNvPr id="21" name="TextBox 20"/>
          <p:cNvSpPr txBox="1"/>
          <p:nvPr/>
        </p:nvSpPr>
        <p:spPr>
          <a:xfrm>
            <a:off x="868258" y="3657798"/>
            <a:ext cx="1408378"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22" name="TextBox 21"/>
          <p:cNvSpPr txBox="1"/>
          <p:nvPr/>
        </p:nvSpPr>
        <p:spPr>
          <a:xfrm>
            <a:off x="2095856" y="1792844"/>
            <a:ext cx="1180300" cy="923330"/>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23" name="TextBox 22"/>
          <p:cNvSpPr txBox="1"/>
          <p:nvPr/>
        </p:nvSpPr>
        <p:spPr>
          <a:xfrm>
            <a:off x="3474882" y="3657798"/>
            <a:ext cx="1301012"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24" name="TextBox 23"/>
          <p:cNvSpPr txBox="1"/>
          <p:nvPr/>
        </p:nvSpPr>
        <p:spPr>
          <a:xfrm>
            <a:off x="4650727" y="1792844"/>
            <a:ext cx="1389383"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25" name="TextBox 24"/>
          <p:cNvSpPr txBox="1"/>
          <p:nvPr/>
        </p:nvSpPr>
        <p:spPr>
          <a:xfrm>
            <a:off x="6040111" y="3657798"/>
            <a:ext cx="1321221"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26" name="TextBox 25"/>
          <p:cNvSpPr txBox="1"/>
          <p:nvPr/>
        </p:nvSpPr>
        <p:spPr>
          <a:xfrm>
            <a:off x="7323088" y="1792844"/>
            <a:ext cx="1399910"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250" fill="hold"/>
                                        <p:tgtEl>
                                          <p:spTgt spid="3"/>
                                        </p:tgtEl>
                                        <p:attrNameLst>
                                          <p:attrName>ppt_w</p:attrName>
                                        </p:attrNameLst>
                                      </p:cBhvr>
                                      <p:tavLst>
                                        <p:tav tm="0">
                                          <p:val>
                                            <p:fltVal val="0"/>
                                          </p:val>
                                        </p:tav>
                                        <p:tav tm="100000">
                                          <p:val>
                                            <p:strVal val="#ppt_w"/>
                                          </p:val>
                                        </p:tav>
                                      </p:tavLst>
                                    </p:anim>
                                    <p:anim calcmode="lin" valueType="num">
                                      <p:cBhvr>
                                        <p:cTn id="12" dur="250" fill="hold"/>
                                        <p:tgtEl>
                                          <p:spTgt spid="3"/>
                                        </p:tgtEl>
                                        <p:attrNameLst>
                                          <p:attrName>ppt_h</p:attrName>
                                        </p:attrNameLst>
                                      </p:cBhvr>
                                      <p:tavLst>
                                        <p:tav tm="0">
                                          <p:val>
                                            <p:fltVal val="0"/>
                                          </p:val>
                                        </p:tav>
                                        <p:tav tm="100000">
                                          <p:val>
                                            <p:strVal val="#ppt_h"/>
                                          </p:val>
                                        </p:tav>
                                      </p:tavLst>
                                    </p:anim>
                                    <p:animEffect transition="in" filter="fade">
                                      <p:cBhvr>
                                        <p:cTn id="13" dur="250"/>
                                        <p:tgtEl>
                                          <p:spTgt spid="3"/>
                                        </p:tgtEl>
                                      </p:cBhvr>
                                    </p:animEffect>
                                  </p:childTnLst>
                                </p:cTn>
                              </p:par>
                            </p:childTnLst>
                          </p:cTn>
                        </p:par>
                        <p:par>
                          <p:cTn id="14" fill="hold">
                            <p:stCondLst>
                              <p:cond delay="75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250"/>
                                        <p:tgtEl>
                                          <p:spTgt spid="21"/>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250" fill="hold"/>
                                        <p:tgtEl>
                                          <p:spTgt spid="6"/>
                                        </p:tgtEl>
                                        <p:attrNameLst>
                                          <p:attrName>ppt_w</p:attrName>
                                        </p:attrNameLst>
                                      </p:cBhvr>
                                      <p:tavLst>
                                        <p:tav tm="0">
                                          <p:val>
                                            <p:fltVal val="0"/>
                                          </p:val>
                                        </p:tav>
                                        <p:tav tm="100000">
                                          <p:val>
                                            <p:strVal val="#ppt_w"/>
                                          </p:val>
                                        </p:tav>
                                      </p:tavLst>
                                    </p:anim>
                                    <p:anim calcmode="lin" valueType="num">
                                      <p:cBhvr>
                                        <p:cTn id="22" dur="250" fill="hold"/>
                                        <p:tgtEl>
                                          <p:spTgt spid="6"/>
                                        </p:tgtEl>
                                        <p:attrNameLst>
                                          <p:attrName>ppt_h</p:attrName>
                                        </p:attrNameLst>
                                      </p:cBhvr>
                                      <p:tavLst>
                                        <p:tav tm="0">
                                          <p:val>
                                            <p:fltVal val="0"/>
                                          </p:val>
                                        </p:tav>
                                        <p:tav tm="100000">
                                          <p:val>
                                            <p:strVal val="#ppt_h"/>
                                          </p:val>
                                        </p:tav>
                                      </p:tavLst>
                                    </p:anim>
                                    <p:animEffect transition="in" filter="fade">
                                      <p:cBhvr>
                                        <p:cTn id="23" dur="250"/>
                                        <p:tgtEl>
                                          <p:spTgt spid="6"/>
                                        </p:tgtEl>
                                      </p:cBhvr>
                                    </p:animEffect>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250"/>
                                        <p:tgtEl>
                                          <p:spTgt spid="22"/>
                                        </p:tgtEl>
                                      </p:cBhvr>
                                    </p:animEffect>
                                  </p:childTnLst>
                                </p:cTn>
                              </p:par>
                            </p:childTnLst>
                          </p:cTn>
                        </p:par>
                        <p:par>
                          <p:cTn id="28" fill="hold">
                            <p:stCondLst>
                              <p:cond delay="1500"/>
                            </p:stCondLst>
                            <p:childTnLst>
                              <p:par>
                                <p:cTn id="29" presetID="53" presetClass="entr" presetSubtype="16"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250" fill="hold"/>
                                        <p:tgtEl>
                                          <p:spTgt spid="9"/>
                                        </p:tgtEl>
                                        <p:attrNameLst>
                                          <p:attrName>ppt_w</p:attrName>
                                        </p:attrNameLst>
                                      </p:cBhvr>
                                      <p:tavLst>
                                        <p:tav tm="0">
                                          <p:val>
                                            <p:fltVal val="0"/>
                                          </p:val>
                                        </p:tav>
                                        <p:tav tm="100000">
                                          <p:val>
                                            <p:strVal val="#ppt_w"/>
                                          </p:val>
                                        </p:tav>
                                      </p:tavLst>
                                    </p:anim>
                                    <p:anim calcmode="lin" valueType="num">
                                      <p:cBhvr>
                                        <p:cTn id="32" dur="250" fill="hold"/>
                                        <p:tgtEl>
                                          <p:spTgt spid="9"/>
                                        </p:tgtEl>
                                        <p:attrNameLst>
                                          <p:attrName>ppt_h</p:attrName>
                                        </p:attrNameLst>
                                      </p:cBhvr>
                                      <p:tavLst>
                                        <p:tav tm="0">
                                          <p:val>
                                            <p:fltVal val="0"/>
                                          </p:val>
                                        </p:tav>
                                        <p:tav tm="100000">
                                          <p:val>
                                            <p:strVal val="#ppt_h"/>
                                          </p:val>
                                        </p:tav>
                                      </p:tavLst>
                                    </p:anim>
                                    <p:animEffect transition="in" filter="fade">
                                      <p:cBhvr>
                                        <p:cTn id="33" dur="250"/>
                                        <p:tgtEl>
                                          <p:spTgt spid="9"/>
                                        </p:tgtEl>
                                      </p:cBhvr>
                                    </p:animEffect>
                                  </p:childTnLst>
                                </p:cTn>
                              </p:par>
                            </p:childTnLst>
                          </p:cTn>
                        </p:par>
                        <p:par>
                          <p:cTn id="34" fill="hold">
                            <p:stCondLst>
                              <p:cond delay="1750"/>
                            </p:stCondLst>
                            <p:childTnLst>
                              <p:par>
                                <p:cTn id="35" presetID="22" presetClass="entr" presetSubtype="8"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250"/>
                                        <p:tgtEl>
                                          <p:spTgt spid="23"/>
                                        </p:tgtEl>
                                      </p:cBhvr>
                                    </p:animEffect>
                                  </p:childTnLst>
                                </p:cTn>
                              </p:par>
                            </p:childTnLst>
                          </p:cTn>
                        </p:par>
                        <p:par>
                          <p:cTn id="38" fill="hold">
                            <p:stCondLst>
                              <p:cond delay="2000"/>
                            </p:stCondLst>
                            <p:childTnLst>
                              <p:par>
                                <p:cTn id="39" presetID="53" presetClass="entr" presetSubtype="16"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250" fill="hold"/>
                                        <p:tgtEl>
                                          <p:spTgt spid="12"/>
                                        </p:tgtEl>
                                        <p:attrNameLst>
                                          <p:attrName>ppt_w</p:attrName>
                                        </p:attrNameLst>
                                      </p:cBhvr>
                                      <p:tavLst>
                                        <p:tav tm="0">
                                          <p:val>
                                            <p:fltVal val="0"/>
                                          </p:val>
                                        </p:tav>
                                        <p:tav tm="100000">
                                          <p:val>
                                            <p:strVal val="#ppt_w"/>
                                          </p:val>
                                        </p:tav>
                                      </p:tavLst>
                                    </p:anim>
                                    <p:anim calcmode="lin" valueType="num">
                                      <p:cBhvr>
                                        <p:cTn id="42" dur="250" fill="hold"/>
                                        <p:tgtEl>
                                          <p:spTgt spid="12"/>
                                        </p:tgtEl>
                                        <p:attrNameLst>
                                          <p:attrName>ppt_h</p:attrName>
                                        </p:attrNameLst>
                                      </p:cBhvr>
                                      <p:tavLst>
                                        <p:tav tm="0">
                                          <p:val>
                                            <p:fltVal val="0"/>
                                          </p:val>
                                        </p:tav>
                                        <p:tav tm="100000">
                                          <p:val>
                                            <p:strVal val="#ppt_h"/>
                                          </p:val>
                                        </p:tav>
                                      </p:tavLst>
                                    </p:anim>
                                    <p:animEffect transition="in" filter="fade">
                                      <p:cBhvr>
                                        <p:cTn id="43" dur="250"/>
                                        <p:tgtEl>
                                          <p:spTgt spid="12"/>
                                        </p:tgtEl>
                                      </p:cBhvr>
                                    </p:animEffect>
                                  </p:childTnLst>
                                </p:cTn>
                              </p:par>
                            </p:childTnLst>
                          </p:cTn>
                        </p:par>
                        <p:par>
                          <p:cTn id="44" fill="hold">
                            <p:stCondLst>
                              <p:cond delay="2250"/>
                            </p:stCondLst>
                            <p:childTnLst>
                              <p:par>
                                <p:cTn id="45" presetID="22" presetClass="entr" presetSubtype="8"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250"/>
                                        <p:tgtEl>
                                          <p:spTgt spid="24"/>
                                        </p:tgtEl>
                                      </p:cBhvr>
                                    </p:animEffect>
                                  </p:childTnLst>
                                </p:cTn>
                              </p:par>
                            </p:childTnLst>
                          </p:cTn>
                        </p:par>
                        <p:par>
                          <p:cTn id="48" fill="hold">
                            <p:stCondLst>
                              <p:cond delay="2500"/>
                            </p:stCondLst>
                            <p:childTnLst>
                              <p:par>
                                <p:cTn id="49" presetID="53" presetClass="entr" presetSubtype="16"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250" fill="hold"/>
                                        <p:tgtEl>
                                          <p:spTgt spid="15"/>
                                        </p:tgtEl>
                                        <p:attrNameLst>
                                          <p:attrName>ppt_w</p:attrName>
                                        </p:attrNameLst>
                                      </p:cBhvr>
                                      <p:tavLst>
                                        <p:tav tm="0">
                                          <p:val>
                                            <p:fltVal val="0"/>
                                          </p:val>
                                        </p:tav>
                                        <p:tav tm="100000">
                                          <p:val>
                                            <p:strVal val="#ppt_w"/>
                                          </p:val>
                                        </p:tav>
                                      </p:tavLst>
                                    </p:anim>
                                    <p:anim calcmode="lin" valueType="num">
                                      <p:cBhvr>
                                        <p:cTn id="52" dur="250" fill="hold"/>
                                        <p:tgtEl>
                                          <p:spTgt spid="15"/>
                                        </p:tgtEl>
                                        <p:attrNameLst>
                                          <p:attrName>ppt_h</p:attrName>
                                        </p:attrNameLst>
                                      </p:cBhvr>
                                      <p:tavLst>
                                        <p:tav tm="0">
                                          <p:val>
                                            <p:fltVal val="0"/>
                                          </p:val>
                                        </p:tav>
                                        <p:tav tm="100000">
                                          <p:val>
                                            <p:strVal val="#ppt_h"/>
                                          </p:val>
                                        </p:tav>
                                      </p:tavLst>
                                    </p:anim>
                                    <p:animEffect transition="in" filter="fade">
                                      <p:cBhvr>
                                        <p:cTn id="53" dur="250"/>
                                        <p:tgtEl>
                                          <p:spTgt spid="15"/>
                                        </p:tgtEl>
                                      </p:cBhvr>
                                    </p:animEffect>
                                  </p:childTnLst>
                                </p:cTn>
                              </p:par>
                            </p:childTnLst>
                          </p:cTn>
                        </p:par>
                        <p:par>
                          <p:cTn id="54" fill="hold">
                            <p:stCondLst>
                              <p:cond delay="2750"/>
                            </p:stCondLst>
                            <p:childTnLst>
                              <p:par>
                                <p:cTn id="55" presetID="22" presetClass="entr" presetSubtype="8"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250"/>
                                        <p:tgtEl>
                                          <p:spTgt spid="25"/>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250" fill="hold"/>
                                        <p:tgtEl>
                                          <p:spTgt spid="18"/>
                                        </p:tgtEl>
                                        <p:attrNameLst>
                                          <p:attrName>ppt_w</p:attrName>
                                        </p:attrNameLst>
                                      </p:cBhvr>
                                      <p:tavLst>
                                        <p:tav tm="0">
                                          <p:val>
                                            <p:fltVal val="0"/>
                                          </p:val>
                                        </p:tav>
                                        <p:tav tm="100000">
                                          <p:val>
                                            <p:strVal val="#ppt_w"/>
                                          </p:val>
                                        </p:tav>
                                      </p:tavLst>
                                    </p:anim>
                                    <p:anim calcmode="lin" valueType="num">
                                      <p:cBhvr>
                                        <p:cTn id="62" dur="250" fill="hold"/>
                                        <p:tgtEl>
                                          <p:spTgt spid="18"/>
                                        </p:tgtEl>
                                        <p:attrNameLst>
                                          <p:attrName>ppt_h</p:attrName>
                                        </p:attrNameLst>
                                      </p:cBhvr>
                                      <p:tavLst>
                                        <p:tav tm="0">
                                          <p:val>
                                            <p:fltVal val="0"/>
                                          </p:val>
                                        </p:tav>
                                        <p:tav tm="100000">
                                          <p:val>
                                            <p:strVal val="#ppt_h"/>
                                          </p:val>
                                        </p:tav>
                                      </p:tavLst>
                                    </p:anim>
                                    <p:animEffect transition="in" filter="fade">
                                      <p:cBhvr>
                                        <p:cTn id="63" dur="250"/>
                                        <p:tgtEl>
                                          <p:spTgt spid="18"/>
                                        </p:tgtEl>
                                      </p:cBhvr>
                                    </p:animEffect>
                                  </p:childTnLst>
                                </p:cTn>
                              </p:par>
                            </p:childTnLst>
                          </p:cTn>
                        </p:par>
                        <p:par>
                          <p:cTn id="64" fill="hold">
                            <p:stCondLst>
                              <p:cond delay="3250"/>
                            </p:stCondLst>
                            <p:childTnLst>
                              <p:par>
                                <p:cTn id="65" presetID="22" presetClass="entr" presetSubtype="8"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left)">
                                      <p:cBhvr>
                                        <p:cTn id="67" dur="2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93099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组合 10"/>
          <p:cNvGrpSpPr/>
          <p:nvPr/>
        </p:nvGrpSpPr>
        <p:grpSpPr>
          <a:xfrm>
            <a:off x="3709134" y="1939522"/>
            <a:ext cx="1725732" cy="1731170"/>
            <a:chOff x="6609209" y="790981"/>
            <a:chExt cx="2301875" cy="2308226"/>
          </a:xfrm>
        </p:grpSpPr>
        <p:sp>
          <p:nvSpPr>
            <p:cNvPr id="12"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4" name="TextBox 13"/>
          <p:cNvSpPr txBox="1"/>
          <p:nvPr/>
        </p:nvSpPr>
        <p:spPr>
          <a:xfrm>
            <a:off x="2442201" y="3772220"/>
            <a:ext cx="4506063" cy="684785"/>
          </a:xfrm>
          <a:prstGeom prst="rect">
            <a:avLst/>
          </a:prstGeom>
          <a:noFill/>
        </p:spPr>
        <p:txBody>
          <a:bodyPr wrap="square" lIns="68562" tIns="34281" rIns="68562" bIns="34281"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4000" b="0" i="0" u="none" strike="noStrike" kern="0" cap="none" spc="0" normalizeH="0" baseline="0" noProof="0" dirty="0" smtClean="0">
                <a:ln>
                  <a:noFill/>
                </a:ln>
                <a:solidFill>
                  <a:sysClr val="window" lastClr="FFFFFF"/>
                </a:solidFill>
                <a:effectLst/>
                <a:uLnTx/>
                <a:uFillTx/>
                <a:latin typeface="方正正粗黑简体" panose="02000000000000000000" pitchFamily="2" charset="-122"/>
                <a:ea typeface="方正正粗黑简体" panose="02000000000000000000" pitchFamily="2" charset="-122"/>
              </a:rPr>
              <a:t>输入第四部分标题</a:t>
            </a:r>
            <a:endParaRPr kumimoji="0" lang="zh-CN" altLang="en-US" sz="4000" b="0" i="0" u="none" strike="noStrike" kern="0" cap="none" spc="0" normalizeH="0" baseline="0" noProof="0" dirty="0">
              <a:ln>
                <a:noFill/>
              </a:ln>
              <a:solidFill>
                <a:sysClr val="window" lastClr="FFFFFF"/>
              </a:solidFill>
              <a:effectLst/>
              <a:uLnTx/>
              <a:uFillTx/>
              <a:latin typeface="方正正粗黑简体" panose="02000000000000000000" pitchFamily="2" charset="-122"/>
              <a:ea typeface="方正正粗黑简体" panose="02000000000000000000" pitchFamily="2" charset="-122"/>
            </a:endParaRPr>
          </a:p>
        </p:txBody>
      </p:sp>
      <p:cxnSp>
        <p:nvCxnSpPr>
          <p:cNvPr id="15" name="直接连接符 14"/>
          <p:cNvCxnSpPr/>
          <p:nvPr/>
        </p:nvCxnSpPr>
        <p:spPr bwMode="auto">
          <a:xfrm>
            <a:off x="2362937" y="4390226"/>
            <a:ext cx="4711410" cy="0"/>
          </a:xfrm>
          <a:prstGeom prst="line">
            <a:avLst/>
          </a:prstGeom>
          <a:solidFill>
            <a:srgbClr val="FF6600"/>
          </a:solidFill>
          <a:ln w="9525" cap="flat"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15"/>
          <p:cNvSpPr txBox="1"/>
          <p:nvPr/>
        </p:nvSpPr>
        <p:spPr>
          <a:xfrm>
            <a:off x="4141472" y="2065055"/>
            <a:ext cx="924645" cy="1559739"/>
          </a:xfrm>
          <a:prstGeom prst="rect">
            <a:avLst/>
          </a:prstGeom>
          <a:noFill/>
        </p:spPr>
        <p:txBody>
          <a:bodyPr wrap="none" lIns="81614" tIns="40807" rIns="81614" bIns="40807" rtlCol="0">
            <a:spAutoFit/>
          </a:bodyPr>
          <a:lstStyle/>
          <a:p>
            <a:r>
              <a:rPr lang="en-US" altLang="zh-CN" sz="9600" b="1" dirty="0" smtClean="0">
                <a:solidFill>
                  <a:srgbClr val="C00000"/>
                </a:solidFill>
                <a:latin typeface="+mn-ea"/>
              </a:rPr>
              <a:t>4</a:t>
            </a:r>
            <a:endParaRPr lang="zh-CN" altLang="en-US" sz="9600" b="1" dirty="0">
              <a:solidFill>
                <a:srgbClr val="C00000"/>
              </a:solidFill>
              <a:latin typeface="+mn-ea"/>
            </a:endParaRPr>
          </a:p>
        </p:txBody>
      </p:sp>
      <p:sp>
        <p:nvSpPr>
          <p:cNvPr id="17" name="TextBox 16"/>
          <p:cNvSpPr txBox="1"/>
          <p:nvPr/>
        </p:nvSpPr>
        <p:spPr>
          <a:xfrm>
            <a:off x="2267744" y="4450844"/>
            <a:ext cx="4793334" cy="9233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文字内容点击添加文字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r>
              <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rPr>
              <a:t>点击添加文字</a:t>
            </a:r>
            <a:r>
              <a:rPr kumimoji="0" lang="zh-CN" altLang="en-US" sz="1800" b="0" i="0" u="none" strike="noStrike" kern="0" cap="none" spc="0" normalizeH="0" baseline="0" noProof="0" dirty="0" smtClean="0">
                <a:ln>
                  <a:noFill/>
                </a:ln>
                <a:solidFill>
                  <a:sysClr val="window" lastClr="FFFFFF"/>
                </a:solidFill>
                <a:effectLst/>
                <a:uLnTx/>
                <a:uFillTx/>
                <a:latin typeface="方正黑体简体" panose="02010601030101010101" pitchFamily="2" charset="-122"/>
                <a:ea typeface="方正黑体简体" panose="02010601030101010101" pitchFamily="2" charset="-122"/>
              </a:rPr>
              <a:t>内容。</a:t>
            </a:r>
            <a:endParaRPr kumimoji="0" lang="zh-CN" altLang="en-US" sz="1800" b="0" i="0" u="none" strike="noStrike" kern="0" cap="none" spc="0" normalizeH="0" baseline="0" noProof="0" dirty="0">
              <a:ln>
                <a:noFill/>
              </a:ln>
              <a:solidFill>
                <a:sysClr val="window" lastClr="FFFFFF"/>
              </a:solidFill>
              <a:effectLst/>
              <a:uLnTx/>
              <a:uFillTx/>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1000"/>
                                        <p:tgtEl>
                                          <p:spTgt spid="11"/>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 calcmode="lin" valueType="num">
                                      <p:cBhvr>
                                        <p:cTn id="17" dur="500" fill="hold"/>
                                        <p:tgtEl>
                                          <p:spTgt spid="16"/>
                                        </p:tgtEl>
                                        <p:attrNameLst>
                                          <p:attrName>style.rotation</p:attrName>
                                        </p:attrNameLst>
                                      </p:cBhvr>
                                      <p:tavLst>
                                        <p:tav tm="0">
                                          <p:val>
                                            <p:fltVal val="360"/>
                                          </p:val>
                                        </p:tav>
                                        <p:tav tm="100000">
                                          <p:val>
                                            <p:fltVal val="0"/>
                                          </p:val>
                                        </p:tav>
                                      </p:tavLst>
                                    </p:anim>
                                    <p:animEffect transition="in" filter="fade">
                                      <p:cBhvr>
                                        <p:cTn id="18" dur="500"/>
                                        <p:tgtEl>
                                          <p:spTgt spid="16"/>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anim calcmode="lin" valueType="num">
                                      <p:cBhvr>
                                        <p:cTn id="2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4"/>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inVertical)">
                                      <p:cBhvr>
                                        <p:cTn id="30" dur="500"/>
                                        <p:tgtEl>
                                          <p:spTgt spid="15"/>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 calcmode="lin" valueType="num">
                                      <p:cBhvr>
                                        <p:cTn id="36" dur="500" fill="hold"/>
                                        <p:tgtEl>
                                          <p:spTgt spid="17"/>
                                        </p:tgtEl>
                                        <p:attrNameLst>
                                          <p:attrName>style.rotation</p:attrName>
                                        </p:attrNameLst>
                                      </p:cBhvr>
                                      <p:tavLst>
                                        <p:tav tm="0">
                                          <p:val>
                                            <p:fltVal val="90"/>
                                          </p:val>
                                        </p:tav>
                                        <p:tav tm="100000">
                                          <p:val>
                                            <p:fltVal val="0"/>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rot="3152971">
            <a:off x="7777" y="2526473"/>
            <a:ext cx="3211084" cy="1238838"/>
            <a:chOff x="2482316" y="2405560"/>
            <a:chExt cx="4752528" cy="1833528"/>
          </a:xfrm>
        </p:grpSpPr>
        <p:sp>
          <p:nvSpPr>
            <p:cNvPr id="29" name="矩形 28"/>
            <p:cNvSpPr/>
            <p:nvPr/>
          </p:nvSpPr>
          <p:spPr>
            <a:xfrm>
              <a:off x="2482316" y="4221088"/>
              <a:ext cx="4752528" cy="18000"/>
            </a:xfrm>
            <a:prstGeom prst="rect">
              <a:avLst/>
            </a:prstGeom>
            <a:gradFill>
              <a:gsLst>
                <a:gs pos="49628">
                  <a:sysClr val="windowText" lastClr="000000">
                    <a:lumMod val="65000"/>
                    <a:lumOff val="35000"/>
                  </a:sysClr>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endParaRPr>
            </a:p>
          </p:txBody>
        </p:sp>
        <p:sp>
          <p:nvSpPr>
            <p:cNvPr id="30" name="椭圆 3"/>
            <p:cNvSpPr/>
            <p:nvPr/>
          </p:nvSpPr>
          <p:spPr>
            <a:xfrm>
              <a:off x="2626332" y="3933056"/>
              <a:ext cx="4464496" cy="291171"/>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endParaRPr>
            </a:p>
          </p:txBody>
        </p:sp>
        <p:sp>
          <p:nvSpPr>
            <p:cNvPr id="31" name="椭圆 6"/>
            <p:cNvSpPr/>
            <p:nvPr/>
          </p:nvSpPr>
          <p:spPr>
            <a:xfrm>
              <a:off x="3563888" y="2405560"/>
              <a:ext cx="2308825" cy="1815528"/>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endParaRPr>
            </a:p>
          </p:txBody>
        </p:sp>
      </p:grpSp>
      <p:grpSp>
        <p:nvGrpSpPr>
          <p:cNvPr id="32" name="组合 31"/>
          <p:cNvGrpSpPr/>
          <p:nvPr/>
        </p:nvGrpSpPr>
        <p:grpSpPr>
          <a:xfrm rot="3152971">
            <a:off x="1858397" y="2526473"/>
            <a:ext cx="3211084" cy="1238838"/>
            <a:chOff x="2482316" y="2405560"/>
            <a:chExt cx="4752528" cy="1833528"/>
          </a:xfrm>
        </p:grpSpPr>
        <p:sp>
          <p:nvSpPr>
            <p:cNvPr id="33" name="矩形 32"/>
            <p:cNvSpPr/>
            <p:nvPr/>
          </p:nvSpPr>
          <p:spPr>
            <a:xfrm>
              <a:off x="2482316" y="4221088"/>
              <a:ext cx="4752528" cy="18000"/>
            </a:xfrm>
            <a:prstGeom prst="rect">
              <a:avLst/>
            </a:prstGeom>
            <a:gradFill>
              <a:gsLst>
                <a:gs pos="49628">
                  <a:sysClr val="windowText" lastClr="000000">
                    <a:lumMod val="65000"/>
                    <a:lumOff val="35000"/>
                  </a:sysClr>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endParaRPr>
            </a:p>
          </p:txBody>
        </p:sp>
        <p:sp>
          <p:nvSpPr>
            <p:cNvPr id="34" name="椭圆 3"/>
            <p:cNvSpPr/>
            <p:nvPr/>
          </p:nvSpPr>
          <p:spPr>
            <a:xfrm>
              <a:off x="2626332" y="3933056"/>
              <a:ext cx="4464496" cy="291171"/>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endParaRPr>
            </a:p>
          </p:txBody>
        </p:sp>
        <p:sp>
          <p:nvSpPr>
            <p:cNvPr id="35" name="椭圆 6"/>
            <p:cNvSpPr/>
            <p:nvPr/>
          </p:nvSpPr>
          <p:spPr>
            <a:xfrm>
              <a:off x="3563888" y="2405560"/>
              <a:ext cx="2308825" cy="1815528"/>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endParaRPr>
            </a:p>
          </p:txBody>
        </p:sp>
      </p:grpSp>
      <p:grpSp>
        <p:nvGrpSpPr>
          <p:cNvPr id="36" name="组合 35"/>
          <p:cNvGrpSpPr/>
          <p:nvPr/>
        </p:nvGrpSpPr>
        <p:grpSpPr>
          <a:xfrm rot="3152971">
            <a:off x="3709016" y="2526473"/>
            <a:ext cx="3211084" cy="1238838"/>
            <a:chOff x="2482316" y="2405560"/>
            <a:chExt cx="4752528" cy="1833528"/>
          </a:xfrm>
        </p:grpSpPr>
        <p:sp>
          <p:nvSpPr>
            <p:cNvPr id="37" name="矩形 36"/>
            <p:cNvSpPr/>
            <p:nvPr/>
          </p:nvSpPr>
          <p:spPr>
            <a:xfrm>
              <a:off x="2482316" y="4221088"/>
              <a:ext cx="4752528" cy="18000"/>
            </a:xfrm>
            <a:prstGeom prst="rect">
              <a:avLst/>
            </a:prstGeom>
            <a:gradFill>
              <a:gsLst>
                <a:gs pos="49628">
                  <a:sysClr val="windowText" lastClr="000000">
                    <a:lumMod val="65000"/>
                    <a:lumOff val="35000"/>
                  </a:sysClr>
                </a:gs>
                <a:gs pos="2000">
                  <a:sysClr val="window" lastClr="FFFFFF">
                    <a:lumMod val="95000"/>
                  </a:sysClr>
                </a:gs>
                <a:gs pos="100000">
                  <a:sysClr val="window" lastClr="FFFFFF">
                    <a:lumMod val="9500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38" name="椭圆 3"/>
            <p:cNvSpPr/>
            <p:nvPr/>
          </p:nvSpPr>
          <p:spPr>
            <a:xfrm>
              <a:off x="2626332" y="3933056"/>
              <a:ext cx="4464496" cy="291171"/>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39" name="椭圆 6"/>
            <p:cNvSpPr/>
            <p:nvPr/>
          </p:nvSpPr>
          <p:spPr>
            <a:xfrm>
              <a:off x="3563888" y="2405560"/>
              <a:ext cx="2308825" cy="1815528"/>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grpSp>
      <p:grpSp>
        <p:nvGrpSpPr>
          <p:cNvPr id="40" name="组合 39"/>
          <p:cNvGrpSpPr/>
          <p:nvPr/>
        </p:nvGrpSpPr>
        <p:grpSpPr>
          <a:xfrm>
            <a:off x="1124861" y="2600845"/>
            <a:ext cx="980544" cy="804491"/>
            <a:chOff x="1163788" y="2731200"/>
            <a:chExt cx="1307694" cy="1072903"/>
          </a:xfrm>
        </p:grpSpPr>
        <p:sp>
          <p:nvSpPr>
            <p:cNvPr id="41" name="TextBox 40"/>
            <p:cNvSpPr txBox="1"/>
            <p:nvPr/>
          </p:nvSpPr>
          <p:spPr>
            <a:xfrm>
              <a:off x="1166585" y="2731200"/>
              <a:ext cx="1304897" cy="4104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您的标题</a:t>
              </a:r>
              <a:endPar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a:off x="1163788" y="3120681"/>
              <a:ext cx="1226931" cy="683422"/>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7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a:t>
              </a:r>
              <a:endParaRPr kumimoji="0" lang="en-US" altLang="zh-CN" sz="7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43" name="TextBox 42"/>
          <p:cNvSpPr txBox="1"/>
          <p:nvPr/>
        </p:nvSpPr>
        <p:spPr>
          <a:xfrm>
            <a:off x="770512" y="2824655"/>
            <a:ext cx="399897"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01</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44" name="组合 43"/>
          <p:cNvGrpSpPr/>
          <p:nvPr/>
        </p:nvGrpSpPr>
        <p:grpSpPr>
          <a:xfrm>
            <a:off x="2986493" y="2600844"/>
            <a:ext cx="980544" cy="804491"/>
            <a:chOff x="3646539" y="2731200"/>
            <a:chExt cx="1307694" cy="1072903"/>
          </a:xfrm>
        </p:grpSpPr>
        <p:sp>
          <p:nvSpPr>
            <p:cNvPr id="45" name="TextBox 44"/>
            <p:cNvSpPr txBox="1"/>
            <p:nvPr/>
          </p:nvSpPr>
          <p:spPr>
            <a:xfrm>
              <a:off x="3649336" y="2731200"/>
              <a:ext cx="1304897" cy="4104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您的标题</a:t>
              </a:r>
              <a:endPar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6" name="TextBox 45"/>
            <p:cNvSpPr txBox="1"/>
            <p:nvPr/>
          </p:nvSpPr>
          <p:spPr>
            <a:xfrm>
              <a:off x="3646539" y="3120681"/>
              <a:ext cx="1226931" cy="683422"/>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7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a:t>
              </a:r>
              <a:endParaRPr kumimoji="0" lang="en-US" altLang="zh-CN" sz="7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47" name="TextBox 46"/>
          <p:cNvSpPr txBox="1"/>
          <p:nvPr/>
        </p:nvSpPr>
        <p:spPr>
          <a:xfrm>
            <a:off x="2660285" y="2824655"/>
            <a:ext cx="399897"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02</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48" name="组合 47"/>
          <p:cNvGrpSpPr/>
          <p:nvPr/>
        </p:nvGrpSpPr>
        <p:grpSpPr>
          <a:xfrm>
            <a:off x="4831235" y="2600844"/>
            <a:ext cx="980544" cy="804491"/>
            <a:chOff x="6106764" y="2731200"/>
            <a:chExt cx="1307694" cy="1072903"/>
          </a:xfrm>
        </p:grpSpPr>
        <p:sp>
          <p:nvSpPr>
            <p:cNvPr id="49" name="TextBox 48"/>
            <p:cNvSpPr txBox="1"/>
            <p:nvPr/>
          </p:nvSpPr>
          <p:spPr>
            <a:xfrm>
              <a:off x="6109561" y="2731200"/>
              <a:ext cx="1304897" cy="4104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您的标题</a:t>
              </a:r>
              <a:endPar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0" name="TextBox 49"/>
            <p:cNvSpPr txBox="1"/>
            <p:nvPr/>
          </p:nvSpPr>
          <p:spPr>
            <a:xfrm>
              <a:off x="6106764" y="3120681"/>
              <a:ext cx="1226931" cy="683422"/>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7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a:t>
              </a:r>
              <a:endParaRPr kumimoji="0" lang="en-US" altLang="zh-CN" sz="7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51" name="TextBox 50"/>
          <p:cNvSpPr txBox="1"/>
          <p:nvPr/>
        </p:nvSpPr>
        <p:spPr>
          <a:xfrm>
            <a:off x="4496064" y="2824655"/>
            <a:ext cx="399897"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03</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2" name="TextBox 51"/>
          <p:cNvSpPr txBox="1"/>
          <p:nvPr/>
        </p:nvSpPr>
        <p:spPr>
          <a:xfrm>
            <a:off x="6245799" y="2152785"/>
            <a:ext cx="2218970" cy="2308324"/>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53" name="TextBox 52"/>
          <p:cNvSpPr txBox="1"/>
          <p:nvPr/>
        </p:nvSpPr>
        <p:spPr>
          <a:xfrm>
            <a:off x="6245799" y="1774763"/>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250"/>
                                        <p:tgtEl>
                                          <p:spTgt spid="28"/>
                                        </p:tgtEl>
                                      </p:cBhvr>
                                    </p:animEffect>
                                    <p:anim calcmode="lin" valueType="num">
                                      <p:cBhvr>
                                        <p:cTn id="8" dur="250" fill="hold"/>
                                        <p:tgtEl>
                                          <p:spTgt spid="28"/>
                                        </p:tgtEl>
                                        <p:attrNameLst>
                                          <p:attrName>ppt_x</p:attrName>
                                        </p:attrNameLst>
                                      </p:cBhvr>
                                      <p:tavLst>
                                        <p:tav tm="0">
                                          <p:val>
                                            <p:strVal val="#ppt_x"/>
                                          </p:val>
                                        </p:tav>
                                        <p:tav tm="100000">
                                          <p:val>
                                            <p:strVal val="#ppt_x"/>
                                          </p:val>
                                        </p:tav>
                                      </p:tavLst>
                                    </p:anim>
                                    <p:anim calcmode="lin" valueType="num">
                                      <p:cBhvr>
                                        <p:cTn id="9" dur="25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250"/>
                                        <p:tgtEl>
                                          <p:spTgt spid="43"/>
                                        </p:tgtEl>
                                      </p:cBhvr>
                                    </p:animEffect>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up)">
                                      <p:cBhvr>
                                        <p:cTn id="17" dur="500"/>
                                        <p:tgtEl>
                                          <p:spTgt spid="40"/>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250"/>
                                        <p:tgtEl>
                                          <p:spTgt spid="32"/>
                                        </p:tgtEl>
                                      </p:cBhvr>
                                    </p:animEffect>
                                    <p:anim calcmode="lin" valueType="num">
                                      <p:cBhvr>
                                        <p:cTn id="22" dur="250" fill="hold"/>
                                        <p:tgtEl>
                                          <p:spTgt spid="32"/>
                                        </p:tgtEl>
                                        <p:attrNameLst>
                                          <p:attrName>ppt_x</p:attrName>
                                        </p:attrNameLst>
                                      </p:cBhvr>
                                      <p:tavLst>
                                        <p:tav tm="0">
                                          <p:val>
                                            <p:strVal val="#ppt_x"/>
                                          </p:val>
                                        </p:tav>
                                        <p:tav tm="100000">
                                          <p:val>
                                            <p:strVal val="#ppt_x"/>
                                          </p:val>
                                        </p:tav>
                                      </p:tavLst>
                                    </p:anim>
                                    <p:anim calcmode="lin" valueType="num">
                                      <p:cBhvr>
                                        <p:cTn id="23" dur="250" fill="hold"/>
                                        <p:tgtEl>
                                          <p:spTgt spid="32"/>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left)">
                                      <p:cBhvr>
                                        <p:cTn id="27" dur="250"/>
                                        <p:tgtEl>
                                          <p:spTgt spid="47"/>
                                        </p:tgtEl>
                                      </p:cBhvr>
                                    </p:animEffect>
                                  </p:childTnLst>
                                </p:cTn>
                              </p:par>
                            </p:childTnLst>
                          </p:cTn>
                        </p:par>
                        <p:par>
                          <p:cTn id="28" fill="hold">
                            <p:stCondLst>
                              <p:cond delay="1500"/>
                            </p:stCondLst>
                            <p:childTnLst>
                              <p:par>
                                <p:cTn id="29" presetID="22" presetClass="entr" presetSubtype="1"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up)">
                                      <p:cBhvr>
                                        <p:cTn id="31" dur="500"/>
                                        <p:tgtEl>
                                          <p:spTgt spid="44"/>
                                        </p:tgtEl>
                                      </p:cBhvr>
                                    </p:animEffect>
                                  </p:childTnLst>
                                </p:cTn>
                              </p:par>
                            </p:childTnLst>
                          </p:cTn>
                        </p:par>
                        <p:par>
                          <p:cTn id="32" fill="hold">
                            <p:stCondLst>
                              <p:cond delay="2000"/>
                            </p:stCondLst>
                            <p:childTnLst>
                              <p:par>
                                <p:cTn id="33" presetID="42" presetClass="entr" presetSubtype="0"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250"/>
                                        <p:tgtEl>
                                          <p:spTgt spid="36"/>
                                        </p:tgtEl>
                                      </p:cBhvr>
                                    </p:animEffect>
                                    <p:anim calcmode="lin" valueType="num">
                                      <p:cBhvr>
                                        <p:cTn id="36" dur="250" fill="hold"/>
                                        <p:tgtEl>
                                          <p:spTgt spid="36"/>
                                        </p:tgtEl>
                                        <p:attrNameLst>
                                          <p:attrName>ppt_x</p:attrName>
                                        </p:attrNameLst>
                                      </p:cBhvr>
                                      <p:tavLst>
                                        <p:tav tm="0">
                                          <p:val>
                                            <p:strVal val="#ppt_x"/>
                                          </p:val>
                                        </p:tav>
                                        <p:tav tm="100000">
                                          <p:val>
                                            <p:strVal val="#ppt_x"/>
                                          </p:val>
                                        </p:tav>
                                      </p:tavLst>
                                    </p:anim>
                                    <p:anim calcmode="lin" valueType="num">
                                      <p:cBhvr>
                                        <p:cTn id="37" dur="250" fill="hold"/>
                                        <p:tgtEl>
                                          <p:spTgt spid="36"/>
                                        </p:tgtEl>
                                        <p:attrNameLst>
                                          <p:attrName>ppt_y</p:attrName>
                                        </p:attrNameLst>
                                      </p:cBhvr>
                                      <p:tavLst>
                                        <p:tav tm="0">
                                          <p:val>
                                            <p:strVal val="#ppt_y+.1"/>
                                          </p:val>
                                        </p:tav>
                                        <p:tav tm="100000">
                                          <p:val>
                                            <p:strVal val="#ppt_y"/>
                                          </p:val>
                                        </p:tav>
                                      </p:tavLst>
                                    </p:anim>
                                  </p:childTnLst>
                                </p:cTn>
                              </p:par>
                            </p:childTnLst>
                          </p:cTn>
                        </p:par>
                        <p:par>
                          <p:cTn id="38" fill="hold">
                            <p:stCondLst>
                              <p:cond delay="22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250"/>
                                        <p:tgtEl>
                                          <p:spTgt spid="51"/>
                                        </p:tgtEl>
                                      </p:cBhvr>
                                    </p:animEffect>
                                  </p:childTnLst>
                                </p:cTn>
                              </p:par>
                            </p:childTnLst>
                          </p:cTn>
                        </p:par>
                        <p:par>
                          <p:cTn id="42" fill="hold">
                            <p:stCondLst>
                              <p:cond delay="2500"/>
                            </p:stCondLst>
                            <p:childTnLst>
                              <p:par>
                                <p:cTn id="43" presetID="22" presetClass="entr" presetSubtype="1" fill="hold"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up)">
                                      <p:cBhvr>
                                        <p:cTn id="45" dur="500"/>
                                        <p:tgtEl>
                                          <p:spTgt spid="48"/>
                                        </p:tgtEl>
                                      </p:cBhvr>
                                    </p:animEffect>
                                  </p:childTnLst>
                                </p:cTn>
                              </p:par>
                            </p:childTnLst>
                          </p:cTn>
                        </p:par>
                        <p:par>
                          <p:cTn id="46" fill="hold">
                            <p:stCondLst>
                              <p:cond delay="3000"/>
                            </p:stCondLst>
                            <p:childTnLst>
                              <p:par>
                                <p:cTn id="47" presetID="12" presetClass="entr" presetSubtype="8"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 calcmode="lin" valueType="num">
                                      <p:cBhvr additive="base">
                                        <p:cTn id="49" dur="250"/>
                                        <p:tgtEl>
                                          <p:spTgt spid="53"/>
                                        </p:tgtEl>
                                        <p:attrNameLst>
                                          <p:attrName>ppt_x</p:attrName>
                                        </p:attrNameLst>
                                      </p:cBhvr>
                                      <p:tavLst>
                                        <p:tav tm="0">
                                          <p:val>
                                            <p:strVal val="#ppt_x-#ppt_w*1.125000"/>
                                          </p:val>
                                        </p:tav>
                                        <p:tav tm="100000">
                                          <p:val>
                                            <p:strVal val="#ppt_x"/>
                                          </p:val>
                                        </p:tav>
                                      </p:tavLst>
                                    </p:anim>
                                    <p:animEffect transition="in" filter="wipe(right)">
                                      <p:cBhvr>
                                        <p:cTn id="50" dur="250"/>
                                        <p:tgtEl>
                                          <p:spTgt spid="53"/>
                                        </p:tgtEl>
                                      </p:cBhvr>
                                    </p:animEffect>
                                  </p:childTnLst>
                                </p:cTn>
                              </p:par>
                            </p:childTnLst>
                          </p:cTn>
                        </p:par>
                        <p:par>
                          <p:cTn id="51" fill="hold">
                            <p:stCondLst>
                              <p:cond delay="3250"/>
                            </p:stCondLst>
                            <p:childTnLst>
                              <p:par>
                                <p:cTn id="52" presetID="22" presetClass="entr" presetSubtype="8" fill="hold" grpId="0" nodeType="after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wipe(left)">
                                      <p:cBhvr>
                                        <p:cTn id="5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7" grpId="0"/>
      <p:bldP spid="51" grpId="0"/>
      <p:bldP spid="52" grpId="0"/>
      <p:bldP spid="5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1341234" y="3287247"/>
            <a:ext cx="6789927" cy="2536"/>
          </a:xfrm>
          <a:prstGeom prst="line">
            <a:avLst/>
          </a:prstGeom>
          <a:ln w="127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1860471" y="3232646"/>
            <a:ext cx="128048" cy="128048"/>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600152" y="2925294"/>
            <a:ext cx="614271" cy="323165"/>
          </a:xfrm>
          <a:prstGeom prst="rect">
            <a:avLst/>
          </a:prstGeom>
        </p:spPr>
        <p:txBody>
          <a:bodyPr wrap="none">
            <a:spAutoFit/>
          </a:bodyPr>
          <a:lstStyle/>
          <a:p>
            <a:r>
              <a:rPr lang="en-US" altLang="zh-CN" sz="1500" dirty="0">
                <a:solidFill>
                  <a:srgbClr val="FF0000"/>
                </a:solidFill>
                <a:latin typeface="Arial" pitchFamily="34" charset="0"/>
                <a:ea typeface="方正大黑简体" pitchFamily="2" charset="-122"/>
                <a:cs typeface="Arial" pitchFamily="34" charset="0"/>
              </a:rPr>
              <a:t>2014</a:t>
            </a:r>
            <a:endParaRPr lang="zh-CN" altLang="en-US" sz="1500" dirty="0">
              <a:solidFill>
                <a:srgbClr val="FF0000"/>
              </a:solidFill>
              <a:latin typeface="Arial" pitchFamily="34" charset="0"/>
              <a:ea typeface="方正大黑简体" pitchFamily="2" charset="-122"/>
              <a:cs typeface="Arial" pitchFamily="34" charset="0"/>
            </a:endParaRPr>
          </a:p>
        </p:txBody>
      </p:sp>
      <p:grpSp>
        <p:nvGrpSpPr>
          <p:cNvPr id="5" name="组合 4"/>
          <p:cNvGrpSpPr/>
          <p:nvPr/>
        </p:nvGrpSpPr>
        <p:grpSpPr>
          <a:xfrm>
            <a:off x="898237" y="3117061"/>
            <a:ext cx="301817" cy="358324"/>
            <a:chOff x="641350" y="2287588"/>
            <a:chExt cx="720725" cy="855662"/>
          </a:xfrm>
          <a:solidFill>
            <a:srgbClr val="FF0000"/>
          </a:solidFill>
        </p:grpSpPr>
        <p:sp>
          <p:nvSpPr>
            <p:cNvPr id="6" name="Rectangle 6"/>
            <p:cNvSpPr>
              <a:spLocks noChangeArrowheads="1"/>
            </p:cNvSpPr>
            <p:nvPr/>
          </p:nvSpPr>
          <p:spPr bwMode="auto">
            <a:xfrm>
              <a:off x="820738" y="2663825"/>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7" name="Rectangle 7"/>
            <p:cNvSpPr>
              <a:spLocks noChangeArrowheads="1"/>
            </p:cNvSpPr>
            <p:nvPr/>
          </p:nvSpPr>
          <p:spPr bwMode="auto">
            <a:xfrm>
              <a:off x="820738" y="2782888"/>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8" name="Rectangle 8"/>
            <p:cNvSpPr>
              <a:spLocks noChangeArrowheads="1"/>
            </p:cNvSpPr>
            <p:nvPr/>
          </p:nvSpPr>
          <p:spPr bwMode="auto">
            <a:xfrm>
              <a:off x="820738" y="2903538"/>
              <a:ext cx="241300"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9" name="Freeform 9"/>
            <p:cNvSpPr>
              <a:spLocks noEditPoints="1"/>
            </p:cNvSpPr>
            <p:nvPr/>
          </p:nvSpPr>
          <p:spPr bwMode="auto">
            <a:xfrm>
              <a:off x="641350" y="2287588"/>
              <a:ext cx="720725" cy="855662"/>
            </a:xfrm>
            <a:custGeom>
              <a:avLst/>
              <a:gdLst>
                <a:gd name="T0" fmla="*/ 120 w 192"/>
                <a:gd name="T1" fmla="*/ 20 h 228"/>
                <a:gd name="T2" fmla="*/ 96 w 192"/>
                <a:gd name="T3" fmla="*/ 0 h 228"/>
                <a:gd name="T4" fmla="*/ 73 w 192"/>
                <a:gd name="T5" fmla="*/ 20 h 228"/>
                <a:gd name="T6" fmla="*/ 0 w 192"/>
                <a:gd name="T7" fmla="*/ 20 h 228"/>
                <a:gd name="T8" fmla="*/ 0 w 192"/>
                <a:gd name="T9" fmla="*/ 228 h 228"/>
                <a:gd name="T10" fmla="*/ 192 w 192"/>
                <a:gd name="T11" fmla="*/ 228 h 228"/>
                <a:gd name="T12" fmla="*/ 192 w 192"/>
                <a:gd name="T13" fmla="*/ 20 h 228"/>
                <a:gd name="T14" fmla="*/ 120 w 192"/>
                <a:gd name="T15" fmla="*/ 20 h 228"/>
                <a:gd name="T16" fmla="*/ 80 w 192"/>
                <a:gd name="T17" fmla="*/ 39 h 228"/>
                <a:gd name="T18" fmla="*/ 80 w 192"/>
                <a:gd name="T19" fmla="*/ 34 h 228"/>
                <a:gd name="T20" fmla="*/ 80 w 192"/>
                <a:gd name="T21" fmla="*/ 24 h 228"/>
                <a:gd name="T22" fmla="*/ 96 w 192"/>
                <a:gd name="T23" fmla="*/ 8 h 228"/>
                <a:gd name="T24" fmla="*/ 112 w 192"/>
                <a:gd name="T25" fmla="*/ 24 h 228"/>
                <a:gd name="T26" fmla="*/ 112 w 192"/>
                <a:gd name="T27" fmla="*/ 34 h 228"/>
                <a:gd name="T28" fmla="*/ 112 w 192"/>
                <a:gd name="T29" fmla="*/ 39 h 228"/>
                <a:gd name="T30" fmla="*/ 116 w 192"/>
                <a:gd name="T31" fmla="*/ 41 h 228"/>
                <a:gd name="T32" fmla="*/ 134 w 192"/>
                <a:gd name="T33" fmla="*/ 60 h 228"/>
                <a:gd name="T34" fmla="*/ 59 w 192"/>
                <a:gd name="T35" fmla="*/ 60 h 228"/>
                <a:gd name="T36" fmla="*/ 76 w 192"/>
                <a:gd name="T37" fmla="*/ 41 h 228"/>
                <a:gd name="T38" fmla="*/ 80 w 192"/>
                <a:gd name="T39" fmla="*/ 39 h 228"/>
                <a:gd name="T40" fmla="*/ 184 w 192"/>
                <a:gd name="T41" fmla="*/ 220 h 228"/>
                <a:gd name="T42" fmla="*/ 8 w 192"/>
                <a:gd name="T43" fmla="*/ 220 h 228"/>
                <a:gd name="T44" fmla="*/ 8 w 192"/>
                <a:gd name="T45" fmla="*/ 28 h 228"/>
                <a:gd name="T46" fmla="*/ 72 w 192"/>
                <a:gd name="T47" fmla="*/ 28 h 228"/>
                <a:gd name="T48" fmla="*/ 72 w 192"/>
                <a:gd name="T49" fmla="*/ 34 h 228"/>
                <a:gd name="T50" fmla="*/ 48 w 192"/>
                <a:gd name="T51" fmla="*/ 68 h 228"/>
                <a:gd name="T52" fmla="*/ 144 w 192"/>
                <a:gd name="T53" fmla="*/ 68 h 228"/>
                <a:gd name="T54" fmla="*/ 120 w 192"/>
                <a:gd name="T55" fmla="*/ 34 h 228"/>
                <a:gd name="T56" fmla="*/ 120 w 192"/>
                <a:gd name="T57" fmla="*/ 28 h 228"/>
                <a:gd name="T58" fmla="*/ 184 w 192"/>
                <a:gd name="T59" fmla="*/ 28 h 228"/>
                <a:gd name="T60" fmla="*/ 184 w 192"/>
                <a:gd name="T61" fmla="*/ 2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228">
                  <a:moveTo>
                    <a:pt x="120" y="20"/>
                  </a:moveTo>
                  <a:cubicBezTo>
                    <a:pt x="118" y="9"/>
                    <a:pt x="108" y="0"/>
                    <a:pt x="96" y="0"/>
                  </a:cubicBezTo>
                  <a:cubicBezTo>
                    <a:pt x="84" y="0"/>
                    <a:pt x="75" y="9"/>
                    <a:pt x="73" y="20"/>
                  </a:cubicBezTo>
                  <a:cubicBezTo>
                    <a:pt x="0" y="20"/>
                    <a:pt x="0" y="20"/>
                    <a:pt x="0" y="20"/>
                  </a:cubicBezTo>
                  <a:cubicBezTo>
                    <a:pt x="0" y="228"/>
                    <a:pt x="0" y="228"/>
                    <a:pt x="0" y="228"/>
                  </a:cubicBezTo>
                  <a:cubicBezTo>
                    <a:pt x="192" y="228"/>
                    <a:pt x="192" y="228"/>
                    <a:pt x="192" y="228"/>
                  </a:cubicBezTo>
                  <a:cubicBezTo>
                    <a:pt x="192" y="20"/>
                    <a:pt x="192" y="20"/>
                    <a:pt x="192" y="20"/>
                  </a:cubicBezTo>
                  <a:lnTo>
                    <a:pt x="120" y="20"/>
                  </a:lnTo>
                  <a:close/>
                  <a:moveTo>
                    <a:pt x="80" y="39"/>
                  </a:moveTo>
                  <a:cubicBezTo>
                    <a:pt x="80" y="34"/>
                    <a:pt x="80" y="34"/>
                    <a:pt x="80" y="34"/>
                  </a:cubicBezTo>
                  <a:cubicBezTo>
                    <a:pt x="80" y="24"/>
                    <a:pt x="80" y="24"/>
                    <a:pt x="80" y="24"/>
                  </a:cubicBezTo>
                  <a:cubicBezTo>
                    <a:pt x="80" y="15"/>
                    <a:pt x="87" y="8"/>
                    <a:pt x="96" y="8"/>
                  </a:cubicBezTo>
                  <a:cubicBezTo>
                    <a:pt x="105" y="8"/>
                    <a:pt x="112" y="15"/>
                    <a:pt x="112" y="24"/>
                  </a:cubicBezTo>
                  <a:cubicBezTo>
                    <a:pt x="112" y="34"/>
                    <a:pt x="112" y="34"/>
                    <a:pt x="112" y="34"/>
                  </a:cubicBezTo>
                  <a:cubicBezTo>
                    <a:pt x="112" y="39"/>
                    <a:pt x="112" y="39"/>
                    <a:pt x="112" y="39"/>
                  </a:cubicBezTo>
                  <a:cubicBezTo>
                    <a:pt x="116" y="41"/>
                    <a:pt x="116" y="41"/>
                    <a:pt x="116" y="41"/>
                  </a:cubicBezTo>
                  <a:cubicBezTo>
                    <a:pt x="124" y="45"/>
                    <a:pt x="130" y="52"/>
                    <a:pt x="134" y="60"/>
                  </a:cubicBezTo>
                  <a:cubicBezTo>
                    <a:pt x="59" y="60"/>
                    <a:pt x="59" y="60"/>
                    <a:pt x="59" y="60"/>
                  </a:cubicBezTo>
                  <a:cubicBezTo>
                    <a:pt x="62" y="52"/>
                    <a:pt x="68" y="45"/>
                    <a:pt x="76" y="41"/>
                  </a:cubicBezTo>
                  <a:lnTo>
                    <a:pt x="80" y="39"/>
                  </a:lnTo>
                  <a:close/>
                  <a:moveTo>
                    <a:pt x="184" y="220"/>
                  </a:moveTo>
                  <a:cubicBezTo>
                    <a:pt x="8" y="220"/>
                    <a:pt x="8" y="220"/>
                    <a:pt x="8" y="220"/>
                  </a:cubicBezTo>
                  <a:cubicBezTo>
                    <a:pt x="8" y="28"/>
                    <a:pt x="8" y="28"/>
                    <a:pt x="8" y="28"/>
                  </a:cubicBezTo>
                  <a:cubicBezTo>
                    <a:pt x="72" y="28"/>
                    <a:pt x="72" y="28"/>
                    <a:pt x="72" y="28"/>
                  </a:cubicBezTo>
                  <a:cubicBezTo>
                    <a:pt x="72" y="34"/>
                    <a:pt x="72" y="34"/>
                    <a:pt x="72" y="34"/>
                  </a:cubicBezTo>
                  <a:cubicBezTo>
                    <a:pt x="60" y="41"/>
                    <a:pt x="51" y="54"/>
                    <a:pt x="48" y="68"/>
                  </a:cubicBezTo>
                  <a:cubicBezTo>
                    <a:pt x="144" y="68"/>
                    <a:pt x="144" y="68"/>
                    <a:pt x="144" y="68"/>
                  </a:cubicBezTo>
                  <a:cubicBezTo>
                    <a:pt x="142" y="54"/>
                    <a:pt x="133" y="41"/>
                    <a:pt x="120" y="34"/>
                  </a:cubicBezTo>
                  <a:cubicBezTo>
                    <a:pt x="120" y="28"/>
                    <a:pt x="120" y="28"/>
                    <a:pt x="120" y="28"/>
                  </a:cubicBezTo>
                  <a:cubicBezTo>
                    <a:pt x="184" y="28"/>
                    <a:pt x="184" y="28"/>
                    <a:pt x="184" y="28"/>
                  </a:cubicBezTo>
                  <a:lnTo>
                    <a:pt x="184"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grpSp>
      <p:grpSp>
        <p:nvGrpSpPr>
          <p:cNvPr id="10" name="组合 9"/>
          <p:cNvGrpSpPr/>
          <p:nvPr/>
        </p:nvGrpSpPr>
        <p:grpSpPr>
          <a:xfrm>
            <a:off x="1791921" y="3658214"/>
            <a:ext cx="1612080" cy="778898"/>
            <a:chOff x="1629975" y="3177529"/>
            <a:chExt cx="2149937" cy="1038771"/>
          </a:xfrm>
          <a:solidFill>
            <a:srgbClr val="0070C0"/>
          </a:solidFill>
        </p:grpSpPr>
        <p:grpSp>
          <p:nvGrpSpPr>
            <p:cNvPr id="11" name="组合 10"/>
            <p:cNvGrpSpPr/>
            <p:nvPr/>
          </p:nvGrpSpPr>
          <p:grpSpPr>
            <a:xfrm>
              <a:off x="1629975" y="3177529"/>
              <a:ext cx="2149937" cy="1038771"/>
              <a:chOff x="1629975" y="3215629"/>
              <a:chExt cx="2149937" cy="1038771"/>
            </a:xfrm>
            <a:grpFill/>
          </p:grpSpPr>
          <p:sp>
            <p:nvSpPr>
              <p:cNvPr id="13" name="矩形标注 12"/>
              <p:cNvSpPr/>
              <p:nvPr/>
            </p:nvSpPr>
            <p:spPr>
              <a:xfrm>
                <a:off x="1629975" y="3215629"/>
                <a:ext cx="2149937" cy="1038771"/>
              </a:xfrm>
              <a:prstGeom prst="wedgeRectCallout">
                <a:avLst>
                  <a:gd name="adj1" fmla="val -40918"/>
                  <a:gd name="adj2" fmla="val -9621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1820475" y="3314158"/>
                <a:ext cx="1819735" cy="615696"/>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请在这里添加标题</a:t>
                </a:r>
              </a:p>
            </p:txBody>
          </p:sp>
        </p:grpSp>
        <p:sp>
          <p:nvSpPr>
            <p:cNvPr id="12" name="矩形 11"/>
            <p:cNvSpPr>
              <a:spLocks noChangeArrowheads="1"/>
            </p:cNvSpPr>
            <p:nvPr/>
          </p:nvSpPr>
          <p:spPr bwMode="auto">
            <a:xfrm>
              <a:off x="1855267" y="3599299"/>
              <a:ext cx="1815033" cy="53360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p:txBody>
        </p:sp>
      </p:grpSp>
      <p:sp>
        <p:nvSpPr>
          <p:cNvPr id="15" name="椭圆 14"/>
          <p:cNvSpPr/>
          <p:nvPr/>
        </p:nvSpPr>
        <p:spPr>
          <a:xfrm>
            <a:off x="3050820" y="3232646"/>
            <a:ext cx="128048" cy="128048"/>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896566" y="3343315"/>
            <a:ext cx="614271" cy="323165"/>
          </a:xfrm>
          <a:prstGeom prst="rect">
            <a:avLst/>
          </a:prstGeom>
        </p:spPr>
        <p:txBody>
          <a:bodyPr wrap="none">
            <a:spAutoFit/>
          </a:bodyPr>
          <a:lstStyle/>
          <a:p>
            <a:r>
              <a:rPr lang="en-US" altLang="zh-CN" sz="1500" dirty="0">
                <a:solidFill>
                  <a:srgbClr val="FF0000"/>
                </a:solidFill>
                <a:latin typeface="Arial" pitchFamily="34" charset="0"/>
                <a:ea typeface="方正大黑简体" pitchFamily="2" charset="-122"/>
                <a:cs typeface="Arial" pitchFamily="34" charset="0"/>
              </a:rPr>
              <a:t>2015</a:t>
            </a:r>
            <a:endParaRPr lang="zh-CN" altLang="en-US" sz="1500" dirty="0">
              <a:solidFill>
                <a:srgbClr val="FF0000"/>
              </a:solidFill>
              <a:latin typeface="Arial" pitchFamily="34" charset="0"/>
              <a:ea typeface="方正大黑简体" pitchFamily="2" charset="-122"/>
              <a:cs typeface="Arial" pitchFamily="34" charset="0"/>
            </a:endParaRPr>
          </a:p>
        </p:txBody>
      </p:sp>
      <p:grpSp>
        <p:nvGrpSpPr>
          <p:cNvPr id="17" name="组合 16"/>
          <p:cNvGrpSpPr/>
          <p:nvPr/>
        </p:nvGrpSpPr>
        <p:grpSpPr>
          <a:xfrm>
            <a:off x="3016802" y="2213189"/>
            <a:ext cx="1612080" cy="778898"/>
            <a:chOff x="1629975" y="3177529"/>
            <a:chExt cx="2149937" cy="1038771"/>
          </a:xfrm>
          <a:solidFill>
            <a:srgbClr val="0070C0"/>
          </a:solidFill>
        </p:grpSpPr>
        <p:grpSp>
          <p:nvGrpSpPr>
            <p:cNvPr id="18" name="组合 17"/>
            <p:cNvGrpSpPr/>
            <p:nvPr/>
          </p:nvGrpSpPr>
          <p:grpSpPr>
            <a:xfrm>
              <a:off x="1629975" y="3177529"/>
              <a:ext cx="2149937" cy="1038771"/>
              <a:chOff x="1629975" y="3215629"/>
              <a:chExt cx="2149937" cy="1038771"/>
            </a:xfrm>
            <a:grpFill/>
          </p:grpSpPr>
          <p:sp>
            <p:nvSpPr>
              <p:cNvPr id="20" name="矩形标注 19"/>
              <p:cNvSpPr/>
              <p:nvPr/>
            </p:nvSpPr>
            <p:spPr>
              <a:xfrm>
                <a:off x="1629975" y="3215629"/>
                <a:ext cx="2149937" cy="1038771"/>
              </a:xfrm>
              <a:prstGeom prst="wedgeRectCallout">
                <a:avLst>
                  <a:gd name="adj1" fmla="val -43871"/>
                  <a:gd name="adj2" fmla="val 9084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1820475" y="3314158"/>
                <a:ext cx="1819735" cy="615696"/>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请在这里添加标题</a:t>
                </a:r>
              </a:p>
            </p:txBody>
          </p:sp>
        </p:grpSp>
        <p:sp>
          <p:nvSpPr>
            <p:cNvPr id="19" name="矩形 18"/>
            <p:cNvSpPr>
              <a:spLocks noChangeArrowheads="1"/>
            </p:cNvSpPr>
            <p:nvPr/>
          </p:nvSpPr>
          <p:spPr bwMode="auto">
            <a:xfrm>
              <a:off x="1855267" y="3599299"/>
              <a:ext cx="1815033" cy="53360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p:txBody>
        </p:sp>
      </p:grpSp>
      <p:sp>
        <p:nvSpPr>
          <p:cNvPr id="22" name="椭圆 21"/>
          <p:cNvSpPr/>
          <p:nvPr/>
        </p:nvSpPr>
        <p:spPr>
          <a:xfrm>
            <a:off x="4317352" y="3232646"/>
            <a:ext cx="128048" cy="128048"/>
          </a:xfrm>
          <a:prstGeom prst="ellipse">
            <a:avLst/>
          </a:prstGeom>
          <a:solidFill>
            <a:srgbClr val="FF0000"/>
          </a:solidFill>
          <a:ln>
            <a:noFill/>
          </a:ln>
          <a:extLst/>
        </p:spPr>
        <p:txBody>
          <a:bodyPr vert="horz" wrap="square" lIns="68564" tIns="34282" rIns="68564" bIns="34282" numCol="1" anchor="t" anchorCtr="0" compatLnSpc="1">
            <a:prstTxWarp prst="textNoShape">
              <a:avLst/>
            </a:prstTxWarp>
          </a:bodyPr>
          <a:lstStyle/>
          <a:p>
            <a:endParaRPr lang="zh-CN" altLang="en-US">
              <a:solidFill>
                <a:schemeClr val="tx1"/>
              </a:solidFill>
            </a:endParaRPr>
          </a:p>
        </p:txBody>
      </p:sp>
      <p:sp>
        <p:nvSpPr>
          <p:cNvPr id="23" name="矩形 22"/>
          <p:cNvSpPr/>
          <p:nvPr/>
        </p:nvSpPr>
        <p:spPr>
          <a:xfrm>
            <a:off x="4163097" y="3000494"/>
            <a:ext cx="614271" cy="323165"/>
          </a:xfrm>
          <a:prstGeom prst="rect">
            <a:avLst/>
          </a:prstGeom>
        </p:spPr>
        <p:txBody>
          <a:bodyPr wrap="none">
            <a:spAutoFit/>
          </a:bodyPr>
          <a:lstStyle/>
          <a:p>
            <a:r>
              <a:rPr lang="en-US" altLang="zh-CN" sz="1500" dirty="0">
                <a:solidFill>
                  <a:srgbClr val="FF0000"/>
                </a:solidFill>
                <a:latin typeface="Arial" pitchFamily="34" charset="0"/>
                <a:ea typeface="方正大黑简体" pitchFamily="2" charset="-122"/>
                <a:cs typeface="Arial" pitchFamily="34" charset="0"/>
              </a:rPr>
              <a:t>2016</a:t>
            </a:r>
            <a:endParaRPr lang="zh-CN" altLang="en-US" sz="1500" dirty="0">
              <a:solidFill>
                <a:srgbClr val="FF0000"/>
              </a:solidFill>
              <a:latin typeface="Arial" pitchFamily="34" charset="0"/>
              <a:ea typeface="方正大黑简体" pitchFamily="2" charset="-122"/>
              <a:cs typeface="Arial" pitchFamily="34" charset="0"/>
            </a:endParaRPr>
          </a:p>
        </p:txBody>
      </p:sp>
      <p:grpSp>
        <p:nvGrpSpPr>
          <p:cNvPr id="24" name="组合 23"/>
          <p:cNvGrpSpPr/>
          <p:nvPr/>
        </p:nvGrpSpPr>
        <p:grpSpPr>
          <a:xfrm>
            <a:off x="4248802" y="3658214"/>
            <a:ext cx="1612080" cy="778898"/>
            <a:chOff x="1629975" y="3177529"/>
            <a:chExt cx="2149937" cy="1038771"/>
          </a:xfrm>
          <a:solidFill>
            <a:srgbClr val="0070C0"/>
          </a:solidFill>
        </p:grpSpPr>
        <p:grpSp>
          <p:nvGrpSpPr>
            <p:cNvPr id="25" name="组合 24"/>
            <p:cNvGrpSpPr/>
            <p:nvPr/>
          </p:nvGrpSpPr>
          <p:grpSpPr>
            <a:xfrm>
              <a:off x="1629975" y="3177529"/>
              <a:ext cx="2149937" cy="1038771"/>
              <a:chOff x="1629975" y="3215629"/>
              <a:chExt cx="2149937" cy="1038771"/>
            </a:xfrm>
            <a:grpFill/>
          </p:grpSpPr>
          <p:sp>
            <p:nvSpPr>
              <p:cNvPr id="27" name="矩形标注 26"/>
              <p:cNvSpPr/>
              <p:nvPr/>
            </p:nvSpPr>
            <p:spPr>
              <a:xfrm>
                <a:off x="1629975" y="3215629"/>
                <a:ext cx="2149937" cy="1038771"/>
              </a:xfrm>
              <a:prstGeom prst="wedgeRectCallout">
                <a:avLst>
                  <a:gd name="adj1" fmla="val -40918"/>
                  <a:gd name="adj2" fmla="val -96215"/>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dirty="0">
                  <a:solidFill>
                    <a:schemeClr val="tx1"/>
                  </a:solidFill>
                </a:endParaRPr>
              </a:p>
            </p:txBody>
          </p:sp>
          <p:sp>
            <p:nvSpPr>
              <p:cNvPr id="28" name="TextBox 27"/>
              <p:cNvSpPr txBox="1"/>
              <p:nvPr/>
            </p:nvSpPr>
            <p:spPr>
              <a:xfrm>
                <a:off x="1820475" y="3314158"/>
                <a:ext cx="1819735" cy="615696"/>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请在这里添加标题</a:t>
                </a:r>
              </a:p>
            </p:txBody>
          </p:sp>
        </p:grpSp>
        <p:sp>
          <p:nvSpPr>
            <p:cNvPr id="26" name="矩形 25"/>
            <p:cNvSpPr>
              <a:spLocks noChangeArrowheads="1"/>
            </p:cNvSpPr>
            <p:nvPr/>
          </p:nvSpPr>
          <p:spPr bwMode="auto">
            <a:xfrm>
              <a:off x="1855267" y="3599299"/>
              <a:ext cx="1815033" cy="53360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p:txBody>
        </p:sp>
      </p:grpSp>
      <p:grpSp>
        <p:nvGrpSpPr>
          <p:cNvPr id="29" name="组合 28"/>
          <p:cNvGrpSpPr/>
          <p:nvPr/>
        </p:nvGrpSpPr>
        <p:grpSpPr>
          <a:xfrm>
            <a:off x="7826484" y="2781411"/>
            <a:ext cx="394271" cy="506494"/>
            <a:chOff x="7959725" y="1997075"/>
            <a:chExt cx="630238" cy="809625"/>
          </a:xfrm>
          <a:solidFill>
            <a:schemeClr val="tx1">
              <a:lumMod val="50000"/>
              <a:lumOff val="50000"/>
            </a:schemeClr>
          </a:solidFill>
        </p:grpSpPr>
        <p:sp>
          <p:nvSpPr>
            <p:cNvPr id="30" name="Freeform 19"/>
            <p:cNvSpPr>
              <a:spLocks noEditPoints="1"/>
            </p:cNvSpPr>
            <p:nvPr/>
          </p:nvSpPr>
          <p:spPr bwMode="auto">
            <a:xfrm>
              <a:off x="7959725" y="1997075"/>
              <a:ext cx="630238" cy="809625"/>
            </a:xfrm>
            <a:custGeom>
              <a:avLst/>
              <a:gdLst>
                <a:gd name="T0" fmla="*/ 208 w 397"/>
                <a:gd name="T1" fmla="*/ 170 h 510"/>
                <a:gd name="T2" fmla="*/ 341 w 397"/>
                <a:gd name="T3" fmla="*/ 170 h 510"/>
                <a:gd name="T4" fmla="*/ 397 w 397"/>
                <a:gd name="T5" fmla="*/ 104 h 510"/>
                <a:gd name="T6" fmla="*/ 341 w 397"/>
                <a:gd name="T7" fmla="*/ 38 h 510"/>
                <a:gd name="T8" fmla="*/ 208 w 397"/>
                <a:gd name="T9" fmla="*/ 38 h 510"/>
                <a:gd name="T10" fmla="*/ 208 w 397"/>
                <a:gd name="T11" fmla="*/ 0 h 510"/>
                <a:gd name="T12" fmla="*/ 189 w 397"/>
                <a:gd name="T13" fmla="*/ 0 h 510"/>
                <a:gd name="T14" fmla="*/ 189 w 397"/>
                <a:gd name="T15" fmla="*/ 38 h 510"/>
                <a:gd name="T16" fmla="*/ 19 w 397"/>
                <a:gd name="T17" fmla="*/ 38 h 510"/>
                <a:gd name="T18" fmla="*/ 19 w 397"/>
                <a:gd name="T19" fmla="*/ 170 h 510"/>
                <a:gd name="T20" fmla="*/ 189 w 397"/>
                <a:gd name="T21" fmla="*/ 170 h 510"/>
                <a:gd name="T22" fmla="*/ 189 w 397"/>
                <a:gd name="T23" fmla="*/ 189 h 510"/>
                <a:gd name="T24" fmla="*/ 57 w 397"/>
                <a:gd name="T25" fmla="*/ 189 h 510"/>
                <a:gd name="T26" fmla="*/ 0 w 397"/>
                <a:gd name="T27" fmla="*/ 255 h 510"/>
                <a:gd name="T28" fmla="*/ 57 w 397"/>
                <a:gd name="T29" fmla="*/ 321 h 510"/>
                <a:gd name="T30" fmla="*/ 189 w 397"/>
                <a:gd name="T31" fmla="*/ 321 h 510"/>
                <a:gd name="T32" fmla="*/ 189 w 397"/>
                <a:gd name="T33" fmla="*/ 510 h 510"/>
                <a:gd name="T34" fmla="*/ 208 w 397"/>
                <a:gd name="T35" fmla="*/ 510 h 510"/>
                <a:gd name="T36" fmla="*/ 208 w 397"/>
                <a:gd name="T37" fmla="*/ 321 h 510"/>
                <a:gd name="T38" fmla="*/ 378 w 397"/>
                <a:gd name="T39" fmla="*/ 321 h 510"/>
                <a:gd name="T40" fmla="*/ 378 w 397"/>
                <a:gd name="T41" fmla="*/ 189 h 510"/>
                <a:gd name="T42" fmla="*/ 208 w 397"/>
                <a:gd name="T43" fmla="*/ 189 h 510"/>
                <a:gd name="T44" fmla="*/ 208 w 397"/>
                <a:gd name="T45" fmla="*/ 170 h 510"/>
                <a:gd name="T46" fmla="*/ 38 w 397"/>
                <a:gd name="T47" fmla="*/ 151 h 510"/>
                <a:gd name="T48" fmla="*/ 38 w 397"/>
                <a:gd name="T49" fmla="*/ 57 h 510"/>
                <a:gd name="T50" fmla="*/ 331 w 397"/>
                <a:gd name="T51" fmla="*/ 57 h 510"/>
                <a:gd name="T52" fmla="*/ 371 w 397"/>
                <a:gd name="T53" fmla="*/ 104 h 510"/>
                <a:gd name="T54" fmla="*/ 331 w 397"/>
                <a:gd name="T55" fmla="*/ 151 h 510"/>
                <a:gd name="T56" fmla="*/ 38 w 397"/>
                <a:gd name="T57" fmla="*/ 151 h 510"/>
                <a:gd name="T58" fmla="*/ 360 w 397"/>
                <a:gd name="T59" fmla="*/ 208 h 510"/>
                <a:gd name="T60" fmla="*/ 360 w 397"/>
                <a:gd name="T61" fmla="*/ 302 h 510"/>
                <a:gd name="T62" fmla="*/ 67 w 397"/>
                <a:gd name="T63" fmla="*/ 302 h 510"/>
                <a:gd name="T64" fmla="*/ 24 w 397"/>
                <a:gd name="T65" fmla="*/ 255 h 510"/>
                <a:gd name="T66" fmla="*/ 67 w 397"/>
                <a:gd name="T67" fmla="*/ 208 h 510"/>
                <a:gd name="T68" fmla="*/ 360 w 397"/>
                <a:gd name="T69" fmla="*/ 20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7" h="510">
                  <a:moveTo>
                    <a:pt x="208" y="170"/>
                  </a:moveTo>
                  <a:lnTo>
                    <a:pt x="341" y="170"/>
                  </a:lnTo>
                  <a:lnTo>
                    <a:pt x="397" y="104"/>
                  </a:lnTo>
                  <a:lnTo>
                    <a:pt x="341" y="38"/>
                  </a:lnTo>
                  <a:lnTo>
                    <a:pt x="208" y="38"/>
                  </a:lnTo>
                  <a:lnTo>
                    <a:pt x="208" y="0"/>
                  </a:lnTo>
                  <a:lnTo>
                    <a:pt x="189" y="0"/>
                  </a:lnTo>
                  <a:lnTo>
                    <a:pt x="189" y="38"/>
                  </a:lnTo>
                  <a:lnTo>
                    <a:pt x="19" y="38"/>
                  </a:lnTo>
                  <a:lnTo>
                    <a:pt x="19" y="170"/>
                  </a:lnTo>
                  <a:lnTo>
                    <a:pt x="189" y="170"/>
                  </a:lnTo>
                  <a:lnTo>
                    <a:pt x="189" y="189"/>
                  </a:lnTo>
                  <a:lnTo>
                    <a:pt x="57" y="189"/>
                  </a:lnTo>
                  <a:lnTo>
                    <a:pt x="0" y="255"/>
                  </a:lnTo>
                  <a:lnTo>
                    <a:pt x="57" y="321"/>
                  </a:lnTo>
                  <a:lnTo>
                    <a:pt x="189" y="321"/>
                  </a:lnTo>
                  <a:lnTo>
                    <a:pt x="189" y="510"/>
                  </a:lnTo>
                  <a:lnTo>
                    <a:pt x="208" y="510"/>
                  </a:lnTo>
                  <a:lnTo>
                    <a:pt x="208" y="321"/>
                  </a:lnTo>
                  <a:lnTo>
                    <a:pt x="378" y="321"/>
                  </a:lnTo>
                  <a:lnTo>
                    <a:pt x="378" y="189"/>
                  </a:lnTo>
                  <a:lnTo>
                    <a:pt x="208" y="189"/>
                  </a:lnTo>
                  <a:lnTo>
                    <a:pt x="208" y="170"/>
                  </a:lnTo>
                  <a:close/>
                  <a:moveTo>
                    <a:pt x="38" y="151"/>
                  </a:moveTo>
                  <a:lnTo>
                    <a:pt x="38" y="57"/>
                  </a:lnTo>
                  <a:lnTo>
                    <a:pt x="331" y="57"/>
                  </a:lnTo>
                  <a:lnTo>
                    <a:pt x="371" y="104"/>
                  </a:lnTo>
                  <a:lnTo>
                    <a:pt x="331" y="151"/>
                  </a:lnTo>
                  <a:lnTo>
                    <a:pt x="38" y="151"/>
                  </a:lnTo>
                  <a:close/>
                  <a:moveTo>
                    <a:pt x="360" y="208"/>
                  </a:moveTo>
                  <a:lnTo>
                    <a:pt x="360" y="302"/>
                  </a:lnTo>
                  <a:lnTo>
                    <a:pt x="67" y="302"/>
                  </a:lnTo>
                  <a:lnTo>
                    <a:pt x="24" y="255"/>
                  </a:lnTo>
                  <a:lnTo>
                    <a:pt x="67" y="208"/>
                  </a:lnTo>
                  <a:lnTo>
                    <a:pt x="360"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31" name="Rectangle 20"/>
            <p:cNvSpPr>
              <a:spLocks noChangeArrowheads="1"/>
            </p:cNvSpPr>
            <p:nvPr/>
          </p:nvSpPr>
          <p:spPr bwMode="auto">
            <a:xfrm>
              <a:off x="8050213" y="2116138"/>
              <a:ext cx="15081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32" name="Rectangle 21"/>
            <p:cNvSpPr>
              <a:spLocks noChangeArrowheads="1"/>
            </p:cNvSpPr>
            <p:nvPr/>
          </p:nvSpPr>
          <p:spPr bwMode="auto">
            <a:xfrm>
              <a:off x="8350250" y="2357438"/>
              <a:ext cx="150813"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grpSp>
      <p:sp>
        <p:nvSpPr>
          <p:cNvPr id="33" name="矩形 32"/>
          <p:cNvSpPr/>
          <p:nvPr/>
        </p:nvSpPr>
        <p:spPr>
          <a:xfrm>
            <a:off x="7809405" y="3315384"/>
            <a:ext cx="479618" cy="230832"/>
          </a:xfrm>
          <a:prstGeom prst="rect">
            <a:avLst/>
          </a:prstGeom>
        </p:spPr>
        <p:txBody>
          <a:bodyPr wrap="none">
            <a:spAutoFit/>
          </a:bodyPr>
          <a:lstStyle/>
          <a:p>
            <a:r>
              <a:rPr lang="en-US" altLang="zh-CN" sz="900" dirty="0">
                <a:solidFill>
                  <a:schemeClr val="tx1">
                    <a:lumMod val="50000"/>
                    <a:lumOff val="50000"/>
                  </a:schemeClr>
                </a:solidFill>
                <a:latin typeface="Arial" pitchFamily="34" charset="0"/>
                <a:ea typeface="方正大黑简体" pitchFamily="2" charset="-122"/>
                <a:cs typeface="Arial" pitchFamily="34" charset="0"/>
              </a:rPr>
              <a:t>TEXT</a:t>
            </a:r>
            <a:endParaRPr lang="zh-CN" altLang="en-US" sz="900" dirty="0">
              <a:solidFill>
                <a:schemeClr val="tx1">
                  <a:lumMod val="50000"/>
                  <a:lumOff val="50000"/>
                </a:schemeClr>
              </a:solidFill>
            </a:endParaRPr>
          </a:p>
        </p:txBody>
      </p:sp>
      <p:sp>
        <p:nvSpPr>
          <p:cNvPr id="34" name="椭圆 33"/>
          <p:cNvSpPr/>
          <p:nvPr/>
        </p:nvSpPr>
        <p:spPr>
          <a:xfrm>
            <a:off x="5541678" y="3239380"/>
            <a:ext cx="128048" cy="128048"/>
          </a:xfrm>
          <a:prstGeom prst="ellipse">
            <a:avLst/>
          </a:prstGeom>
          <a:solidFill>
            <a:srgbClr val="FF0000"/>
          </a:solidFill>
          <a:ln>
            <a:noFill/>
          </a:ln>
          <a:extLst/>
        </p:spPr>
        <p:txBody>
          <a:bodyPr vert="horz" wrap="square" lIns="68564" tIns="34282" rIns="68564" bIns="34282" numCol="1" anchor="t" anchorCtr="0" compatLnSpc="1">
            <a:prstTxWarp prst="textNoShape">
              <a:avLst/>
            </a:prstTxWarp>
          </a:bodyPr>
          <a:lstStyle/>
          <a:p>
            <a:endParaRPr lang="zh-CN" altLang="en-US">
              <a:solidFill>
                <a:schemeClr val="tx1"/>
              </a:solidFill>
            </a:endParaRPr>
          </a:p>
        </p:txBody>
      </p:sp>
      <p:grpSp>
        <p:nvGrpSpPr>
          <p:cNvPr id="35" name="组合 34"/>
          <p:cNvGrpSpPr/>
          <p:nvPr/>
        </p:nvGrpSpPr>
        <p:grpSpPr>
          <a:xfrm>
            <a:off x="5540796" y="2213189"/>
            <a:ext cx="1612080" cy="778898"/>
            <a:chOff x="1629975" y="3177529"/>
            <a:chExt cx="2149937" cy="1038771"/>
          </a:xfrm>
          <a:solidFill>
            <a:srgbClr val="0070C0"/>
          </a:solidFill>
        </p:grpSpPr>
        <p:grpSp>
          <p:nvGrpSpPr>
            <p:cNvPr id="36" name="组合 35"/>
            <p:cNvGrpSpPr/>
            <p:nvPr/>
          </p:nvGrpSpPr>
          <p:grpSpPr>
            <a:xfrm>
              <a:off x="1629975" y="3177529"/>
              <a:ext cx="2149937" cy="1038771"/>
              <a:chOff x="1629975" y="3215629"/>
              <a:chExt cx="2149937" cy="1038771"/>
            </a:xfrm>
            <a:grpFill/>
          </p:grpSpPr>
          <p:sp>
            <p:nvSpPr>
              <p:cNvPr id="38" name="矩形标注 37"/>
              <p:cNvSpPr/>
              <p:nvPr/>
            </p:nvSpPr>
            <p:spPr>
              <a:xfrm>
                <a:off x="1629975" y="3215629"/>
                <a:ext cx="2149937" cy="1038771"/>
              </a:xfrm>
              <a:prstGeom prst="wedgeRectCallout">
                <a:avLst>
                  <a:gd name="adj1" fmla="val -43871"/>
                  <a:gd name="adj2" fmla="val 9084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1820475" y="3314158"/>
                <a:ext cx="1819735" cy="615696"/>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请在这里添加标题</a:t>
                </a:r>
              </a:p>
            </p:txBody>
          </p:sp>
        </p:grpSp>
        <p:sp>
          <p:nvSpPr>
            <p:cNvPr id="37" name="矩形 36"/>
            <p:cNvSpPr>
              <a:spLocks noChangeArrowheads="1"/>
            </p:cNvSpPr>
            <p:nvPr/>
          </p:nvSpPr>
          <p:spPr bwMode="auto">
            <a:xfrm>
              <a:off x="1855267" y="3599299"/>
              <a:ext cx="1815033" cy="53360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p:txBody>
        </p:sp>
      </p:grpSp>
      <p:sp>
        <p:nvSpPr>
          <p:cNvPr id="40" name="矩形 39"/>
          <p:cNvSpPr/>
          <p:nvPr/>
        </p:nvSpPr>
        <p:spPr>
          <a:xfrm>
            <a:off x="5709726" y="3328078"/>
            <a:ext cx="614271" cy="323165"/>
          </a:xfrm>
          <a:prstGeom prst="rect">
            <a:avLst/>
          </a:prstGeom>
        </p:spPr>
        <p:txBody>
          <a:bodyPr wrap="none">
            <a:spAutoFit/>
          </a:bodyPr>
          <a:lstStyle/>
          <a:p>
            <a:r>
              <a:rPr lang="en-US" altLang="zh-CN" sz="1500" dirty="0">
                <a:solidFill>
                  <a:srgbClr val="FF0000"/>
                </a:solidFill>
                <a:latin typeface="Arial" pitchFamily="34" charset="0"/>
                <a:ea typeface="方正大黑简体" pitchFamily="2" charset="-122"/>
                <a:cs typeface="Arial" pitchFamily="34" charset="0"/>
              </a:rPr>
              <a:t>2018</a:t>
            </a:r>
            <a:endParaRPr lang="zh-CN" altLang="en-US" sz="1500" dirty="0">
              <a:solidFill>
                <a:srgbClr val="FF0000"/>
              </a:solidFill>
              <a:latin typeface="Arial" pitchFamily="34" charset="0"/>
              <a:ea typeface="方正大黑简体" pitchFamily="2" charset="-122"/>
              <a:cs typeface="Arial" pitchFamily="34" charset="0"/>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8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750"/>
                                        <p:tgtEl>
                                          <p:spTgt spid="2"/>
                                        </p:tgtEl>
                                      </p:cBhvr>
                                    </p:animEffect>
                                  </p:childTnLst>
                                </p:cTn>
                              </p:par>
                              <p:par>
                                <p:cTn id="14" presetID="53" presetClass="entr" presetSubtype="16" fill="hold" grpId="0" nodeType="withEffect">
                                  <p:stCondLst>
                                    <p:cond delay="600"/>
                                  </p:stCondLst>
                                  <p:childTnLst>
                                    <p:set>
                                      <p:cBhvr>
                                        <p:cTn id="15" dur="1" fill="hold">
                                          <p:stCondLst>
                                            <p:cond delay="0"/>
                                          </p:stCondLst>
                                        </p:cTn>
                                        <p:tgtEl>
                                          <p:spTgt spid="3"/>
                                        </p:tgtEl>
                                        <p:attrNameLst>
                                          <p:attrName>style.visibility</p:attrName>
                                        </p:attrNameLst>
                                      </p:cBhvr>
                                      <p:to>
                                        <p:strVal val="visible"/>
                                      </p:to>
                                    </p:set>
                                    <p:anim calcmode="lin" valueType="num">
                                      <p:cBhvr>
                                        <p:cTn id="16" dur="250" fill="hold"/>
                                        <p:tgtEl>
                                          <p:spTgt spid="3"/>
                                        </p:tgtEl>
                                        <p:attrNameLst>
                                          <p:attrName>ppt_w</p:attrName>
                                        </p:attrNameLst>
                                      </p:cBhvr>
                                      <p:tavLst>
                                        <p:tav tm="0">
                                          <p:val>
                                            <p:fltVal val="0"/>
                                          </p:val>
                                        </p:tav>
                                        <p:tav tm="100000">
                                          <p:val>
                                            <p:strVal val="#ppt_w"/>
                                          </p:val>
                                        </p:tav>
                                      </p:tavLst>
                                    </p:anim>
                                    <p:anim calcmode="lin" valueType="num">
                                      <p:cBhvr>
                                        <p:cTn id="17" dur="250" fill="hold"/>
                                        <p:tgtEl>
                                          <p:spTgt spid="3"/>
                                        </p:tgtEl>
                                        <p:attrNameLst>
                                          <p:attrName>ppt_h</p:attrName>
                                        </p:attrNameLst>
                                      </p:cBhvr>
                                      <p:tavLst>
                                        <p:tav tm="0">
                                          <p:val>
                                            <p:fltVal val="0"/>
                                          </p:val>
                                        </p:tav>
                                        <p:tav tm="100000">
                                          <p:val>
                                            <p:strVal val="#ppt_h"/>
                                          </p:val>
                                        </p:tav>
                                      </p:tavLst>
                                    </p:anim>
                                    <p:animEffect transition="in" filter="fade">
                                      <p:cBhvr>
                                        <p:cTn id="18" dur="250"/>
                                        <p:tgtEl>
                                          <p:spTgt spid="3"/>
                                        </p:tgtEl>
                                      </p:cBhvr>
                                    </p:animEffect>
                                  </p:childTnLst>
                                </p:cTn>
                              </p:par>
                              <p:par>
                                <p:cTn id="19" presetID="42" presetClass="entr" presetSubtype="0" fill="hold" grpId="0" nodeType="withEffect">
                                  <p:stCondLst>
                                    <p:cond delay="10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50"/>
                                        <p:tgtEl>
                                          <p:spTgt spid="4"/>
                                        </p:tgtEl>
                                      </p:cBhvr>
                                    </p:animEffect>
                                    <p:anim calcmode="lin" valueType="num">
                                      <p:cBhvr>
                                        <p:cTn id="22" dur="250" fill="hold"/>
                                        <p:tgtEl>
                                          <p:spTgt spid="4"/>
                                        </p:tgtEl>
                                        <p:attrNameLst>
                                          <p:attrName>ppt_x</p:attrName>
                                        </p:attrNameLst>
                                      </p:cBhvr>
                                      <p:tavLst>
                                        <p:tav tm="0">
                                          <p:val>
                                            <p:strVal val="#ppt_x"/>
                                          </p:val>
                                        </p:tav>
                                        <p:tav tm="100000">
                                          <p:val>
                                            <p:strVal val="#ppt_x"/>
                                          </p:val>
                                        </p:tav>
                                      </p:tavLst>
                                    </p:anim>
                                    <p:anim calcmode="lin" valueType="num">
                                      <p:cBhvr>
                                        <p:cTn id="23" dur="250" fill="hold"/>
                                        <p:tgtEl>
                                          <p:spTgt spid="4"/>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125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50"/>
                                        <p:tgtEl>
                                          <p:spTgt spid="10"/>
                                        </p:tgtEl>
                                      </p:cBhvr>
                                    </p:animEffect>
                                    <p:anim calcmode="lin" valueType="num">
                                      <p:cBhvr>
                                        <p:cTn id="27" dur="750" fill="hold"/>
                                        <p:tgtEl>
                                          <p:spTgt spid="10"/>
                                        </p:tgtEl>
                                        <p:attrNameLst>
                                          <p:attrName>ppt_x</p:attrName>
                                        </p:attrNameLst>
                                      </p:cBhvr>
                                      <p:tavLst>
                                        <p:tav tm="0">
                                          <p:val>
                                            <p:strVal val="#ppt_x"/>
                                          </p:val>
                                        </p:tav>
                                        <p:tav tm="100000">
                                          <p:val>
                                            <p:strVal val="#ppt_x"/>
                                          </p:val>
                                        </p:tav>
                                      </p:tavLst>
                                    </p:anim>
                                    <p:anim calcmode="lin" valueType="num">
                                      <p:cBhvr>
                                        <p:cTn id="28" dur="750" fill="hold"/>
                                        <p:tgtEl>
                                          <p:spTgt spid="10"/>
                                        </p:tgtEl>
                                        <p:attrNameLst>
                                          <p:attrName>ppt_y</p:attrName>
                                        </p:attrNameLst>
                                      </p:cBhvr>
                                      <p:tavLst>
                                        <p:tav tm="0">
                                          <p:val>
                                            <p:strVal val="#ppt_y-.1"/>
                                          </p:val>
                                        </p:tav>
                                        <p:tav tm="100000">
                                          <p:val>
                                            <p:strVal val="#ppt_y"/>
                                          </p:val>
                                        </p:tav>
                                      </p:tavLst>
                                    </p:anim>
                                  </p:childTnLst>
                                </p:cTn>
                              </p:par>
                              <p:par>
                                <p:cTn id="29" presetID="53" presetClass="entr" presetSubtype="16" fill="hold" grpId="0" nodeType="withEffect">
                                  <p:stCondLst>
                                    <p:cond delay="1900"/>
                                  </p:stCondLst>
                                  <p:childTnLst>
                                    <p:set>
                                      <p:cBhvr>
                                        <p:cTn id="30" dur="1" fill="hold">
                                          <p:stCondLst>
                                            <p:cond delay="0"/>
                                          </p:stCondLst>
                                        </p:cTn>
                                        <p:tgtEl>
                                          <p:spTgt spid="15"/>
                                        </p:tgtEl>
                                        <p:attrNameLst>
                                          <p:attrName>style.visibility</p:attrName>
                                        </p:attrNameLst>
                                      </p:cBhvr>
                                      <p:to>
                                        <p:strVal val="visible"/>
                                      </p:to>
                                    </p:set>
                                    <p:anim calcmode="lin" valueType="num">
                                      <p:cBhvr>
                                        <p:cTn id="31" dur="250" fill="hold"/>
                                        <p:tgtEl>
                                          <p:spTgt spid="15"/>
                                        </p:tgtEl>
                                        <p:attrNameLst>
                                          <p:attrName>ppt_w</p:attrName>
                                        </p:attrNameLst>
                                      </p:cBhvr>
                                      <p:tavLst>
                                        <p:tav tm="0">
                                          <p:val>
                                            <p:fltVal val="0"/>
                                          </p:val>
                                        </p:tav>
                                        <p:tav tm="100000">
                                          <p:val>
                                            <p:strVal val="#ppt_w"/>
                                          </p:val>
                                        </p:tav>
                                      </p:tavLst>
                                    </p:anim>
                                    <p:anim calcmode="lin" valueType="num">
                                      <p:cBhvr>
                                        <p:cTn id="32" dur="250" fill="hold"/>
                                        <p:tgtEl>
                                          <p:spTgt spid="15"/>
                                        </p:tgtEl>
                                        <p:attrNameLst>
                                          <p:attrName>ppt_h</p:attrName>
                                        </p:attrNameLst>
                                      </p:cBhvr>
                                      <p:tavLst>
                                        <p:tav tm="0">
                                          <p:val>
                                            <p:fltVal val="0"/>
                                          </p:val>
                                        </p:tav>
                                        <p:tav tm="100000">
                                          <p:val>
                                            <p:strVal val="#ppt_h"/>
                                          </p:val>
                                        </p:tav>
                                      </p:tavLst>
                                    </p:anim>
                                    <p:animEffect transition="in" filter="fade">
                                      <p:cBhvr>
                                        <p:cTn id="33" dur="250"/>
                                        <p:tgtEl>
                                          <p:spTgt spid="15"/>
                                        </p:tgtEl>
                                      </p:cBhvr>
                                    </p:animEffect>
                                  </p:childTnLst>
                                </p:cTn>
                              </p:par>
                              <p:par>
                                <p:cTn id="34" presetID="47" presetClass="entr" presetSubtype="0" fill="hold" grpId="0" nodeType="withEffect">
                                  <p:stCondLst>
                                    <p:cond delay="230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250"/>
                                        <p:tgtEl>
                                          <p:spTgt spid="16"/>
                                        </p:tgtEl>
                                      </p:cBhvr>
                                    </p:animEffect>
                                    <p:anim calcmode="lin" valueType="num">
                                      <p:cBhvr>
                                        <p:cTn id="37" dur="250" fill="hold"/>
                                        <p:tgtEl>
                                          <p:spTgt spid="16"/>
                                        </p:tgtEl>
                                        <p:attrNameLst>
                                          <p:attrName>ppt_x</p:attrName>
                                        </p:attrNameLst>
                                      </p:cBhvr>
                                      <p:tavLst>
                                        <p:tav tm="0">
                                          <p:val>
                                            <p:strVal val="#ppt_x"/>
                                          </p:val>
                                        </p:tav>
                                        <p:tav tm="100000">
                                          <p:val>
                                            <p:strVal val="#ppt_x"/>
                                          </p:val>
                                        </p:tav>
                                      </p:tavLst>
                                    </p:anim>
                                    <p:anim calcmode="lin" valueType="num">
                                      <p:cBhvr>
                                        <p:cTn id="38" dur="250" fill="hold"/>
                                        <p:tgtEl>
                                          <p:spTgt spid="16"/>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230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750"/>
                                        <p:tgtEl>
                                          <p:spTgt spid="17"/>
                                        </p:tgtEl>
                                      </p:cBhvr>
                                    </p:animEffect>
                                    <p:anim calcmode="lin" valueType="num">
                                      <p:cBhvr>
                                        <p:cTn id="42" dur="750" fill="hold"/>
                                        <p:tgtEl>
                                          <p:spTgt spid="17"/>
                                        </p:tgtEl>
                                        <p:attrNameLst>
                                          <p:attrName>ppt_x</p:attrName>
                                        </p:attrNameLst>
                                      </p:cBhvr>
                                      <p:tavLst>
                                        <p:tav tm="0">
                                          <p:val>
                                            <p:strVal val="#ppt_x"/>
                                          </p:val>
                                        </p:tav>
                                        <p:tav tm="100000">
                                          <p:val>
                                            <p:strVal val="#ppt_x"/>
                                          </p:val>
                                        </p:tav>
                                      </p:tavLst>
                                    </p:anim>
                                    <p:anim calcmode="lin" valueType="num">
                                      <p:cBhvr>
                                        <p:cTn id="43" dur="750" fill="hold"/>
                                        <p:tgtEl>
                                          <p:spTgt spid="17"/>
                                        </p:tgtEl>
                                        <p:attrNameLst>
                                          <p:attrName>ppt_y</p:attrName>
                                        </p:attrNameLst>
                                      </p:cBhvr>
                                      <p:tavLst>
                                        <p:tav tm="0">
                                          <p:val>
                                            <p:strVal val="#ppt_y+.1"/>
                                          </p:val>
                                        </p:tav>
                                        <p:tav tm="100000">
                                          <p:val>
                                            <p:strVal val="#ppt_y"/>
                                          </p:val>
                                        </p:tav>
                                      </p:tavLst>
                                    </p:anim>
                                  </p:childTnLst>
                                </p:cTn>
                              </p:par>
                              <p:par>
                                <p:cTn id="44" presetID="53" presetClass="entr" presetSubtype="16" fill="hold" grpId="0" nodeType="withEffect">
                                  <p:stCondLst>
                                    <p:cond delay="2500"/>
                                  </p:stCondLst>
                                  <p:childTnLst>
                                    <p:set>
                                      <p:cBhvr>
                                        <p:cTn id="45" dur="1" fill="hold">
                                          <p:stCondLst>
                                            <p:cond delay="0"/>
                                          </p:stCondLst>
                                        </p:cTn>
                                        <p:tgtEl>
                                          <p:spTgt spid="22"/>
                                        </p:tgtEl>
                                        <p:attrNameLst>
                                          <p:attrName>style.visibility</p:attrName>
                                        </p:attrNameLst>
                                      </p:cBhvr>
                                      <p:to>
                                        <p:strVal val="visible"/>
                                      </p:to>
                                    </p:set>
                                    <p:anim calcmode="lin" valueType="num">
                                      <p:cBhvr>
                                        <p:cTn id="46" dur="250" fill="hold"/>
                                        <p:tgtEl>
                                          <p:spTgt spid="22"/>
                                        </p:tgtEl>
                                        <p:attrNameLst>
                                          <p:attrName>ppt_w</p:attrName>
                                        </p:attrNameLst>
                                      </p:cBhvr>
                                      <p:tavLst>
                                        <p:tav tm="0">
                                          <p:val>
                                            <p:fltVal val="0"/>
                                          </p:val>
                                        </p:tav>
                                        <p:tav tm="100000">
                                          <p:val>
                                            <p:strVal val="#ppt_w"/>
                                          </p:val>
                                        </p:tav>
                                      </p:tavLst>
                                    </p:anim>
                                    <p:anim calcmode="lin" valueType="num">
                                      <p:cBhvr>
                                        <p:cTn id="47" dur="250" fill="hold"/>
                                        <p:tgtEl>
                                          <p:spTgt spid="22"/>
                                        </p:tgtEl>
                                        <p:attrNameLst>
                                          <p:attrName>ppt_h</p:attrName>
                                        </p:attrNameLst>
                                      </p:cBhvr>
                                      <p:tavLst>
                                        <p:tav tm="0">
                                          <p:val>
                                            <p:fltVal val="0"/>
                                          </p:val>
                                        </p:tav>
                                        <p:tav tm="100000">
                                          <p:val>
                                            <p:strVal val="#ppt_h"/>
                                          </p:val>
                                        </p:tav>
                                      </p:tavLst>
                                    </p:anim>
                                    <p:animEffect transition="in" filter="fade">
                                      <p:cBhvr>
                                        <p:cTn id="48" dur="250"/>
                                        <p:tgtEl>
                                          <p:spTgt spid="22"/>
                                        </p:tgtEl>
                                      </p:cBhvr>
                                    </p:animEffect>
                                  </p:childTnLst>
                                </p:cTn>
                              </p:par>
                              <p:par>
                                <p:cTn id="49" presetID="42" presetClass="entr" presetSubtype="0" fill="hold" nodeType="withEffect">
                                  <p:stCondLst>
                                    <p:cond delay="300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750"/>
                                        <p:tgtEl>
                                          <p:spTgt spid="24"/>
                                        </p:tgtEl>
                                      </p:cBhvr>
                                    </p:animEffect>
                                    <p:anim calcmode="lin" valueType="num">
                                      <p:cBhvr>
                                        <p:cTn id="52" dur="750" fill="hold"/>
                                        <p:tgtEl>
                                          <p:spTgt spid="24"/>
                                        </p:tgtEl>
                                        <p:attrNameLst>
                                          <p:attrName>ppt_x</p:attrName>
                                        </p:attrNameLst>
                                      </p:cBhvr>
                                      <p:tavLst>
                                        <p:tav tm="0">
                                          <p:val>
                                            <p:strVal val="#ppt_x"/>
                                          </p:val>
                                        </p:tav>
                                        <p:tav tm="100000">
                                          <p:val>
                                            <p:strVal val="#ppt_x"/>
                                          </p:val>
                                        </p:tav>
                                      </p:tavLst>
                                    </p:anim>
                                    <p:anim calcmode="lin" valueType="num">
                                      <p:cBhvr>
                                        <p:cTn id="53" dur="750" fill="hold"/>
                                        <p:tgtEl>
                                          <p:spTgt spid="24"/>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300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250"/>
                                        <p:tgtEl>
                                          <p:spTgt spid="23"/>
                                        </p:tgtEl>
                                      </p:cBhvr>
                                    </p:animEffect>
                                    <p:anim calcmode="lin" valueType="num">
                                      <p:cBhvr>
                                        <p:cTn id="57" dur="250" fill="hold"/>
                                        <p:tgtEl>
                                          <p:spTgt spid="23"/>
                                        </p:tgtEl>
                                        <p:attrNameLst>
                                          <p:attrName>ppt_x</p:attrName>
                                        </p:attrNameLst>
                                      </p:cBhvr>
                                      <p:tavLst>
                                        <p:tav tm="0">
                                          <p:val>
                                            <p:strVal val="#ppt_x"/>
                                          </p:val>
                                        </p:tav>
                                        <p:tav tm="100000">
                                          <p:val>
                                            <p:strVal val="#ppt_x"/>
                                          </p:val>
                                        </p:tav>
                                      </p:tavLst>
                                    </p:anim>
                                    <p:anim calcmode="lin" valueType="num">
                                      <p:cBhvr>
                                        <p:cTn id="58" dur="250" fill="hold"/>
                                        <p:tgtEl>
                                          <p:spTgt spid="23"/>
                                        </p:tgtEl>
                                        <p:attrNameLst>
                                          <p:attrName>ppt_y</p:attrName>
                                        </p:attrNameLst>
                                      </p:cBhvr>
                                      <p:tavLst>
                                        <p:tav tm="0">
                                          <p:val>
                                            <p:strVal val="#ppt_y-.1"/>
                                          </p:val>
                                        </p:tav>
                                        <p:tav tm="100000">
                                          <p:val>
                                            <p:strVal val="#ppt_y"/>
                                          </p:val>
                                        </p:tav>
                                      </p:tavLst>
                                    </p:anim>
                                  </p:childTnLst>
                                </p:cTn>
                              </p:par>
                            </p:childTnLst>
                          </p:cTn>
                        </p:par>
                        <p:par>
                          <p:cTn id="59" fill="hold">
                            <p:stCondLst>
                              <p:cond delay="4550"/>
                            </p:stCondLst>
                            <p:childTnLst>
                              <p:par>
                                <p:cTn id="60" presetID="53" presetClass="entr" presetSubtype="16"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 calcmode="lin" valueType="num">
                                      <p:cBhvr>
                                        <p:cTn id="62" dur="250" fill="hold"/>
                                        <p:tgtEl>
                                          <p:spTgt spid="34"/>
                                        </p:tgtEl>
                                        <p:attrNameLst>
                                          <p:attrName>ppt_w</p:attrName>
                                        </p:attrNameLst>
                                      </p:cBhvr>
                                      <p:tavLst>
                                        <p:tav tm="0">
                                          <p:val>
                                            <p:fltVal val="0"/>
                                          </p:val>
                                        </p:tav>
                                        <p:tav tm="100000">
                                          <p:val>
                                            <p:strVal val="#ppt_w"/>
                                          </p:val>
                                        </p:tav>
                                      </p:tavLst>
                                    </p:anim>
                                    <p:anim calcmode="lin" valueType="num">
                                      <p:cBhvr>
                                        <p:cTn id="63" dur="250" fill="hold"/>
                                        <p:tgtEl>
                                          <p:spTgt spid="34"/>
                                        </p:tgtEl>
                                        <p:attrNameLst>
                                          <p:attrName>ppt_h</p:attrName>
                                        </p:attrNameLst>
                                      </p:cBhvr>
                                      <p:tavLst>
                                        <p:tav tm="0">
                                          <p:val>
                                            <p:fltVal val="0"/>
                                          </p:val>
                                        </p:tav>
                                        <p:tav tm="100000">
                                          <p:val>
                                            <p:strVal val="#ppt_h"/>
                                          </p:val>
                                        </p:tav>
                                      </p:tavLst>
                                    </p:anim>
                                    <p:animEffect transition="in" filter="fade">
                                      <p:cBhvr>
                                        <p:cTn id="64" dur="250"/>
                                        <p:tgtEl>
                                          <p:spTgt spid="34"/>
                                        </p:tgtEl>
                                      </p:cBhvr>
                                    </p:animEffect>
                                  </p:childTnLst>
                                </p:cTn>
                              </p:par>
                            </p:childTnLst>
                          </p:cTn>
                        </p:par>
                        <p:par>
                          <p:cTn id="65" fill="hold">
                            <p:stCondLst>
                              <p:cond delay="4800"/>
                            </p:stCondLst>
                            <p:childTnLst>
                              <p:par>
                                <p:cTn id="66" presetID="42" presetClass="entr" presetSubtype="0" fill="hold"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750"/>
                                        <p:tgtEl>
                                          <p:spTgt spid="35"/>
                                        </p:tgtEl>
                                      </p:cBhvr>
                                    </p:animEffect>
                                    <p:anim calcmode="lin" valueType="num">
                                      <p:cBhvr>
                                        <p:cTn id="69" dur="750" fill="hold"/>
                                        <p:tgtEl>
                                          <p:spTgt spid="35"/>
                                        </p:tgtEl>
                                        <p:attrNameLst>
                                          <p:attrName>ppt_x</p:attrName>
                                        </p:attrNameLst>
                                      </p:cBhvr>
                                      <p:tavLst>
                                        <p:tav tm="0">
                                          <p:val>
                                            <p:strVal val="#ppt_x"/>
                                          </p:val>
                                        </p:tav>
                                        <p:tav tm="100000">
                                          <p:val>
                                            <p:strVal val="#ppt_x"/>
                                          </p:val>
                                        </p:tav>
                                      </p:tavLst>
                                    </p:anim>
                                    <p:anim calcmode="lin" valueType="num">
                                      <p:cBhvr>
                                        <p:cTn id="70" dur="750" fill="hold"/>
                                        <p:tgtEl>
                                          <p:spTgt spid="35"/>
                                        </p:tgtEl>
                                        <p:attrNameLst>
                                          <p:attrName>ppt_y</p:attrName>
                                        </p:attrNameLst>
                                      </p:cBhvr>
                                      <p:tavLst>
                                        <p:tav tm="0">
                                          <p:val>
                                            <p:strVal val="#ppt_y+.1"/>
                                          </p:val>
                                        </p:tav>
                                        <p:tav tm="100000">
                                          <p:val>
                                            <p:strVal val="#ppt_y"/>
                                          </p:val>
                                        </p:tav>
                                      </p:tavLst>
                                    </p:anim>
                                  </p:childTnLst>
                                </p:cTn>
                              </p:par>
                            </p:childTnLst>
                          </p:cTn>
                        </p:par>
                        <p:par>
                          <p:cTn id="71" fill="hold">
                            <p:stCondLst>
                              <p:cond delay="5550"/>
                            </p:stCondLst>
                            <p:childTnLst>
                              <p:par>
                                <p:cTn id="72" presetID="47" presetClass="entr" presetSubtype="0" fill="hold" grpId="0"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250"/>
                                        <p:tgtEl>
                                          <p:spTgt spid="40"/>
                                        </p:tgtEl>
                                      </p:cBhvr>
                                    </p:animEffect>
                                    <p:anim calcmode="lin" valueType="num">
                                      <p:cBhvr>
                                        <p:cTn id="75" dur="250" fill="hold"/>
                                        <p:tgtEl>
                                          <p:spTgt spid="40"/>
                                        </p:tgtEl>
                                        <p:attrNameLst>
                                          <p:attrName>ppt_x</p:attrName>
                                        </p:attrNameLst>
                                      </p:cBhvr>
                                      <p:tavLst>
                                        <p:tav tm="0">
                                          <p:val>
                                            <p:strVal val="#ppt_x"/>
                                          </p:val>
                                        </p:tav>
                                        <p:tav tm="100000">
                                          <p:val>
                                            <p:strVal val="#ppt_x"/>
                                          </p:val>
                                        </p:tav>
                                      </p:tavLst>
                                    </p:anim>
                                    <p:anim calcmode="lin" valueType="num">
                                      <p:cBhvr>
                                        <p:cTn id="76" dur="250" fill="hold"/>
                                        <p:tgtEl>
                                          <p:spTgt spid="40"/>
                                        </p:tgtEl>
                                        <p:attrNameLst>
                                          <p:attrName>ppt_y</p:attrName>
                                        </p:attrNameLst>
                                      </p:cBhvr>
                                      <p:tavLst>
                                        <p:tav tm="0">
                                          <p:val>
                                            <p:strVal val="#ppt_y-.1"/>
                                          </p:val>
                                        </p:tav>
                                        <p:tav tm="100000">
                                          <p:val>
                                            <p:strVal val="#ppt_y"/>
                                          </p:val>
                                        </p:tav>
                                      </p:tavLst>
                                    </p:anim>
                                  </p:childTnLst>
                                </p:cTn>
                              </p:par>
                              <p:par>
                                <p:cTn id="77" presetID="22" presetClass="entr" presetSubtype="4" fill="hold"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down)">
                                      <p:cBhvr>
                                        <p:cTn id="79" dur="500"/>
                                        <p:tgtEl>
                                          <p:spTgt spid="29"/>
                                        </p:tgtEl>
                                      </p:cBhvr>
                                    </p:animEffect>
                                  </p:childTnLst>
                                </p:cTn>
                              </p:par>
                              <p:par>
                                <p:cTn id="80" presetID="12" presetClass="entr" presetSubtype="1" fill="hold" grpId="0" nodeType="withEffect">
                                  <p:stCondLst>
                                    <p:cond delay="200"/>
                                  </p:stCondLst>
                                  <p:childTnLst>
                                    <p:set>
                                      <p:cBhvr>
                                        <p:cTn id="81" dur="1" fill="hold">
                                          <p:stCondLst>
                                            <p:cond delay="0"/>
                                          </p:stCondLst>
                                        </p:cTn>
                                        <p:tgtEl>
                                          <p:spTgt spid="33"/>
                                        </p:tgtEl>
                                        <p:attrNameLst>
                                          <p:attrName>style.visibility</p:attrName>
                                        </p:attrNameLst>
                                      </p:cBhvr>
                                      <p:to>
                                        <p:strVal val="visible"/>
                                      </p:to>
                                    </p:set>
                                    <p:anim calcmode="lin" valueType="num">
                                      <p:cBhvr additive="base">
                                        <p:cTn id="82" dur="500"/>
                                        <p:tgtEl>
                                          <p:spTgt spid="33"/>
                                        </p:tgtEl>
                                        <p:attrNameLst>
                                          <p:attrName>ppt_y</p:attrName>
                                        </p:attrNameLst>
                                      </p:cBhvr>
                                      <p:tavLst>
                                        <p:tav tm="0">
                                          <p:val>
                                            <p:strVal val="#ppt_y-#ppt_h*1.125000"/>
                                          </p:val>
                                        </p:tav>
                                        <p:tav tm="100000">
                                          <p:val>
                                            <p:strVal val="#ppt_y"/>
                                          </p:val>
                                        </p:tav>
                                      </p:tavLst>
                                    </p:anim>
                                    <p:animEffect transition="in" filter="wipe(down)">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5" grpId="0" animBg="1"/>
      <p:bldP spid="16" grpId="0"/>
      <p:bldP spid="22" grpId="0" animBg="1"/>
      <p:bldP spid="23" grpId="0"/>
      <p:bldP spid="33" grpId="0"/>
      <p:bldP spid="34" grpId="0" animBg="1"/>
      <p:bldP spid="4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9"/>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170410" y="1789076"/>
            <a:ext cx="2145461" cy="128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10"/>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0409" y="3138913"/>
            <a:ext cx="2145461" cy="14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矩形 11"/>
          <p:cNvSpPr>
            <a:spLocks noChangeArrowheads="1"/>
          </p:cNvSpPr>
          <p:nvPr/>
        </p:nvSpPr>
        <p:spPr bwMode="auto">
          <a:xfrm>
            <a:off x="4175814" y="1771051"/>
            <a:ext cx="3797776" cy="98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825" dirty="0">
              <a:solidFill>
                <a:srgbClr val="FF0000"/>
              </a:solidFill>
              <a:latin typeface="微软雅黑" pitchFamily="34" charset="-122"/>
              <a:ea typeface="微软雅黑" pitchFamily="34" charset="-122"/>
              <a:sym typeface="微软雅黑" pitchFamily="34" charset="-122"/>
            </a:endParaRPr>
          </a:p>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825" dirty="0">
              <a:solidFill>
                <a:srgbClr val="FF0000"/>
              </a:solidFill>
              <a:latin typeface="微软雅黑" pitchFamily="34" charset="-122"/>
              <a:ea typeface="微软雅黑" pitchFamily="34" charset="-122"/>
              <a:sym typeface="微软雅黑" pitchFamily="34" charset="-122"/>
            </a:endParaRPr>
          </a:p>
        </p:txBody>
      </p:sp>
      <p:grpSp>
        <p:nvGrpSpPr>
          <p:cNvPr id="33" name="Group 14"/>
          <p:cNvGrpSpPr>
            <a:grpSpLocks/>
          </p:cNvGrpSpPr>
          <p:nvPr/>
        </p:nvGrpSpPr>
        <p:grpSpPr bwMode="auto">
          <a:xfrm>
            <a:off x="4012764" y="2580954"/>
            <a:ext cx="3969001" cy="1648113"/>
            <a:chOff x="0" y="0"/>
            <a:chExt cx="6192688" cy="2571234"/>
          </a:xfrm>
          <a:solidFill>
            <a:srgbClr val="0070C0"/>
          </a:solidFill>
        </p:grpSpPr>
        <p:sp>
          <p:nvSpPr>
            <p:cNvPr id="34" name="Rectangle 13"/>
            <p:cNvSpPr>
              <a:spLocks noChangeArrowheads="1"/>
            </p:cNvSpPr>
            <p:nvPr/>
          </p:nvSpPr>
          <p:spPr bwMode="auto">
            <a:xfrm>
              <a:off x="0" y="1364081"/>
              <a:ext cx="172572" cy="1207151"/>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35" name="Rectangle 14"/>
            <p:cNvSpPr>
              <a:spLocks noChangeArrowheads="1"/>
            </p:cNvSpPr>
            <p:nvPr/>
          </p:nvSpPr>
          <p:spPr bwMode="auto">
            <a:xfrm>
              <a:off x="241159" y="301788"/>
              <a:ext cx="172572" cy="2269444"/>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36" name="Rectangle 15"/>
            <p:cNvSpPr>
              <a:spLocks noChangeArrowheads="1"/>
            </p:cNvSpPr>
            <p:nvPr/>
          </p:nvSpPr>
          <p:spPr bwMode="auto">
            <a:xfrm>
              <a:off x="482317" y="848024"/>
              <a:ext cx="172572" cy="1723209"/>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37" name="Rectangle 16"/>
            <p:cNvSpPr>
              <a:spLocks noChangeArrowheads="1"/>
            </p:cNvSpPr>
            <p:nvPr/>
          </p:nvSpPr>
          <p:spPr bwMode="auto">
            <a:xfrm>
              <a:off x="723476" y="1364081"/>
              <a:ext cx="172572" cy="1207151"/>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38" name="Rectangle 17"/>
            <p:cNvSpPr>
              <a:spLocks noChangeArrowheads="1"/>
            </p:cNvSpPr>
            <p:nvPr/>
          </p:nvSpPr>
          <p:spPr bwMode="auto">
            <a:xfrm>
              <a:off x="964634" y="1696047"/>
              <a:ext cx="172572" cy="875184"/>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39" name="Rectangle 18"/>
            <p:cNvSpPr>
              <a:spLocks noChangeArrowheads="1"/>
            </p:cNvSpPr>
            <p:nvPr/>
          </p:nvSpPr>
          <p:spPr bwMode="auto">
            <a:xfrm>
              <a:off x="1685898" y="353093"/>
              <a:ext cx="174785" cy="2218141"/>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40" name="Rectangle 19"/>
            <p:cNvSpPr>
              <a:spLocks noChangeArrowheads="1"/>
            </p:cNvSpPr>
            <p:nvPr/>
          </p:nvSpPr>
          <p:spPr bwMode="auto">
            <a:xfrm>
              <a:off x="1927057" y="848024"/>
              <a:ext cx="174785" cy="1723209"/>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41" name="Rectangle 20"/>
            <p:cNvSpPr>
              <a:spLocks noChangeArrowheads="1"/>
            </p:cNvSpPr>
            <p:nvPr/>
          </p:nvSpPr>
          <p:spPr bwMode="auto">
            <a:xfrm>
              <a:off x="2168215" y="1342956"/>
              <a:ext cx="172572" cy="1228277"/>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42" name="Rectangle 21"/>
            <p:cNvSpPr>
              <a:spLocks noChangeArrowheads="1"/>
            </p:cNvSpPr>
            <p:nvPr/>
          </p:nvSpPr>
          <p:spPr bwMode="auto">
            <a:xfrm>
              <a:off x="2409374" y="733345"/>
              <a:ext cx="172572" cy="1837888"/>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43" name="Rectangle 22"/>
            <p:cNvSpPr>
              <a:spLocks noChangeArrowheads="1"/>
            </p:cNvSpPr>
            <p:nvPr/>
          </p:nvSpPr>
          <p:spPr bwMode="auto">
            <a:xfrm>
              <a:off x="2650532" y="1010990"/>
              <a:ext cx="172572" cy="1560244"/>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44" name="Rectangle 23"/>
            <p:cNvSpPr>
              <a:spLocks noChangeArrowheads="1"/>
            </p:cNvSpPr>
            <p:nvPr/>
          </p:nvSpPr>
          <p:spPr bwMode="auto">
            <a:xfrm>
              <a:off x="3374009" y="1364081"/>
              <a:ext cx="168147" cy="1207151"/>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45" name="Rectangle 24"/>
            <p:cNvSpPr>
              <a:spLocks noChangeArrowheads="1"/>
            </p:cNvSpPr>
            <p:nvPr/>
          </p:nvSpPr>
          <p:spPr bwMode="auto">
            <a:xfrm>
              <a:off x="3615167" y="516058"/>
              <a:ext cx="168147" cy="2055175"/>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46" name="Rectangle 25"/>
            <p:cNvSpPr>
              <a:spLocks noChangeArrowheads="1"/>
            </p:cNvSpPr>
            <p:nvPr/>
          </p:nvSpPr>
          <p:spPr bwMode="auto">
            <a:xfrm>
              <a:off x="3849688" y="187108"/>
              <a:ext cx="174785" cy="2384123"/>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47" name="Rectangle 26"/>
            <p:cNvSpPr>
              <a:spLocks noChangeArrowheads="1"/>
            </p:cNvSpPr>
            <p:nvPr/>
          </p:nvSpPr>
          <p:spPr bwMode="auto">
            <a:xfrm>
              <a:off x="4090847" y="920454"/>
              <a:ext cx="172572" cy="1650780"/>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48" name="Rectangle 27"/>
            <p:cNvSpPr>
              <a:spLocks noChangeArrowheads="1"/>
            </p:cNvSpPr>
            <p:nvPr/>
          </p:nvSpPr>
          <p:spPr bwMode="auto">
            <a:xfrm>
              <a:off x="4332005" y="374217"/>
              <a:ext cx="172572" cy="2197015"/>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49" name="Rectangle 28"/>
            <p:cNvSpPr>
              <a:spLocks noChangeArrowheads="1"/>
            </p:cNvSpPr>
            <p:nvPr/>
          </p:nvSpPr>
          <p:spPr bwMode="auto">
            <a:xfrm>
              <a:off x="5055481" y="754469"/>
              <a:ext cx="172572" cy="1816762"/>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50" name="Rectangle 29"/>
            <p:cNvSpPr>
              <a:spLocks noChangeArrowheads="1"/>
            </p:cNvSpPr>
            <p:nvPr/>
          </p:nvSpPr>
          <p:spPr bwMode="auto">
            <a:xfrm>
              <a:off x="5296639" y="1623618"/>
              <a:ext cx="172572" cy="947613"/>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51" name="Rectangle 30"/>
            <p:cNvSpPr>
              <a:spLocks noChangeArrowheads="1"/>
            </p:cNvSpPr>
            <p:nvPr/>
          </p:nvSpPr>
          <p:spPr bwMode="auto">
            <a:xfrm>
              <a:off x="5537799" y="1816762"/>
              <a:ext cx="172572" cy="754469"/>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52" name="Rectangle 31"/>
            <p:cNvSpPr>
              <a:spLocks noChangeArrowheads="1"/>
            </p:cNvSpPr>
            <p:nvPr/>
          </p:nvSpPr>
          <p:spPr bwMode="auto">
            <a:xfrm>
              <a:off x="5778956" y="1364081"/>
              <a:ext cx="172572" cy="1207151"/>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sp>
          <p:nvSpPr>
            <p:cNvPr id="53" name="Rectangle 32"/>
            <p:cNvSpPr>
              <a:spLocks noChangeArrowheads="1"/>
            </p:cNvSpPr>
            <p:nvPr/>
          </p:nvSpPr>
          <p:spPr bwMode="auto">
            <a:xfrm>
              <a:off x="6020116" y="0"/>
              <a:ext cx="172572" cy="2571231"/>
            </a:xfrm>
            <a:prstGeom prst="rect">
              <a:avLst/>
            </a:prstGeom>
            <a:solidFill>
              <a:srgbClr val="FF0000"/>
            </a:solidFill>
            <a:ln w="25400" cap="flat" cmpd="sng" algn="ctr">
              <a:noFill/>
              <a:prstDash val="solid"/>
            </a:ln>
            <a:effectLst/>
            <a:extLst>
              <a:ext uri="{91240B29-F687-4F45-9708-019B960494DF}">
                <a14:hiddenLine xmlns:a14="http://schemas.microsoft.com/office/drawing/2010/main" w="9525">
                  <a:solidFill>
                    <a:srgbClr val="000000"/>
                  </a:solidFill>
                  <a:bevel/>
                  <a:headEnd/>
                  <a:tailEnd/>
                </a14:hiddenLine>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 lastClr="FFFFFF"/>
                </a:solidFill>
                <a:effectLst/>
                <a:uLnTx/>
                <a:uFillTx/>
                <a:latin typeface="Arial"/>
                <a:ea typeface="微软雅黑"/>
                <a:sym typeface="宋体" pitchFamily="2" charset="-122"/>
              </a:endParaRPr>
            </a:p>
          </p:txBody>
        </p:sp>
      </p:grpSp>
      <p:sp>
        <p:nvSpPr>
          <p:cNvPr id="54" name="文本框 37"/>
          <p:cNvSpPr>
            <a:spLocks noChangeArrowheads="1"/>
          </p:cNvSpPr>
          <p:nvPr/>
        </p:nvSpPr>
        <p:spPr bwMode="auto">
          <a:xfrm>
            <a:off x="4038886" y="4425062"/>
            <a:ext cx="108111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350" dirty="0">
                <a:solidFill>
                  <a:srgbClr val="FF0000"/>
                </a:solidFill>
                <a:latin typeface="微软雅黑" pitchFamily="34" charset="-122"/>
                <a:ea typeface="微软雅黑" pitchFamily="34" charset="-122"/>
                <a:sym typeface="微软雅黑" pitchFamily="34" charset="-122"/>
              </a:rPr>
              <a:t>部门一</a:t>
            </a:r>
          </a:p>
        </p:txBody>
      </p:sp>
      <p:sp>
        <p:nvSpPr>
          <p:cNvPr id="55" name="文本框 38"/>
          <p:cNvSpPr>
            <a:spLocks noChangeArrowheads="1"/>
          </p:cNvSpPr>
          <p:nvPr/>
        </p:nvSpPr>
        <p:spPr bwMode="auto">
          <a:xfrm>
            <a:off x="5110693" y="4425062"/>
            <a:ext cx="108111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350" dirty="0">
                <a:solidFill>
                  <a:srgbClr val="FF0000"/>
                </a:solidFill>
                <a:latin typeface="微软雅黑" pitchFamily="34" charset="-122"/>
                <a:ea typeface="微软雅黑" pitchFamily="34" charset="-122"/>
                <a:sym typeface="微软雅黑" pitchFamily="34" charset="-122"/>
              </a:rPr>
              <a:t>部门二</a:t>
            </a:r>
          </a:p>
        </p:txBody>
      </p:sp>
      <p:sp>
        <p:nvSpPr>
          <p:cNvPr id="56" name="文本框 39"/>
          <p:cNvSpPr>
            <a:spLocks noChangeArrowheads="1"/>
          </p:cNvSpPr>
          <p:nvPr/>
        </p:nvSpPr>
        <p:spPr bwMode="auto">
          <a:xfrm>
            <a:off x="6189332" y="4425062"/>
            <a:ext cx="108234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350" dirty="0">
                <a:solidFill>
                  <a:srgbClr val="FF0000"/>
                </a:solidFill>
                <a:latin typeface="微软雅黑" pitchFamily="34" charset="-122"/>
                <a:ea typeface="微软雅黑" pitchFamily="34" charset="-122"/>
                <a:sym typeface="微软雅黑" pitchFamily="34" charset="-122"/>
              </a:rPr>
              <a:t>部门三</a:t>
            </a:r>
          </a:p>
        </p:txBody>
      </p:sp>
      <p:sp>
        <p:nvSpPr>
          <p:cNvPr id="57" name="文本框 40"/>
          <p:cNvSpPr>
            <a:spLocks noChangeArrowheads="1"/>
          </p:cNvSpPr>
          <p:nvPr/>
        </p:nvSpPr>
        <p:spPr bwMode="auto">
          <a:xfrm>
            <a:off x="7377189" y="4416733"/>
            <a:ext cx="108234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350" dirty="0">
                <a:solidFill>
                  <a:srgbClr val="FF0000"/>
                </a:solidFill>
                <a:latin typeface="微软雅黑" pitchFamily="34" charset="-122"/>
                <a:ea typeface="微软雅黑" pitchFamily="34" charset="-122"/>
                <a:sym typeface="微软雅黑" pitchFamily="34" charset="-122"/>
              </a:rPr>
              <a:t>部门四</a:t>
            </a: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anim calcmode="lin" valueType="num">
                                      <p:cBhvr>
                                        <p:cTn id="8" dur="500" fill="hold"/>
                                        <p:tgtEl>
                                          <p:spTgt spid="30"/>
                                        </p:tgtEl>
                                        <p:attrNameLst>
                                          <p:attrName>ppt_x</p:attrName>
                                        </p:attrNameLst>
                                      </p:cBhvr>
                                      <p:tavLst>
                                        <p:tav tm="0">
                                          <p:val>
                                            <p:strVal val="#ppt_x"/>
                                          </p:val>
                                        </p:tav>
                                        <p:tav tm="100000">
                                          <p:val>
                                            <p:strVal val="#ppt_x"/>
                                          </p:val>
                                        </p:tav>
                                      </p:tavLst>
                                    </p:anim>
                                    <p:anim calcmode="lin" valueType="num">
                                      <p:cBhvr>
                                        <p:cTn id="9" dur="5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anim calcmode="lin" valueType="num">
                                      <p:cBhvr>
                                        <p:cTn id="14" dur="500" fill="hold"/>
                                        <p:tgtEl>
                                          <p:spTgt spid="31"/>
                                        </p:tgtEl>
                                        <p:attrNameLst>
                                          <p:attrName>ppt_x</p:attrName>
                                        </p:attrNameLst>
                                      </p:cBhvr>
                                      <p:tavLst>
                                        <p:tav tm="0">
                                          <p:val>
                                            <p:strVal val="#ppt_x"/>
                                          </p:val>
                                        </p:tav>
                                        <p:tav tm="100000">
                                          <p:val>
                                            <p:strVal val="#ppt_x"/>
                                          </p:val>
                                        </p:tav>
                                      </p:tavLst>
                                    </p:anim>
                                    <p:anim calcmode="lin" valueType="num">
                                      <p:cBhvr>
                                        <p:cTn id="15" dur="500" fill="hold"/>
                                        <p:tgtEl>
                                          <p:spTgt spid="3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1000"/>
                                        <p:tgtEl>
                                          <p:spTgt spid="33"/>
                                        </p:tgtEl>
                                      </p:cBhvr>
                                    </p:animEffect>
                                    <p:anim calcmode="lin" valueType="num">
                                      <p:cBhvr>
                                        <p:cTn id="24" dur="1000" fill="hold"/>
                                        <p:tgtEl>
                                          <p:spTgt spid="33"/>
                                        </p:tgtEl>
                                        <p:attrNameLst>
                                          <p:attrName>ppt_x</p:attrName>
                                        </p:attrNameLst>
                                      </p:cBhvr>
                                      <p:tavLst>
                                        <p:tav tm="0">
                                          <p:val>
                                            <p:strVal val="#ppt_x"/>
                                          </p:val>
                                        </p:tav>
                                        <p:tav tm="100000">
                                          <p:val>
                                            <p:strVal val="#ppt_x"/>
                                          </p:val>
                                        </p:tav>
                                      </p:tavLst>
                                    </p:anim>
                                    <p:anim calcmode="lin" valueType="num">
                                      <p:cBhvr>
                                        <p:cTn id="25" dur="1000" fill="hold"/>
                                        <p:tgtEl>
                                          <p:spTgt spid="33"/>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500"/>
                                        <p:tgtEl>
                                          <p:spTgt spid="54"/>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fade">
                                      <p:cBhvr>
                                        <p:cTn id="4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54" grpId="0"/>
      <p:bldP spid="55" grpId="0"/>
      <p:bldP spid="56" grpId="0"/>
      <p:bldP spid="5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5256443" y="1772816"/>
            <a:ext cx="3257083" cy="12208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2249"/>
              </a:lnSpc>
              <a:spcBef>
                <a:spcPts val="0"/>
              </a:spcBef>
              <a:spcAft>
                <a:spcPts val="0"/>
              </a:spcAft>
              <a:buClrTx/>
              <a:buSzTx/>
              <a:buFontTx/>
              <a:buNone/>
              <a:tabLst/>
              <a:defRPr/>
            </a:pPr>
            <a:r>
              <a:rPr kumimoji="0" lang="zh-CN" altLang="zh-CN"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公司自成立以来，以“策略先行，经营致胜，管理为本”的商业推广理念，一步一个脚印发展成为东莞同类企业中经营范围最广、在行业内颇具影响力的企业。</a:t>
            </a:r>
            <a:endPar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grpSp>
        <p:nvGrpSpPr>
          <p:cNvPr id="24" name="组合 23"/>
          <p:cNvGrpSpPr/>
          <p:nvPr/>
        </p:nvGrpSpPr>
        <p:grpSpPr>
          <a:xfrm>
            <a:off x="1089752" y="3156728"/>
            <a:ext cx="1537096" cy="581628"/>
            <a:chOff x="757655" y="4405094"/>
            <a:chExt cx="2049936" cy="775684"/>
          </a:xfrm>
        </p:grpSpPr>
        <p:sp>
          <p:nvSpPr>
            <p:cNvPr id="25" name="文本框 5"/>
            <p:cNvSpPr txBox="1"/>
            <p:nvPr/>
          </p:nvSpPr>
          <p:spPr>
            <a:xfrm>
              <a:off x="757655" y="4405094"/>
              <a:ext cx="1512640" cy="50794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75" b="0" i="0" u="none" strike="noStrike" kern="0" cap="none" spc="0" normalizeH="0" baseline="0" noProof="0" dirty="0">
                  <a:ln>
                    <a:noFill/>
                  </a:ln>
                  <a:solidFill>
                    <a:srgbClr val="FF0000"/>
                  </a:solidFill>
                  <a:effectLst>
                    <a:innerShdw blurRad="63500" dist="38100" dir="13500000">
                      <a:prstClr val="black">
                        <a:alpha val="50000"/>
                      </a:prstClr>
                    </a:innerShdw>
                  </a:effectLst>
                  <a:uLnTx/>
                  <a:uFillTx/>
                  <a:latin typeface="微软雅黑" pitchFamily="34" charset="-122"/>
                  <a:ea typeface="微软雅黑" pitchFamily="34" charset="-122"/>
                </a:rPr>
                <a:t>标题</a:t>
              </a:r>
            </a:p>
          </p:txBody>
        </p:sp>
        <p:sp>
          <p:nvSpPr>
            <p:cNvPr id="26" name="TextBox 25"/>
            <p:cNvSpPr txBox="1"/>
            <p:nvPr/>
          </p:nvSpPr>
          <p:spPr>
            <a:xfrm>
              <a:off x="829662" y="4780576"/>
              <a:ext cx="1977929" cy="40020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添加内容添加内容</a:t>
              </a:r>
            </a:p>
          </p:txBody>
        </p:sp>
      </p:grpSp>
      <p:grpSp>
        <p:nvGrpSpPr>
          <p:cNvPr id="27" name="组合 26"/>
          <p:cNvGrpSpPr/>
          <p:nvPr/>
        </p:nvGrpSpPr>
        <p:grpSpPr>
          <a:xfrm>
            <a:off x="3815737" y="3190524"/>
            <a:ext cx="1188211" cy="509613"/>
            <a:chOff x="5106606" y="5179596"/>
            <a:chExt cx="1584648" cy="679641"/>
          </a:xfrm>
        </p:grpSpPr>
        <p:sp>
          <p:nvSpPr>
            <p:cNvPr id="28" name="文本框 5"/>
            <p:cNvSpPr txBox="1"/>
            <p:nvPr/>
          </p:nvSpPr>
          <p:spPr>
            <a:xfrm>
              <a:off x="5106606" y="5179596"/>
              <a:ext cx="1512639" cy="430987"/>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0000"/>
                  </a:solidFill>
                  <a:effectLst>
                    <a:innerShdw blurRad="63500" dist="38100" dir="13500000">
                      <a:prstClr val="black">
                        <a:alpha val="50000"/>
                      </a:prstClr>
                    </a:innerShdw>
                  </a:effectLst>
                  <a:uLnTx/>
                  <a:uFillTx/>
                  <a:latin typeface="微软雅黑" pitchFamily="34" charset="-122"/>
                  <a:ea typeface="微软雅黑" pitchFamily="34" charset="-122"/>
                </a:rPr>
                <a:t>标题</a:t>
              </a:r>
            </a:p>
          </p:txBody>
        </p:sp>
        <p:sp>
          <p:nvSpPr>
            <p:cNvPr id="29" name="TextBox 28"/>
            <p:cNvSpPr txBox="1"/>
            <p:nvPr/>
          </p:nvSpPr>
          <p:spPr>
            <a:xfrm>
              <a:off x="5466647" y="5459035"/>
              <a:ext cx="1224607" cy="400202"/>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添加内容</a:t>
              </a:r>
            </a:p>
          </p:txBody>
        </p:sp>
      </p:grpSp>
      <p:grpSp>
        <p:nvGrpSpPr>
          <p:cNvPr id="30" name="组合 29"/>
          <p:cNvGrpSpPr/>
          <p:nvPr/>
        </p:nvGrpSpPr>
        <p:grpSpPr>
          <a:xfrm>
            <a:off x="2627880" y="3676462"/>
            <a:ext cx="1134217" cy="539134"/>
            <a:chOff x="7165895" y="4842078"/>
            <a:chExt cx="1512640" cy="719011"/>
          </a:xfrm>
        </p:grpSpPr>
        <p:sp>
          <p:nvSpPr>
            <p:cNvPr id="31" name="文本框 5"/>
            <p:cNvSpPr txBox="1"/>
            <p:nvPr/>
          </p:nvSpPr>
          <p:spPr>
            <a:xfrm>
              <a:off x="7165895" y="4842078"/>
              <a:ext cx="1512640" cy="430986"/>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solidFill>
                  <a:effectLst>
                    <a:innerShdw blurRad="63500" dist="38100" dir="13500000">
                      <a:prstClr val="black">
                        <a:alpha val="50000"/>
                      </a:prstClr>
                    </a:innerShdw>
                  </a:effectLst>
                  <a:uLnTx/>
                  <a:uFillTx/>
                  <a:latin typeface="微软雅黑" pitchFamily="34" charset="-122"/>
                  <a:ea typeface="微软雅黑" pitchFamily="34" charset="-122"/>
                </a:rPr>
                <a:t>标题</a:t>
              </a:r>
            </a:p>
          </p:txBody>
        </p:sp>
        <p:sp>
          <p:nvSpPr>
            <p:cNvPr id="32" name="TextBox 31"/>
            <p:cNvSpPr txBox="1"/>
            <p:nvPr/>
          </p:nvSpPr>
          <p:spPr>
            <a:xfrm>
              <a:off x="7545555" y="5160887"/>
              <a:ext cx="988964" cy="400202"/>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添加内容</a:t>
              </a:r>
            </a:p>
          </p:txBody>
        </p:sp>
      </p:grpSp>
      <p:grpSp>
        <p:nvGrpSpPr>
          <p:cNvPr id="33" name="组合 32"/>
          <p:cNvGrpSpPr/>
          <p:nvPr/>
        </p:nvGrpSpPr>
        <p:grpSpPr>
          <a:xfrm>
            <a:off x="5176434" y="3814497"/>
            <a:ext cx="1555306" cy="516056"/>
            <a:chOff x="3565495" y="3281447"/>
            <a:chExt cx="2074222" cy="688234"/>
          </a:xfrm>
        </p:grpSpPr>
        <p:sp>
          <p:nvSpPr>
            <p:cNvPr id="34" name="文本框 5"/>
            <p:cNvSpPr txBox="1"/>
            <p:nvPr/>
          </p:nvSpPr>
          <p:spPr>
            <a:xfrm>
              <a:off x="3565495" y="3281447"/>
              <a:ext cx="1512640" cy="430987"/>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65000"/>
                      <a:lumOff val="35000"/>
                    </a:sysClr>
                  </a:solidFill>
                  <a:effectLst>
                    <a:innerShdw blurRad="63500" dist="38100" dir="13500000">
                      <a:prstClr val="black">
                        <a:alpha val="50000"/>
                      </a:prstClr>
                    </a:innerShdw>
                  </a:effectLst>
                  <a:uLnTx/>
                  <a:uFillTx/>
                  <a:latin typeface="微软雅黑" pitchFamily="34" charset="-122"/>
                  <a:ea typeface="微软雅黑" pitchFamily="34" charset="-122"/>
                </a:rPr>
                <a:t>标题</a:t>
              </a:r>
            </a:p>
          </p:txBody>
        </p:sp>
        <p:sp>
          <p:nvSpPr>
            <p:cNvPr id="35" name="TextBox 34"/>
            <p:cNvSpPr txBox="1"/>
            <p:nvPr/>
          </p:nvSpPr>
          <p:spPr>
            <a:xfrm>
              <a:off x="3661789" y="3569479"/>
              <a:ext cx="1977928" cy="400202"/>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添加内容添加内容</a:t>
              </a:r>
            </a:p>
          </p:txBody>
        </p:sp>
      </p:grpSp>
      <p:sp>
        <p:nvSpPr>
          <p:cNvPr id="36" name="Freeform 4"/>
          <p:cNvSpPr>
            <a:spLocks noEditPoints="1"/>
          </p:cNvSpPr>
          <p:nvPr/>
        </p:nvSpPr>
        <p:spPr bwMode="auto">
          <a:xfrm rot="490041">
            <a:off x="754500" y="2524541"/>
            <a:ext cx="1858362" cy="1869345"/>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rgbClr val="FF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37" name="Freeform 4"/>
          <p:cNvSpPr>
            <a:spLocks noEditPoints="1"/>
          </p:cNvSpPr>
          <p:nvPr/>
        </p:nvSpPr>
        <p:spPr bwMode="auto">
          <a:xfrm>
            <a:off x="2530362" y="3268065"/>
            <a:ext cx="1316411" cy="1324192"/>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ysClr val="window" lastClr="FFFFFF">
              <a:lumMod val="65000"/>
            </a:sysClr>
          </a:solidFill>
          <a:ln w="6350">
            <a:noFill/>
            <a:round/>
            <a:headEnd/>
            <a:tailEnd/>
          </a:ln>
          <a:effectLst>
            <a:outerShdw blurRad="63500" dist="38099" dir="2700000" algn="ctr" rotWithShape="0">
              <a:srgbClr val="000000">
                <a:alpha val="74998"/>
              </a:srgbClr>
            </a:outerShdw>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Freeform 4"/>
          <p:cNvSpPr>
            <a:spLocks noEditPoints="1"/>
          </p:cNvSpPr>
          <p:nvPr/>
        </p:nvSpPr>
        <p:spPr bwMode="auto">
          <a:xfrm>
            <a:off x="3740020" y="2772774"/>
            <a:ext cx="1316411" cy="1324192"/>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rgbClr val="FF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39" name="Freeform 4"/>
          <p:cNvSpPr>
            <a:spLocks noEditPoints="1"/>
          </p:cNvSpPr>
          <p:nvPr/>
        </p:nvSpPr>
        <p:spPr bwMode="auto">
          <a:xfrm>
            <a:off x="4895961" y="3162559"/>
            <a:ext cx="1721630" cy="1731806"/>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ysClr val="window" lastClr="FFFFFF">
              <a:lumMod val="65000"/>
            </a:sysClr>
          </a:solidFill>
          <a:ln w="6350">
            <a:noFill/>
            <a:round/>
            <a:headEnd/>
            <a:tailEnd/>
          </a:ln>
          <a:effectLst>
            <a:outerShdw blurRad="50800" dist="38100" dir="5400000" algn="t" rotWithShape="0">
              <a:prstClr val="black">
                <a:alpha val="40000"/>
              </a:prstClr>
            </a:outerShdw>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TextBox 39"/>
          <p:cNvSpPr txBox="1"/>
          <p:nvPr/>
        </p:nvSpPr>
        <p:spPr>
          <a:xfrm>
            <a:off x="1111869" y="4453769"/>
            <a:ext cx="1408378" cy="646331"/>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正文详细内容</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1" name="TextBox 40"/>
          <p:cNvSpPr txBox="1"/>
          <p:nvPr/>
        </p:nvSpPr>
        <p:spPr>
          <a:xfrm>
            <a:off x="2677680" y="2426835"/>
            <a:ext cx="1408378" cy="646331"/>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正文详细内容</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2" name="TextBox 41"/>
          <p:cNvSpPr txBox="1"/>
          <p:nvPr/>
        </p:nvSpPr>
        <p:spPr>
          <a:xfrm>
            <a:off x="3870084" y="4507763"/>
            <a:ext cx="1408378" cy="646331"/>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正文详细内容</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3" name="TextBox 42"/>
          <p:cNvSpPr txBox="1"/>
          <p:nvPr/>
        </p:nvSpPr>
        <p:spPr>
          <a:xfrm>
            <a:off x="6835180" y="3776672"/>
            <a:ext cx="1408378" cy="646331"/>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正文详细内容</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p:tgtEl>
                                          <p:spTgt spid="23"/>
                                        </p:tgtEl>
                                        <p:attrNameLst>
                                          <p:attrName>ppt_y</p:attrName>
                                        </p:attrNameLst>
                                      </p:cBhvr>
                                      <p:tavLst>
                                        <p:tav tm="0">
                                          <p:val>
                                            <p:strVal val="#ppt_y-#ppt_h*1.125000"/>
                                          </p:val>
                                        </p:tav>
                                        <p:tav tm="100000">
                                          <p:val>
                                            <p:strVal val="#ppt_y"/>
                                          </p:val>
                                        </p:tav>
                                      </p:tavLst>
                                    </p:anim>
                                    <p:animEffect transition="in" filter="wipe(down)">
                                      <p:cBhvr>
                                        <p:cTn id="8" dur="500"/>
                                        <p:tgtEl>
                                          <p:spTgt spid="23"/>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par>
                                <p:cTn id="15" presetID="8" presetClass="emph" presetSubtype="0" fill="hold" grpId="1" nodeType="withEffect">
                                  <p:stCondLst>
                                    <p:cond delay="500"/>
                                  </p:stCondLst>
                                  <p:childTnLst>
                                    <p:animRot by="21600000">
                                      <p:cBhvr>
                                        <p:cTn id="16" dur="750" fill="hold"/>
                                        <p:tgtEl>
                                          <p:spTgt spid="36"/>
                                        </p:tgtEl>
                                        <p:attrNameLst>
                                          <p:attrName>r</p:attrName>
                                        </p:attrNameLst>
                                      </p:cBhvr>
                                    </p:animRot>
                                  </p:childTnLst>
                                </p:cTn>
                              </p:par>
                              <p:par>
                                <p:cTn id="17" presetID="53" presetClass="entr" presetSubtype="16"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8" presetClass="emph" presetSubtype="0" fill="hold" grpId="1" nodeType="withEffect">
                                  <p:stCondLst>
                                    <p:cond delay="500"/>
                                  </p:stCondLst>
                                  <p:childTnLst>
                                    <p:animRot by="-21600000">
                                      <p:cBhvr>
                                        <p:cTn id="23" dur="750" fill="hold"/>
                                        <p:tgtEl>
                                          <p:spTgt spid="37"/>
                                        </p:tgtEl>
                                        <p:attrNameLst>
                                          <p:attrName>r</p:attrName>
                                        </p:attrNameLst>
                                      </p:cBhvr>
                                    </p:animRot>
                                  </p:childTnLst>
                                </p:cTn>
                              </p:par>
                              <p:par>
                                <p:cTn id="24" presetID="53" presetClass="entr" presetSubtype="16"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childTnLst>
                                </p:cTn>
                              </p:par>
                              <p:par>
                                <p:cTn id="29" presetID="8" presetClass="emph" presetSubtype="0" fill="hold" grpId="1" nodeType="withEffect">
                                  <p:stCondLst>
                                    <p:cond delay="500"/>
                                  </p:stCondLst>
                                  <p:childTnLst>
                                    <p:animRot by="21600000">
                                      <p:cBhvr>
                                        <p:cTn id="30" dur="750" fill="hold"/>
                                        <p:tgtEl>
                                          <p:spTgt spid="38"/>
                                        </p:tgtEl>
                                        <p:attrNameLst>
                                          <p:attrName>r</p:attrName>
                                        </p:attrNameLst>
                                      </p:cBhvr>
                                    </p:animRot>
                                  </p:childTnLst>
                                </p:cTn>
                              </p:par>
                              <p:par>
                                <p:cTn id="31" presetID="53" presetClass="entr" presetSubtype="16"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500" fill="hold"/>
                                        <p:tgtEl>
                                          <p:spTgt spid="39"/>
                                        </p:tgtEl>
                                        <p:attrNameLst>
                                          <p:attrName>ppt_w</p:attrName>
                                        </p:attrNameLst>
                                      </p:cBhvr>
                                      <p:tavLst>
                                        <p:tav tm="0">
                                          <p:val>
                                            <p:fltVal val="0"/>
                                          </p:val>
                                        </p:tav>
                                        <p:tav tm="100000">
                                          <p:val>
                                            <p:strVal val="#ppt_w"/>
                                          </p:val>
                                        </p:tav>
                                      </p:tavLst>
                                    </p:anim>
                                    <p:anim calcmode="lin" valueType="num">
                                      <p:cBhvr>
                                        <p:cTn id="34" dur="500" fill="hold"/>
                                        <p:tgtEl>
                                          <p:spTgt spid="39"/>
                                        </p:tgtEl>
                                        <p:attrNameLst>
                                          <p:attrName>ppt_h</p:attrName>
                                        </p:attrNameLst>
                                      </p:cBhvr>
                                      <p:tavLst>
                                        <p:tav tm="0">
                                          <p:val>
                                            <p:fltVal val="0"/>
                                          </p:val>
                                        </p:tav>
                                        <p:tav tm="100000">
                                          <p:val>
                                            <p:strVal val="#ppt_h"/>
                                          </p:val>
                                        </p:tav>
                                      </p:tavLst>
                                    </p:anim>
                                    <p:animEffect transition="in" filter="fade">
                                      <p:cBhvr>
                                        <p:cTn id="35" dur="500"/>
                                        <p:tgtEl>
                                          <p:spTgt spid="39"/>
                                        </p:tgtEl>
                                      </p:cBhvr>
                                    </p:animEffect>
                                  </p:childTnLst>
                                </p:cTn>
                              </p:par>
                              <p:par>
                                <p:cTn id="36" presetID="8" presetClass="emph" presetSubtype="0" fill="hold" grpId="1" nodeType="withEffect">
                                  <p:stCondLst>
                                    <p:cond delay="500"/>
                                  </p:stCondLst>
                                  <p:childTnLst>
                                    <p:animRot by="-21600000">
                                      <p:cBhvr>
                                        <p:cTn id="37" dur="750" fill="hold"/>
                                        <p:tgtEl>
                                          <p:spTgt spid="39"/>
                                        </p:tgtEl>
                                        <p:attrNameLst>
                                          <p:attrName>r</p:attrName>
                                        </p:attrNameLst>
                                      </p:cBhvr>
                                    </p:animRot>
                                  </p:childTnLst>
                                </p:cTn>
                              </p:par>
                            </p:childTnLst>
                          </p:cTn>
                        </p:par>
                        <p:par>
                          <p:cTn id="38" fill="hold">
                            <p:stCondLst>
                              <p:cond delay="1750"/>
                            </p:stCondLst>
                            <p:childTnLst>
                              <p:par>
                                <p:cTn id="39" presetID="22" presetClass="entr" presetSubtype="8"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left)">
                                      <p:cBhvr>
                                        <p:cTn id="41" dur="250"/>
                                        <p:tgtEl>
                                          <p:spTgt spid="24"/>
                                        </p:tgtEl>
                                      </p:cBhvr>
                                    </p:animEffect>
                                  </p:childTnLst>
                                </p:cTn>
                              </p:par>
                            </p:childTnLst>
                          </p:cTn>
                        </p:par>
                        <p:par>
                          <p:cTn id="42" fill="hold">
                            <p:stCondLst>
                              <p:cond delay="2000"/>
                            </p:stCondLst>
                            <p:childTnLst>
                              <p:par>
                                <p:cTn id="43" presetID="22" presetClass="entr" presetSubtype="8"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250"/>
                                        <p:tgtEl>
                                          <p:spTgt spid="30"/>
                                        </p:tgtEl>
                                      </p:cBhvr>
                                    </p:animEffect>
                                  </p:childTnLst>
                                </p:cTn>
                              </p:par>
                            </p:childTnLst>
                          </p:cTn>
                        </p:par>
                        <p:par>
                          <p:cTn id="46" fill="hold">
                            <p:stCondLst>
                              <p:cond delay="2250"/>
                            </p:stCondLst>
                            <p:childTnLst>
                              <p:par>
                                <p:cTn id="47" presetID="22" presetClass="entr" presetSubtype="8"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250"/>
                                        <p:tgtEl>
                                          <p:spTgt spid="27"/>
                                        </p:tgtEl>
                                      </p:cBhvr>
                                    </p:animEffect>
                                  </p:childTnLst>
                                </p:cTn>
                              </p:par>
                            </p:childTnLst>
                          </p:cTn>
                        </p:par>
                        <p:par>
                          <p:cTn id="50" fill="hold">
                            <p:stCondLst>
                              <p:cond delay="2500"/>
                            </p:stCondLst>
                            <p:childTnLst>
                              <p:par>
                                <p:cTn id="51" presetID="22" presetClass="entr" presetSubtype="8"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left)">
                                      <p:cBhvr>
                                        <p:cTn id="53" dur="250"/>
                                        <p:tgtEl>
                                          <p:spTgt spid="33"/>
                                        </p:tgtEl>
                                      </p:cBhvr>
                                    </p:animEffect>
                                  </p:childTnLst>
                                </p:cTn>
                              </p:par>
                            </p:childTnLst>
                          </p:cTn>
                        </p:par>
                        <p:par>
                          <p:cTn id="54" fill="hold">
                            <p:stCondLst>
                              <p:cond delay="2750"/>
                            </p:stCondLst>
                            <p:childTnLst>
                              <p:par>
                                <p:cTn id="55" presetID="22" presetClass="entr" presetSubtype="8"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250"/>
                                        <p:tgtEl>
                                          <p:spTgt spid="4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left)">
                                      <p:cBhvr>
                                        <p:cTn id="60" dur="250"/>
                                        <p:tgtEl>
                                          <p:spTgt spid="41"/>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left)">
                                      <p:cBhvr>
                                        <p:cTn id="63" dur="250"/>
                                        <p:tgtEl>
                                          <p:spTgt spid="4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left)">
                                      <p:cBhvr>
                                        <p:cTn id="66" dur="2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6" grpId="0" animBg="1"/>
      <p:bldP spid="36" grpId="1" animBg="1"/>
      <p:bldP spid="37" grpId="0" animBg="1"/>
      <p:bldP spid="37" grpId="1" animBg="1"/>
      <p:bldP spid="38" grpId="0" animBg="1"/>
      <p:bldP spid="38" grpId="1" animBg="1"/>
      <p:bldP spid="39" grpId="0" animBg="1"/>
      <p:bldP spid="39" grpId="1" animBg="1"/>
      <p:bldP spid="40" grpId="0"/>
      <p:bldP spid="41" grpId="0"/>
      <p:bldP spid="42" grpId="0"/>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231525" y="2409060"/>
            <a:ext cx="826612" cy="0"/>
          </a:xfrm>
          <a:prstGeom prst="line">
            <a:avLst/>
          </a:prstGeom>
          <a:noFill/>
          <a:ln w="28575" cmpd="sng">
            <a:solidFill>
              <a:srgbClr val="FF0000"/>
            </a:solidFill>
            <a:round/>
            <a:headEnd/>
            <a:tailEnd/>
          </a:ln>
          <a:effectLst/>
        </p:spPr>
      </p:cxnSp>
      <p:cxnSp>
        <p:nvCxnSpPr>
          <p:cNvPr id="3" name="直接连接符 2"/>
          <p:cNvCxnSpPr/>
          <p:nvPr/>
        </p:nvCxnSpPr>
        <p:spPr>
          <a:xfrm>
            <a:off x="7239277" y="2409060"/>
            <a:ext cx="0" cy="729304"/>
          </a:xfrm>
          <a:prstGeom prst="line">
            <a:avLst/>
          </a:prstGeom>
          <a:noFill/>
          <a:ln w="28575" cmpd="sng">
            <a:solidFill>
              <a:srgbClr val="FF0000"/>
            </a:solidFill>
            <a:round/>
            <a:headEnd/>
            <a:tailEnd/>
          </a:ln>
          <a:effectLst/>
        </p:spPr>
      </p:cxnSp>
      <p:cxnSp>
        <p:nvCxnSpPr>
          <p:cNvPr id="4" name="直接连接符 3"/>
          <p:cNvCxnSpPr/>
          <p:nvPr/>
        </p:nvCxnSpPr>
        <p:spPr>
          <a:xfrm>
            <a:off x="6420416" y="3138365"/>
            <a:ext cx="826612" cy="0"/>
          </a:xfrm>
          <a:prstGeom prst="line">
            <a:avLst/>
          </a:prstGeom>
          <a:noFill/>
          <a:ln w="28575" cmpd="sng">
            <a:solidFill>
              <a:srgbClr val="FF0000"/>
            </a:solidFill>
            <a:round/>
            <a:headEnd/>
            <a:tailEnd/>
          </a:ln>
          <a:effectLst/>
        </p:spPr>
      </p:cxnSp>
      <p:cxnSp>
        <p:nvCxnSpPr>
          <p:cNvPr id="5" name="直接连接符 4"/>
          <p:cNvCxnSpPr/>
          <p:nvPr/>
        </p:nvCxnSpPr>
        <p:spPr>
          <a:xfrm>
            <a:off x="6428168" y="3138365"/>
            <a:ext cx="0" cy="729304"/>
          </a:xfrm>
          <a:prstGeom prst="line">
            <a:avLst/>
          </a:prstGeom>
          <a:noFill/>
          <a:ln w="28575" cmpd="sng">
            <a:solidFill>
              <a:srgbClr val="FF0000"/>
            </a:solidFill>
            <a:round/>
            <a:headEnd/>
            <a:tailEnd/>
          </a:ln>
          <a:effectLst/>
        </p:spPr>
      </p:cxnSp>
      <p:cxnSp>
        <p:nvCxnSpPr>
          <p:cNvPr id="6" name="直接连接符 5"/>
          <p:cNvCxnSpPr/>
          <p:nvPr/>
        </p:nvCxnSpPr>
        <p:spPr>
          <a:xfrm>
            <a:off x="5612762" y="3867669"/>
            <a:ext cx="826612" cy="0"/>
          </a:xfrm>
          <a:prstGeom prst="line">
            <a:avLst/>
          </a:prstGeom>
          <a:noFill/>
          <a:ln w="28575" cmpd="sng">
            <a:solidFill>
              <a:srgbClr val="FF0000"/>
            </a:solidFill>
            <a:round/>
            <a:headEnd/>
            <a:tailEnd/>
          </a:ln>
          <a:effectLst/>
        </p:spPr>
      </p:cxnSp>
      <p:cxnSp>
        <p:nvCxnSpPr>
          <p:cNvPr id="7" name="直接连接符 6"/>
          <p:cNvCxnSpPr/>
          <p:nvPr/>
        </p:nvCxnSpPr>
        <p:spPr>
          <a:xfrm>
            <a:off x="5620514" y="3867668"/>
            <a:ext cx="0" cy="729304"/>
          </a:xfrm>
          <a:prstGeom prst="line">
            <a:avLst/>
          </a:prstGeom>
          <a:noFill/>
          <a:ln w="28575" cmpd="sng">
            <a:solidFill>
              <a:srgbClr val="FF0000"/>
            </a:solidFill>
            <a:round/>
            <a:headEnd/>
            <a:tailEnd/>
          </a:ln>
          <a:effectLst/>
        </p:spPr>
      </p:cxnSp>
      <p:cxnSp>
        <p:nvCxnSpPr>
          <p:cNvPr id="8" name="直接连接符 7"/>
          <p:cNvCxnSpPr/>
          <p:nvPr/>
        </p:nvCxnSpPr>
        <p:spPr>
          <a:xfrm>
            <a:off x="4787975" y="4596972"/>
            <a:ext cx="826612" cy="0"/>
          </a:xfrm>
          <a:prstGeom prst="line">
            <a:avLst/>
          </a:prstGeom>
          <a:noFill/>
          <a:ln w="28575" cmpd="sng">
            <a:solidFill>
              <a:srgbClr val="FF0000"/>
            </a:solidFill>
            <a:round/>
            <a:headEnd/>
            <a:tailEnd/>
          </a:ln>
          <a:effectLst/>
        </p:spPr>
      </p:cxnSp>
      <p:cxnSp>
        <p:nvCxnSpPr>
          <p:cNvPr id="9" name="直接连接符 8"/>
          <p:cNvCxnSpPr/>
          <p:nvPr/>
        </p:nvCxnSpPr>
        <p:spPr>
          <a:xfrm>
            <a:off x="4795726" y="4596972"/>
            <a:ext cx="0" cy="488212"/>
          </a:xfrm>
          <a:prstGeom prst="line">
            <a:avLst/>
          </a:prstGeom>
          <a:noFill/>
          <a:ln w="28575" cmpd="sng">
            <a:solidFill>
              <a:srgbClr val="FF0000"/>
            </a:solidFill>
            <a:round/>
            <a:headEnd/>
            <a:tailEnd/>
          </a:ln>
          <a:effectLst/>
        </p:spPr>
      </p:cxnSp>
      <p:grpSp>
        <p:nvGrpSpPr>
          <p:cNvPr id="10" name="组合 9"/>
          <p:cNvGrpSpPr/>
          <p:nvPr/>
        </p:nvGrpSpPr>
        <p:grpSpPr>
          <a:xfrm>
            <a:off x="7346905" y="1867755"/>
            <a:ext cx="539867" cy="600036"/>
            <a:chOff x="8051785" y="944862"/>
            <a:chExt cx="826543" cy="918663"/>
          </a:xfrm>
        </p:grpSpPr>
        <p:sp>
          <p:nvSpPr>
            <p:cNvPr id="11" name="椭圆 10"/>
            <p:cNvSpPr/>
            <p:nvPr/>
          </p:nvSpPr>
          <p:spPr>
            <a:xfrm>
              <a:off x="8051785" y="947066"/>
              <a:ext cx="826543" cy="826543"/>
            </a:xfrm>
            <a:prstGeom prst="ellipse">
              <a:avLst/>
            </a:prstGeom>
            <a:noFill/>
            <a:ln w="12700" cmpd="sng">
              <a:solidFill>
                <a:srgbClr val="FF0000"/>
              </a:solidFill>
              <a:round/>
              <a:headEnd/>
              <a:tailEnd/>
            </a:ln>
            <a:effectLst/>
          </p:spPr>
          <p:txBody>
            <a:bodyPr rtlCol="0" anchor="ctr"/>
            <a:lstStyle/>
            <a:p>
              <a:pPr algn="ctr"/>
              <a:endParaRPr lang="zh-CN" altLang="en-US" sz="1600">
                <a:solidFill>
                  <a:srgbClr val="C89800"/>
                </a:solidFill>
                <a:latin typeface="Arial" charset="0"/>
                <a:ea typeface="宋体" pitchFamily="2" charset="-122"/>
              </a:endParaRPr>
            </a:p>
          </p:txBody>
        </p:sp>
        <p:sp>
          <p:nvSpPr>
            <p:cNvPr id="12" name="椭圆 11"/>
            <p:cNvSpPr/>
            <p:nvPr/>
          </p:nvSpPr>
          <p:spPr>
            <a:xfrm>
              <a:off x="8139438" y="1034719"/>
              <a:ext cx="651236" cy="651236"/>
            </a:xfrm>
            <a:prstGeom prst="ellipse">
              <a:avLst/>
            </a:prstGeom>
            <a:solidFill>
              <a:srgbClr val="FF0000"/>
            </a:solidFill>
            <a:ln w="28575" cmpd="sng">
              <a:noFill/>
              <a:round/>
              <a:headEnd/>
              <a:tailEnd/>
            </a:ln>
            <a:effectLst/>
          </p:spPr>
          <p:txBody>
            <a:bodyPr rtlCol="0" anchor="ctr"/>
            <a:lstStyle/>
            <a:p>
              <a:pPr algn="ctr"/>
              <a:endParaRPr lang="zh-CN" altLang="en-US" sz="1600">
                <a:solidFill>
                  <a:srgbClr val="C89800"/>
                </a:solidFill>
                <a:latin typeface="Arial" charset="0"/>
                <a:ea typeface="宋体" pitchFamily="2" charset="-122"/>
              </a:endParaRPr>
            </a:p>
          </p:txBody>
        </p:sp>
        <p:sp>
          <p:nvSpPr>
            <p:cNvPr id="13" name="TextBox 12"/>
            <p:cNvSpPr txBox="1"/>
            <p:nvPr/>
          </p:nvSpPr>
          <p:spPr>
            <a:xfrm>
              <a:off x="8183451" y="944862"/>
              <a:ext cx="643497" cy="918663"/>
            </a:xfrm>
            <a:prstGeom prst="rect">
              <a:avLst/>
            </a:prstGeom>
            <a:noFill/>
          </p:spPr>
          <p:txBody>
            <a:bodyPr wrap="none" rtlCol="0">
              <a:spAutoFit/>
            </a:bodyPr>
            <a:lstStyle/>
            <a:p>
              <a:r>
                <a:rPr lang="en-US" altLang="zh-CN" sz="3200" dirty="0">
                  <a:solidFill>
                    <a:schemeClr val="bg1"/>
                  </a:solidFill>
                  <a:latin typeface="Arial" pitchFamily="34" charset="0"/>
                  <a:cs typeface="Arial" pitchFamily="34" charset="0"/>
                </a:rPr>
                <a:t>1</a:t>
              </a:r>
              <a:endParaRPr lang="zh-CN" altLang="en-US" sz="3200" dirty="0">
                <a:solidFill>
                  <a:schemeClr val="bg1"/>
                </a:solidFill>
                <a:latin typeface="Arial" pitchFamily="34" charset="0"/>
                <a:cs typeface="Arial" pitchFamily="34" charset="0"/>
              </a:endParaRPr>
            </a:p>
          </p:txBody>
        </p:sp>
      </p:grpSp>
      <p:grpSp>
        <p:nvGrpSpPr>
          <p:cNvPr id="14" name="组合 13"/>
          <p:cNvGrpSpPr/>
          <p:nvPr/>
        </p:nvGrpSpPr>
        <p:grpSpPr>
          <a:xfrm>
            <a:off x="1170410" y="1977303"/>
            <a:ext cx="5933245" cy="338554"/>
            <a:chOff x="-247122" y="1112579"/>
            <a:chExt cx="9083874" cy="518331"/>
          </a:xfrm>
        </p:grpSpPr>
        <p:cxnSp>
          <p:nvCxnSpPr>
            <p:cNvPr id="15" name="直接箭头连接符 14"/>
            <p:cNvCxnSpPr/>
            <p:nvPr/>
          </p:nvCxnSpPr>
          <p:spPr>
            <a:xfrm>
              <a:off x="-81793" y="1622341"/>
              <a:ext cx="8918545" cy="0"/>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247122" y="1112579"/>
              <a:ext cx="6788256" cy="518331"/>
              <a:chOff x="-247122" y="1122739"/>
              <a:chExt cx="6788256" cy="518331"/>
            </a:xfrm>
          </p:grpSpPr>
          <p:sp>
            <p:nvSpPr>
              <p:cNvPr id="17" name="TextBox 16"/>
              <p:cNvSpPr txBox="1"/>
              <p:nvPr/>
            </p:nvSpPr>
            <p:spPr>
              <a:xfrm>
                <a:off x="-247122" y="1168905"/>
                <a:ext cx="1293759" cy="424090"/>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200" dirty="0">
                    <a:solidFill>
                      <a:srgbClr val="FF0000"/>
                    </a:solidFill>
                    <a:latin typeface="微软雅黑" pitchFamily="34" charset="-122"/>
                    <a:ea typeface="微软雅黑" pitchFamily="34" charset="-122"/>
                  </a:rPr>
                  <a:t>添加文本</a:t>
                </a:r>
              </a:p>
            </p:txBody>
          </p:sp>
          <p:sp>
            <p:nvSpPr>
              <p:cNvPr id="18" name="TextBox 17"/>
              <p:cNvSpPr txBox="1"/>
              <p:nvPr/>
            </p:nvSpPr>
            <p:spPr>
              <a:xfrm>
                <a:off x="1127649" y="1122739"/>
                <a:ext cx="5413485" cy="518331"/>
              </a:xfrm>
              <a:prstGeom prst="rect">
                <a:avLst/>
              </a:prstGeom>
              <a:noFill/>
            </p:spPr>
            <p:txBody>
              <a:bodyPr wrap="square" rtlCol="0">
                <a:spAutoFit/>
              </a:bodyPr>
              <a:lstStyle/>
              <a:p>
                <a:pPr algn="just">
                  <a:defRPr/>
                </a:pPr>
                <a:r>
                  <a:rPr lang="zh-CN" altLang="en-US" sz="8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a:t>
                </a:r>
                <a:endParaRPr lang="en-US" altLang="zh-CN" sz="800" dirty="0">
                  <a:solidFill>
                    <a:schemeClr val="tx1">
                      <a:lumMod val="65000"/>
                      <a:lumOff val="35000"/>
                    </a:schemeClr>
                  </a:solidFill>
                  <a:latin typeface="微软雅黑" pitchFamily="34" charset="-122"/>
                  <a:ea typeface="微软雅黑" pitchFamily="34" charset="-122"/>
                </a:endParaRPr>
              </a:p>
            </p:txBody>
          </p:sp>
        </p:grpSp>
      </p:grpSp>
      <p:grpSp>
        <p:nvGrpSpPr>
          <p:cNvPr id="19" name="组合 18"/>
          <p:cNvGrpSpPr/>
          <p:nvPr/>
        </p:nvGrpSpPr>
        <p:grpSpPr>
          <a:xfrm>
            <a:off x="6563789" y="2575746"/>
            <a:ext cx="539867" cy="600036"/>
            <a:chOff x="6852825" y="2028803"/>
            <a:chExt cx="826543" cy="918663"/>
          </a:xfrm>
        </p:grpSpPr>
        <p:sp>
          <p:nvSpPr>
            <p:cNvPr id="20" name="椭圆 19"/>
            <p:cNvSpPr/>
            <p:nvPr/>
          </p:nvSpPr>
          <p:spPr>
            <a:xfrm>
              <a:off x="6852825" y="2063640"/>
              <a:ext cx="826543" cy="826543"/>
            </a:xfrm>
            <a:prstGeom prst="ellipse">
              <a:avLst/>
            </a:prstGeom>
            <a:noFill/>
            <a:ln w="12700" cmpd="sng">
              <a:solidFill>
                <a:srgbClr val="FF0000"/>
              </a:solidFill>
              <a:round/>
              <a:headEnd/>
              <a:tailEnd/>
            </a:ln>
            <a:effectLst/>
          </p:spPr>
          <p:txBody>
            <a:bodyPr rtlCol="0" anchor="ctr"/>
            <a:lstStyle/>
            <a:p>
              <a:pPr algn="ctr"/>
              <a:endParaRPr lang="zh-CN" altLang="en-US" sz="1600">
                <a:solidFill>
                  <a:srgbClr val="C89800"/>
                </a:solidFill>
                <a:latin typeface="Arial" charset="0"/>
                <a:ea typeface="宋体" pitchFamily="2" charset="-122"/>
              </a:endParaRPr>
            </a:p>
          </p:txBody>
        </p:sp>
        <p:sp>
          <p:nvSpPr>
            <p:cNvPr id="21" name="椭圆 20"/>
            <p:cNvSpPr/>
            <p:nvPr/>
          </p:nvSpPr>
          <p:spPr>
            <a:xfrm>
              <a:off x="6940478" y="2151293"/>
              <a:ext cx="651236" cy="651236"/>
            </a:xfrm>
            <a:prstGeom prst="ellipse">
              <a:avLst/>
            </a:prstGeom>
            <a:solidFill>
              <a:srgbClr val="FF0000"/>
            </a:solidFill>
            <a:ln w="28575" cmpd="sng">
              <a:noFill/>
              <a:round/>
              <a:headEnd/>
              <a:tailEnd/>
            </a:ln>
            <a:effectLst/>
          </p:spPr>
          <p:txBody>
            <a:bodyPr rtlCol="0" anchor="ctr"/>
            <a:lstStyle/>
            <a:p>
              <a:pPr algn="ctr"/>
              <a:endParaRPr lang="zh-CN" altLang="en-US" sz="1600">
                <a:solidFill>
                  <a:srgbClr val="C89800"/>
                </a:solidFill>
                <a:latin typeface="Arial" charset="0"/>
                <a:ea typeface="宋体" pitchFamily="2" charset="-122"/>
              </a:endParaRPr>
            </a:p>
          </p:txBody>
        </p:sp>
        <p:sp>
          <p:nvSpPr>
            <p:cNvPr id="22" name="TextBox 21"/>
            <p:cNvSpPr txBox="1"/>
            <p:nvPr/>
          </p:nvSpPr>
          <p:spPr>
            <a:xfrm>
              <a:off x="6979757" y="2028803"/>
              <a:ext cx="643497" cy="918663"/>
            </a:xfrm>
            <a:prstGeom prst="rect">
              <a:avLst/>
            </a:prstGeom>
            <a:noFill/>
          </p:spPr>
          <p:txBody>
            <a:bodyPr wrap="none" rtlCol="0">
              <a:spAutoFit/>
            </a:bodyPr>
            <a:lstStyle/>
            <a:p>
              <a:r>
                <a:rPr lang="en-US" altLang="zh-CN" sz="3200" dirty="0">
                  <a:solidFill>
                    <a:schemeClr val="bg1"/>
                  </a:solidFill>
                  <a:latin typeface="Arial" pitchFamily="34" charset="0"/>
                  <a:cs typeface="Arial" pitchFamily="34" charset="0"/>
                </a:rPr>
                <a:t>2</a:t>
              </a:r>
              <a:endParaRPr lang="zh-CN" altLang="en-US" sz="3200" dirty="0">
                <a:solidFill>
                  <a:schemeClr val="bg1"/>
                </a:solidFill>
                <a:latin typeface="Arial" pitchFamily="34" charset="0"/>
                <a:cs typeface="Arial" pitchFamily="34" charset="0"/>
              </a:endParaRPr>
            </a:p>
          </p:txBody>
        </p:sp>
      </p:grpSp>
      <p:grpSp>
        <p:nvGrpSpPr>
          <p:cNvPr id="23" name="组合 22"/>
          <p:cNvGrpSpPr/>
          <p:nvPr/>
        </p:nvGrpSpPr>
        <p:grpSpPr>
          <a:xfrm>
            <a:off x="1207514" y="2704387"/>
            <a:ext cx="5082907" cy="346169"/>
            <a:chOff x="-190315" y="2225758"/>
            <a:chExt cx="7781995" cy="529988"/>
          </a:xfrm>
        </p:grpSpPr>
        <p:cxnSp>
          <p:nvCxnSpPr>
            <p:cNvPr id="24" name="直接箭头连接符 23"/>
            <p:cNvCxnSpPr/>
            <p:nvPr/>
          </p:nvCxnSpPr>
          <p:spPr>
            <a:xfrm>
              <a:off x="-81793" y="2718598"/>
              <a:ext cx="7673473" cy="37148"/>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190315" y="2225758"/>
              <a:ext cx="6070131" cy="518330"/>
              <a:chOff x="-190315" y="2246078"/>
              <a:chExt cx="6070131" cy="518330"/>
            </a:xfrm>
          </p:grpSpPr>
          <p:sp>
            <p:nvSpPr>
              <p:cNvPr id="26" name="TextBox 25"/>
              <p:cNvSpPr txBox="1"/>
              <p:nvPr/>
            </p:nvSpPr>
            <p:spPr>
              <a:xfrm>
                <a:off x="-190315" y="2292246"/>
                <a:ext cx="1308768" cy="424088"/>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200" dirty="0">
                    <a:solidFill>
                      <a:srgbClr val="FF0000"/>
                    </a:solidFill>
                  </a:rPr>
                  <a:t>添加文本</a:t>
                </a:r>
              </a:p>
            </p:txBody>
          </p:sp>
          <p:sp>
            <p:nvSpPr>
              <p:cNvPr id="27" name="TextBox 26"/>
              <p:cNvSpPr txBox="1"/>
              <p:nvPr/>
            </p:nvSpPr>
            <p:spPr>
              <a:xfrm>
                <a:off x="1127648" y="2246078"/>
                <a:ext cx="4752168" cy="518330"/>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800" dirty="0"/>
                  <a:t>单击此处添加文字阐述，添加简短问题说明文字，具体说明文字在此处添加此处。</a:t>
                </a:r>
                <a:endParaRPr lang="en-US" altLang="zh-CN" sz="800" dirty="0"/>
              </a:p>
            </p:txBody>
          </p:sp>
        </p:grpSp>
      </p:grpSp>
      <p:grpSp>
        <p:nvGrpSpPr>
          <p:cNvPr id="28" name="组合 27"/>
          <p:cNvGrpSpPr/>
          <p:nvPr/>
        </p:nvGrpSpPr>
        <p:grpSpPr>
          <a:xfrm>
            <a:off x="5750554" y="3296373"/>
            <a:ext cx="539867" cy="600036"/>
            <a:chOff x="5607753" y="3132097"/>
            <a:chExt cx="826543" cy="918664"/>
          </a:xfrm>
        </p:grpSpPr>
        <p:sp>
          <p:nvSpPr>
            <p:cNvPr id="29" name="椭圆 28"/>
            <p:cNvSpPr/>
            <p:nvPr/>
          </p:nvSpPr>
          <p:spPr>
            <a:xfrm>
              <a:off x="5607753" y="3170764"/>
              <a:ext cx="826543" cy="826543"/>
            </a:xfrm>
            <a:prstGeom prst="ellipse">
              <a:avLst/>
            </a:prstGeom>
            <a:noFill/>
            <a:ln w="12700" cmpd="sng">
              <a:solidFill>
                <a:srgbClr val="FF0000"/>
              </a:solidFill>
              <a:round/>
              <a:headEnd/>
              <a:tailEnd/>
            </a:ln>
            <a:effectLst/>
          </p:spPr>
          <p:txBody>
            <a:bodyPr rtlCol="0" anchor="ctr"/>
            <a:lstStyle/>
            <a:p>
              <a:pPr algn="ctr"/>
              <a:endParaRPr lang="zh-CN" altLang="en-US" sz="1600">
                <a:solidFill>
                  <a:srgbClr val="C89800"/>
                </a:solidFill>
                <a:latin typeface="Arial" charset="0"/>
                <a:ea typeface="宋体" pitchFamily="2" charset="-122"/>
              </a:endParaRPr>
            </a:p>
          </p:txBody>
        </p:sp>
        <p:sp>
          <p:nvSpPr>
            <p:cNvPr id="30" name="椭圆 29"/>
            <p:cNvSpPr/>
            <p:nvPr/>
          </p:nvSpPr>
          <p:spPr>
            <a:xfrm>
              <a:off x="5695406" y="3258417"/>
              <a:ext cx="651236" cy="651236"/>
            </a:xfrm>
            <a:prstGeom prst="ellipse">
              <a:avLst/>
            </a:prstGeom>
            <a:solidFill>
              <a:srgbClr val="FF0000"/>
            </a:solidFill>
            <a:ln w="28575" cmpd="sng">
              <a:noFill/>
              <a:round/>
              <a:headEnd/>
              <a:tailEnd/>
            </a:ln>
            <a:effectLst/>
          </p:spPr>
          <p:txBody>
            <a:bodyPr rtlCol="0" anchor="ctr"/>
            <a:lstStyle/>
            <a:p>
              <a:pPr algn="ctr"/>
              <a:endParaRPr lang="zh-CN" altLang="en-US" sz="1600">
                <a:solidFill>
                  <a:srgbClr val="C89800"/>
                </a:solidFill>
                <a:latin typeface="Arial" charset="0"/>
                <a:ea typeface="宋体" pitchFamily="2" charset="-122"/>
              </a:endParaRPr>
            </a:p>
          </p:txBody>
        </p:sp>
        <p:sp>
          <p:nvSpPr>
            <p:cNvPr id="31" name="TextBox 30"/>
            <p:cNvSpPr txBox="1"/>
            <p:nvPr/>
          </p:nvSpPr>
          <p:spPr>
            <a:xfrm>
              <a:off x="5749558" y="3132097"/>
              <a:ext cx="643497" cy="918664"/>
            </a:xfrm>
            <a:prstGeom prst="rect">
              <a:avLst/>
            </a:prstGeom>
            <a:noFill/>
          </p:spPr>
          <p:txBody>
            <a:bodyPr wrap="none" rtlCol="0">
              <a:spAutoFit/>
            </a:bodyPr>
            <a:lstStyle/>
            <a:p>
              <a:r>
                <a:rPr lang="en-US" altLang="zh-CN" sz="3200" dirty="0">
                  <a:solidFill>
                    <a:schemeClr val="bg1"/>
                  </a:solidFill>
                  <a:latin typeface="Arial" pitchFamily="34" charset="0"/>
                  <a:cs typeface="Arial" pitchFamily="34" charset="0"/>
                </a:rPr>
                <a:t>3</a:t>
              </a:r>
              <a:endParaRPr lang="zh-CN" altLang="en-US" sz="3200" dirty="0">
                <a:solidFill>
                  <a:schemeClr val="bg1"/>
                </a:solidFill>
                <a:latin typeface="Arial" pitchFamily="34" charset="0"/>
                <a:cs typeface="Arial" pitchFamily="34" charset="0"/>
              </a:endParaRPr>
            </a:p>
          </p:txBody>
        </p:sp>
      </p:grpSp>
      <p:grpSp>
        <p:nvGrpSpPr>
          <p:cNvPr id="32" name="组合 31"/>
          <p:cNvGrpSpPr/>
          <p:nvPr/>
        </p:nvGrpSpPr>
        <p:grpSpPr>
          <a:xfrm>
            <a:off x="1204750" y="3423652"/>
            <a:ext cx="4272437" cy="338554"/>
            <a:chOff x="-194546" y="3326958"/>
            <a:chExt cx="6541155" cy="518329"/>
          </a:xfrm>
        </p:grpSpPr>
        <p:cxnSp>
          <p:nvCxnSpPr>
            <p:cNvPr id="33" name="直接箭头连接符 32"/>
            <p:cNvCxnSpPr/>
            <p:nvPr/>
          </p:nvCxnSpPr>
          <p:spPr>
            <a:xfrm>
              <a:off x="-81793" y="3817703"/>
              <a:ext cx="6428402" cy="20846"/>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194546" y="3326958"/>
              <a:ext cx="4834392" cy="518329"/>
              <a:chOff x="-194546" y="3296478"/>
              <a:chExt cx="4834392" cy="518329"/>
            </a:xfrm>
          </p:grpSpPr>
          <p:sp>
            <p:nvSpPr>
              <p:cNvPr id="35" name="TextBox 34"/>
              <p:cNvSpPr txBox="1"/>
              <p:nvPr/>
            </p:nvSpPr>
            <p:spPr>
              <a:xfrm>
                <a:off x="-194546" y="3342646"/>
                <a:ext cx="1308768" cy="424088"/>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200" dirty="0">
                    <a:solidFill>
                      <a:srgbClr val="FF0000"/>
                    </a:solidFill>
                  </a:rPr>
                  <a:t>添加文本</a:t>
                </a:r>
              </a:p>
            </p:txBody>
          </p:sp>
          <p:sp>
            <p:nvSpPr>
              <p:cNvPr id="36" name="TextBox 35"/>
              <p:cNvSpPr txBox="1"/>
              <p:nvPr/>
            </p:nvSpPr>
            <p:spPr>
              <a:xfrm>
                <a:off x="1127650" y="3296478"/>
                <a:ext cx="3512196" cy="518329"/>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800" dirty="0"/>
                  <a:t>单击此处添加文字阐述，添加简短问题说明文字。</a:t>
                </a:r>
                <a:endParaRPr lang="en-US" altLang="zh-CN" sz="800" dirty="0"/>
              </a:p>
            </p:txBody>
          </p:sp>
        </p:grpSp>
      </p:grpSp>
      <p:grpSp>
        <p:nvGrpSpPr>
          <p:cNvPr id="37" name="组合 36"/>
          <p:cNvGrpSpPr/>
          <p:nvPr/>
        </p:nvGrpSpPr>
        <p:grpSpPr>
          <a:xfrm>
            <a:off x="4937320" y="4042760"/>
            <a:ext cx="539867" cy="600036"/>
            <a:chOff x="4362680" y="4274825"/>
            <a:chExt cx="826543" cy="918664"/>
          </a:xfrm>
          <a:effectLst/>
        </p:grpSpPr>
        <p:sp>
          <p:nvSpPr>
            <p:cNvPr id="38" name="椭圆 37"/>
            <p:cNvSpPr/>
            <p:nvPr/>
          </p:nvSpPr>
          <p:spPr>
            <a:xfrm>
              <a:off x="4362680" y="4300937"/>
              <a:ext cx="826543" cy="826544"/>
            </a:xfrm>
            <a:prstGeom prst="ellipse">
              <a:avLst/>
            </a:prstGeom>
            <a:noFill/>
            <a:ln w="12700" cmpd="sng">
              <a:solidFill>
                <a:srgbClr val="FF0000"/>
              </a:solidFill>
              <a:round/>
              <a:headEnd/>
              <a:tailEnd/>
            </a:ln>
            <a:effectLst/>
          </p:spPr>
          <p:txBody>
            <a:bodyPr rtlCol="0" anchor="ctr"/>
            <a:lstStyle/>
            <a:p>
              <a:pPr algn="ctr"/>
              <a:endParaRPr lang="zh-CN" altLang="en-US" sz="1600">
                <a:solidFill>
                  <a:srgbClr val="C89800"/>
                </a:solidFill>
              </a:endParaRPr>
            </a:p>
          </p:txBody>
        </p:sp>
        <p:sp>
          <p:nvSpPr>
            <p:cNvPr id="39" name="椭圆 38"/>
            <p:cNvSpPr/>
            <p:nvPr/>
          </p:nvSpPr>
          <p:spPr>
            <a:xfrm>
              <a:off x="4450337" y="4388590"/>
              <a:ext cx="651237" cy="651236"/>
            </a:xfrm>
            <a:prstGeom prst="ellipse">
              <a:avLst/>
            </a:prstGeom>
            <a:solidFill>
              <a:srgbClr val="FF0000"/>
            </a:solidFill>
            <a:ln w="28575" cmpd="sng">
              <a:noFill/>
              <a:round/>
              <a:headEnd/>
              <a:tailEnd/>
            </a:ln>
            <a:effectLst/>
          </p:spPr>
          <p:txBody>
            <a:bodyPr rtlCol="0" anchor="ctr"/>
            <a:lstStyle/>
            <a:p>
              <a:pPr algn="ctr"/>
              <a:endParaRPr lang="zh-CN" altLang="en-US" sz="1600" dirty="0">
                <a:solidFill>
                  <a:srgbClr val="C89800"/>
                </a:solidFill>
                <a:latin typeface="Arial Unicode MS" pitchFamily="34" charset="-122"/>
                <a:ea typeface="Arial Unicode MS" pitchFamily="34" charset="-122"/>
                <a:cs typeface="Arial Unicode MS" pitchFamily="34" charset="-122"/>
              </a:endParaRPr>
            </a:p>
          </p:txBody>
        </p:sp>
        <p:sp>
          <p:nvSpPr>
            <p:cNvPr id="40" name="TextBox 39"/>
            <p:cNvSpPr txBox="1"/>
            <p:nvPr/>
          </p:nvSpPr>
          <p:spPr>
            <a:xfrm>
              <a:off x="4480236" y="4274825"/>
              <a:ext cx="643497" cy="918664"/>
            </a:xfrm>
            <a:prstGeom prst="rect">
              <a:avLst/>
            </a:prstGeom>
            <a:noFill/>
          </p:spPr>
          <p:txBody>
            <a:bodyPr wrap="none" rtlCol="0">
              <a:spAutoFit/>
            </a:bodyPr>
            <a:lstStyle/>
            <a:p>
              <a:r>
                <a:rPr lang="en-US" altLang="zh-CN" sz="3200" dirty="0">
                  <a:solidFill>
                    <a:schemeClr val="bg1"/>
                  </a:solidFill>
                  <a:latin typeface="Arial" pitchFamily="34" charset="0"/>
                  <a:ea typeface="Arial Unicode MS" pitchFamily="34" charset="-122"/>
                  <a:cs typeface="Arial" pitchFamily="34" charset="0"/>
                </a:rPr>
                <a:t>4</a:t>
              </a:r>
              <a:endParaRPr lang="zh-CN" altLang="en-US" sz="3200" dirty="0">
                <a:solidFill>
                  <a:schemeClr val="bg1"/>
                </a:solidFill>
                <a:latin typeface="Arial" pitchFamily="34" charset="0"/>
                <a:ea typeface="Arial Unicode MS" pitchFamily="34" charset="-122"/>
                <a:cs typeface="Arial" pitchFamily="34" charset="0"/>
              </a:endParaRPr>
            </a:p>
          </p:txBody>
        </p:sp>
      </p:grpSp>
      <p:grpSp>
        <p:nvGrpSpPr>
          <p:cNvPr id="41" name="组合 40"/>
          <p:cNvGrpSpPr/>
          <p:nvPr/>
        </p:nvGrpSpPr>
        <p:grpSpPr>
          <a:xfrm>
            <a:off x="1204751" y="4208464"/>
            <a:ext cx="3491816" cy="292417"/>
            <a:chOff x="-194546" y="4528518"/>
            <a:chExt cx="5346015" cy="447693"/>
          </a:xfrm>
        </p:grpSpPr>
        <p:cxnSp>
          <p:nvCxnSpPr>
            <p:cNvPr id="42" name="直接箭头连接符 41"/>
            <p:cNvCxnSpPr/>
            <p:nvPr/>
          </p:nvCxnSpPr>
          <p:spPr>
            <a:xfrm>
              <a:off x="-103106" y="4976211"/>
              <a:ext cx="5254575" cy="0"/>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194546" y="4528518"/>
              <a:ext cx="3594421" cy="424088"/>
              <a:chOff x="-194546" y="4498038"/>
              <a:chExt cx="3594421" cy="424088"/>
            </a:xfrm>
          </p:grpSpPr>
          <p:sp>
            <p:nvSpPr>
              <p:cNvPr id="44" name="TextBox 43"/>
              <p:cNvSpPr txBox="1"/>
              <p:nvPr/>
            </p:nvSpPr>
            <p:spPr>
              <a:xfrm>
                <a:off x="-194546" y="4498038"/>
                <a:ext cx="1308768" cy="424088"/>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200" dirty="0">
                    <a:solidFill>
                      <a:srgbClr val="FF0000"/>
                    </a:solidFill>
                  </a:rPr>
                  <a:t>添加文本</a:t>
                </a:r>
              </a:p>
            </p:txBody>
          </p:sp>
          <p:sp>
            <p:nvSpPr>
              <p:cNvPr id="45" name="TextBox 44"/>
              <p:cNvSpPr txBox="1"/>
              <p:nvPr/>
            </p:nvSpPr>
            <p:spPr>
              <a:xfrm>
                <a:off x="1166050" y="4551037"/>
                <a:ext cx="2233825" cy="329847"/>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800" dirty="0"/>
                  <a:t>单击此处添加文字阐述。</a:t>
                </a:r>
                <a:endParaRPr lang="en-US" altLang="zh-CN" sz="800" dirty="0"/>
              </a:p>
            </p:txBody>
          </p:sp>
        </p:grpSp>
      </p:gr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250"/>
                                        <p:tgtEl>
                                          <p:spTgt spid="9"/>
                                        </p:tgtEl>
                                      </p:cBhvr>
                                    </p:animEffect>
                                  </p:childTnLst>
                                </p:cTn>
                              </p:par>
                            </p:childTnLst>
                          </p:cTn>
                        </p:par>
                        <p:par>
                          <p:cTn id="8" fill="hold">
                            <p:stCondLst>
                              <p:cond delay="25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50"/>
                                        <p:tgtEl>
                                          <p:spTgt spid="8"/>
                                        </p:tgtEl>
                                      </p:cBhvr>
                                    </p:animEffect>
                                  </p:childTnLst>
                                </p:cTn>
                              </p:par>
                            </p:childTnLst>
                          </p:cTn>
                        </p:par>
                        <p:par>
                          <p:cTn id="12" fill="hold">
                            <p:stCondLst>
                              <p:cond delay="4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150"/>
                                        <p:tgtEl>
                                          <p:spTgt spid="7"/>
                                        </p:tgtEl>
                                      </p:cBhvr>
                                    </p:animEffect>
                                  </p:childTnLst>
                                </p:cTn>
                              </p:par>
                            </p:childTnLst>
                          </p:cTn>
                        </p:par>
                        <p:par>
                          <p:cTn id="16" fill="hold">
                            <p:stCondLst>
                              <p:cond delay="5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150"/>
                                        <p:tgtEl>
                                          <p:spTgt spid="6"/>
                                        </p:tgtEl>
                                      </p:cBhvr>
                                    </p:animEffect>
                                  </p:childTnLst>
                                </p:cTn>
                              </p:par>
                            </p:childTnLst>
                          </p:cTn>
                        </p:par>
                        <p:par>
                          <p:cTn id="20" fill="hold">
                            <p:stCondLst>
                              <p:cond delay="7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150"/>
                                        <p:tgtEl>
                                          <p:spTgt spid="5"/>
                                        </p:tgtEl>
                                      </p:cBhvr>
                                    </p:animEffect>
                                  </p:childTnLst>
                                </p:cTn>
                              </p:par>
                            </p:childTnLst>
                          </p:cTn>
                        </p:par>
                        <p:par>
                          <p:cTn id="24" fill="hold">
                            <p:stCondLst>
                              <p:cond delay="850"/>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150"/>
                                        <p:tgtEl>
                                          <p:spTgt spid="4"/>
                                        </p:tgtEl>
                                      </p:cBhvr>
                                    </p:animEffect>
                                  </p:childTnLst>
                                </p:cTn>
                              </p:par>
                            </p:childTnLst>
                          </p:cTn>
                        </p:par>
                        <p:par>
                          <p:cTn id="28" fill="hold">
                            <p:stCondLst>
                              <p:cond delay="1000"/>
                            </p:stCondLst>
                            <p:childTnLst>
                              <p:par>
                                <p:cTn id="29" presetID="22" presetClass="entr" presetSubtype="4"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down)">
                                      <p:cBhvr>
                                        <p:cTn id="31" dur="150"/>
                                        <p:tgtEl>
                                          <p:spTgt spid="3"/>
                                        </p:tgtEl>
                                      </p:cBhvr>
                                    </p:animEffect>
                                  </p:childTnLst>
                                </p:cTn>
                              </p:par>
                            </p:childTnLst>
                          </p:cTn>
                        </p:par>
                        <p:par>
                          <p:cTn id="32" fill="hold">
                            <p:stCondLst>
                              <p:cond delay="1150"/>
                            </p:stCondLst>
                            <p:childTnLst>
                              <p:par>
                                <p:cTn id="33" presetID="22" presetClass="entr" presetSubtype="8"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150"/>
                                        <p:tgtEl>
                                          <p:spTgt spid="2"/>
                                        </p:tgtEl>
                                      </p:cBhvr>
                                    </p:animEffect>
                                  </p:childTnLst>
                                </p:cTn>
                              </p:par>
                            </p:childTnLst>
                          </p:cTn>
                        </p:par>
                        <p:par>
                          <p:cTn id="36" fill="hold">
                            <p:stCondLst>
                              <p:cond delay="1300"/>
                            </p:stCondLst>
                            <p:childTnLst>
                              <p:par>
                                <p:cTn id="37" presetID="53" presetClass="entr" presetSubtype="16"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Effect transition="in" filter="fade">
                                      <p:cBhvr>
                                        <p:cTn id="41" dur="500"/>
                                        <p:tgtEl>
                                          <p:spTgt spid="10"/>
                                        </p:tgtEl>
                                      </p:cBhvr>
                                    </p:animEffect>
                                  </p:childTnLst>
                                </p:cTn>
                              </p:par>
                              <p:par>
                                <p:cTn id="42" presetID="2" presetClass="entr" presetSubtype="8" fill="hold"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500" fill="hold"/>
                                        <p:tgtEl>
                                          <p:spTgt spid="14"/>
                                        </p:tgtEl>
                                        <p:attrNameLst>
                                          <p:attrName>ppt_x</p:attrName>
                                        </p:attrNameLst>
                                      </p:cBhvr>
                                      <p:tavLst>
                                        <p:tav tm="0">
                                          <p:val>
                                            <p:strVal val="0-#ppt_w/2"/>
                                          </p:val>
                                        </p:tav>
                                        <p:tav tm="100000">
                                          <p:val>
                                            <p:strVal val="#ppt_x"/>
                                          </p:val>
                                        </p:tav>
                                      </p:tavLst>
                                    </p:anim>
                                    <p:anim calcmode="lin" valueType="num">
                                      <p:cBhvr additive="base">
                                        <p:cTn id="45" dur="500" fill="hold"/>
                                        <p:tgtEl>
                                          <p:spTgt spid="14"/>
                                        </p:tgtEl>
                                        <p:attrNameLst>
                                          <p:attrName>ppt_y</p:attrName>
                                        </p:attrNameLst>
                                      </p:cBhvr>
                                      <p:tavLst>
                                        <p:tav tm="0">
                                          <p:val>
                                            <p:strVal val="#ppt_y"/>
                                          </p:val>
                                        </p:tav>
                                        <p:tav tm="100000">
                                          <p:val>
                                            <p:strVal val="#ppt_y"/>
                                          </p:val>
                                        </p:tav>
                                      </p:tavLst>
                                    </p:anim>
                                  </p:childTnLst>
                                </p:cTn>
                              </p:par>
                            </p:childTnLst>
                          </p:cTn>
                        </p:par>
                        <p:par>
                          <p:cTn id="46" fill="hold">
                            <p:stCondLst>
                              <p:cond delay="1800"/>
                            </p:stCondLst>
                            <p:childTnLst>
                              <p:par>
                                <p:cTn id="47" presetID="53" presetClass="entr" presetSubtype="16"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2" presetClass="entr" presetSubtype="8" fill="hold" nodeType="with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0-#ppt_w/2"/>
                                          </p:val>
                                        </p:tav>
                                        <p:tav tm="100000">
                                          <p:val>
                                            <p:strVal val="#ppt_x"/>
                                          </p:val>
                                        </p:tav>
                                      </p:tavLst>
                                    </p:anim>
                                    <p:anim calcmode="lin" valueType="num">
                                      <p:cBhvr additive="base">
                                        <p:cTn id="55" dur="500" fill="hold"/>
                                        <p:tgtEl>
                                          <p:spTgt spid="23"/>
                                        </p:tgtEl>
                                        <p:attrNameLst>
                                          <p:attrName>ppt_y</p:attrName>
                                        </p:attrNameLst>
                                      </p:cBhvr>
                                      <p:tavLst>
                                        <p:tav tm="0">
                                          <p:val>
                                            <p:strVal val="#ppt_y"/>
                                          </p:val>
                                        </p:tav>
                                        <p:tav tm="100000">
                                          <p:val>
                                            <p:strVal val="#ppt_y"/>
                                          </p:val>
                                        </p:tav>
                                      </p:tavLst>
                                    </p:anim>
                                  </p:childTnLst>
                                </p:cTn>
                              </p:par>
                            </p:childTnLst>
                          </p:cTn>
                        </p:par>
                        <p:par>
                          <p:cTn id="56" fill="hold">
                            <p:stCondLst>
                              <p:cond delay="2300"/>
                            </p:stCondLst>
                            <p:childTnLst>
                              <p:par>
                                <p:cTn id="57" presetID="53" presetClass="entr" presetSubtype="16"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par>
                                <p:cTn id="62" presetID="2" presetClass="entr" presetSubtype="8" fill="hold" nodeType="with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additive="base">
                                        <p:cTn id="64" dur="500" fill="hold"/>
                                        <p:tgtEl>
                                          <p:spTgt spid="32"/>
                                        </p:tgtEl>
                                        <p:attrNameLst>
                                          <p:attrName>ppt_x</p:attrName>
                                        </p:attrNameLst>
                                      </p:cBhvr>
                                      <p:tavLst>
                                        <p:tav tm="0">
                                          <p:val>
                                            <p:strVal val="0-#ppt_w/2"/>
                                          </p:val>
                                        </p:tav>
                                        <p:tav tm="100000">
                                          <p:val>
                                            <p:strVal val="#ppt_x"/>
                                          </p:val>
                                        </p:tav>
                                      </p:tavLst>
                                    </p:anim>
                                    <p:anim calcmode="lin" valueType="num">
                                      <p:cBhvr additive="base">
                                        <p:cTn id="65" dur="500" fill="hold"/>
                                        <p:tgtEl>
                                          <p:spTgt spid="32"/>
                                        </p:tgtEl>
                                        <p:attrNameLst>
                                          <p:attrName>ppt_y</p:attrName>
                                        </p:attrNameLst>
                                      </p:cBhvr>
                                      <p:tavLst>
                                        <p:tav tm="0">
                                          <p:val>
                                            <p:strVal val="#ppt_y"/>
                                          </p:val>
                                        </p:tav>
                                        <p:tav tm="100000">
                                          <p:val>
                                            <p:strVal val="#ppt_y"/>
                                          </p:val>
                                        </p:tav>
                                      </p:tavLst>
                                    </p:anim>
                                  </p:childTnLst>
                                </p:cTn>
                              </p:par>
                            </p:childTnLst>
                          </p:cTn>
                        </p:par>
                        <p:par>
                          <p:cTn id="66" fill="hold">
                            <p:stCondLst>
                              <p:cond delay="2800"/>
                            </p:stCondLst>
                            <p:childTnLst>
                              <p:par>
                                <p:cTn id="67" presetID="53" presetClass="entr" presetSubtype="16" fill="hold" nodeType="after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p:cTn id="69" dur="500" fill="hold"/>
                                        <p:tgtEl>
                                          <p:spTgt spid="37"/>
                                        </p:tgtEl>
                                        <p:attrNameLst>
                                          <p:attrName>ppt_w</p:attrName>
                                        </p:attrNameLst>
                                      </p:cBhvr>
                                      <p:tavLst>
                                        <p:tav tm="0">
                                          <p:val>
                                            <p:fltVal val="0"/>
                                          </p:val>
                                        </p:tav>
                                        <p:tav tm="100000">
                                          <p:val>
                                            <p:strVal val="#ppt_w"/>
                                          </p:val>
                                        </p:tav>
                                      </p:tavLst>
                                    </p:anim>
                                    <p:anim calcmode="lin" valueType="num">
                                      <p:cBhvr>
                                        <p:cTn id="70" dur="500" fill="hold"/>
                                        <p:tgtEl>
                                          <p:spTgt spid="37"/>
                                        </p:tgtEl>
                                        <p:attrNameLst>
                                          <p:attrName>ppt_h</p:attrName>
                                        </p:attrNameLst>
                                      </p:cBhvr>
                                      <p:tavLst>
                                        <p:tav tm="0">
                                          <p:val>
                                            <p:fltVal val="0"/>
                                          </p:val>
                                        </p:tav>
                                        <p:tav tm="100000">
                                          <p:val>
                                            <p:strVal val="#ppt_h"/>
                                          </p:val>
                                        </p:tav>
                                      </p:tavLst>
                                    </p:anim>
                                    <p:animEffect transition="in" filter="fade">
                                      <p:cBhvr>
                                        <p:cTn id="71" dur="500"/>
                                        <p:tgtEl>
                                          <p:spTgt spid="37"/>
                                        </p:tgtEl>
                                      </p:cBhvr>
                                    </p:animEffect>
                                  </p:childTnLst>
                                </p:cTn>
                              </p:par>
                              <p:par>
                                <p:cTn id="72" presetID="2" presetClass="entr" presetSubtype="8" fill="hold" nodeType="withEffect">
                                  <p:stCondLst>
                                    <p:cond delay="0"/>
                                  </p:stCondLst>
                                  <p:childTnLst>
                                    <p:set>
                                      <p:cBhvr>
                                        <p:cTn id="73" dur="1" fill="hold">
                                          <p:stCondLst>
                                            <p:cond delay="0"/>
                                          </p:stCondLst>
                                        </p:cTn>
                                        <p:tgtEl>
                                          <p:spTgt spid="41"/>
                                        </p:tgtEl>
                                        <p:attrNameLst>
                                          <p:attrName>style.visibility</p:attrName>
                                        </p:attrNameLst>
                                      </p:cBhvr>
                                      <p:to>
                                        <p:strVal val="visible"/>
                                      </p:to>
                                    </p:set>
                                    <p:anim calcmode="lin" valueType="num">
                                      <p:cBhvr additive="base">
                                        <p:cTn id="74" dur="500" fill="hold"/>
                                        <p:tgtEl>
                                          <p:spTgt spid="41"/>
                                        </p:tgtEl>
                                        <p:attrNameLst>
                                          <p:attrName>ppt_x</p:attrName>
                                        </p:attrNameLst>
                                      </p:cBhvr>
                                      <p:tavLst>
                                        <p:tav tm="0">
                                          <p:val>
                                            <p:strVal val="0-#ppt_w/2"/>
                                          </p:val>
                                        </p:tav>
                                        <p:tav tm="100000">
                                          <p:val>
                                            <p:strVal val="#ppt_x"/>
                                          </p:val>
                                        </p:tav>
                                      </p:tavLst>
                                    </p:anim>
                                    <p:anim calcmode="lin" valueType="num">
                                      <p:cBhvr additive="base">
                                        <p:cTn id="75"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5304931" y="2777019"/>
            <a:ext cx="1739446" cy="1739446"/>
            <a:chOff x="6738505" y="3422241"/>
            <a:chExt cx="2319798" cy="2319798"/>
          </a:xfrm>
        </p:grpSpPr>
        <p:sp>
          <p:nvSpPr>
            <p:cNvPr id="34" name="椭圆 33"/>
            <p:cNvSpPr/>
            <p:nvPr/>
          </p:nvSpPr>
          <p:spPr>
            <a:xfrm>
              <a:off x="6738505" y="3422241"/>
              <a:ext cx="2319798" cy="2319798"/>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35" name="椭圆 34"/>
            <p:cNvSpPr/>
            <p:nvPr/>
          </p:nvSpPr>
          <p:spPr>
            <a:xfrm>
              <a:off x="6821354" y="3477403"/>
              <a:ext cx="2045203" cy="2045203"/>
            </a:xfrm>
            <a:prstGeom prst="ellipse">
              <a:avLst/>
            </a:prstGeom>
            <a:solidFill>
              <a:sysClr val="window" lastClr="FFFFFF"/>
            </a:solidFill>
            <a:ln w="25400" cap="flat" cmpd="sng" algn="ctr">
              <a:noFill/>
              <a:prstDash val="solid"/>
            </a:ln>
            <a:effectLst>
              <a:innerShdw blurRad="63500" dist="50800" dir="16200000">
                <a:prstClr val="black">
                  <a:alpha val="50000"/>
                </a:prstClr>
              </a:innerShdw>
            </a:effectLst>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36" name="TextBox 35"/>
            <p:cNvSpPr txBox="1"/>
            <p:nvPr/>
          </p:nvSpPr>
          <p:spPr>
            <a:xfrm>
              <a:off x="7063376" y="3876073"/>
              <a:ext cx="1508506" cy="443301"/>
            </a:xfrm>
            <a:prstGeom prst="rect">
              <a:avLst/>
            </a:prstGeom>
            <a:noFill/>
          </p:spPr>
          <p:txBody>
            <a:bodyPr wrap="square" rtlCol="0">
              <a:spAutoFit/>
            </a:bodyPr>
            <a:lstStyle/>
            <a:p>
              <a:pPr>
                <a:lnSpc>
                  <a:spcPct val="130000"/>
                </a:lnSpc>
              </a:pPr>
              <a:r>
                <a:rPr lang="zh-CN" altLang="en-US" sz="1200" dirty="0">
                  <a:solidFill>
                    <a:srgbClr val="FF0000"/>
                  </a:solidFill>
                  <a:latin typeface="微软雅黑" pitchFamily="34" charset="-122"/>
                  <a:ea typeface="微软雅黑" pitchFamily="34" charset="-122"/>
                </a:rPr>
                <a:t>您的小标题</a:t>
              </a:r>
            </a:p>
          </p:txBody>
        </p:sp>
        <p:sp>
          <p:nvSpPr>
            <p:cNvPr id="37" name="TextBox 36"/>
            <p:cNvSpPr txBox="1"/>
            <p:nvPr/>
          </p:nvSpPr>
          <p:spPr>
            <a:xfrm>
              <a:off x="7051653" y="4231987"/>
              <a:ext cx="1847093" cy="403280"/>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sp>
          <p:nvSpPr>
            <p:cNvPr id="38" name="TextBox 37"/>
            <p:cNvSpPr txBox="1"/>
            <p:nvPr/>
          </p:nvSpPr>
          <p:spPr>
            <a:xfrm>
              <a:off x="7063376" y="4520542"/>
              <a:ext cx="1676290" cy="683422"/>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或通过复制您的文本后在此框中</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sp>
        <p:nvSpPr>
          <p:cNvPr id="39" name="TextBox 38"/>
          <p:cNvSpPr txBox="1"/>
          <p:nvPr/>
        </p:nvSpPr>
        <p:spPr>
          <a:xfrm>
            <a:off x="3330239" y="1779944"/>
            <a:ext cx="1066438" cy="39241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500" kern="0" dirty="0">
                <a:solidFill>
                  <a:sysClr val="windowText" lastClr="000000">
                    <a:lumMod val="75000"/>
                    <a:lumOff val="25000"/>
                  </a:sysClr>
                </a:solidFill>
                <a:latin typeface="微软雅黑" pitchFamily="34" charset="-122"/>
                <a:ea typeface="微软雅黑" pitchFamily="34" charset="-122"/>
              </a:rPr>
              <a:t>您的标题</a:t>
            </a:r>
          </a:p>
        </p:txBody>
      </p:sp>
      <p:sp>
        <p:nvSpPr>
          <p:cNvPr id="40" name="TextBox 39"/>
          <p:cNvSpPr txBox="1"/>
          <p:nvPr/>
        </p:nvSpPr>
        <p:spPr>
          <a:xfrm>
            <a:off x="3318826" y="2103904"/>
            <a:ext cx="2398893" cy="72250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sp>
        <p:nvSpPr>
          <p:cNvPr id="41" name="TextBox 40"/>
          <p:cNvSpPr txBox="1"/>
          <p:nvPr/>
        </p:nvSpPr>
        <p:spPr>
          <a:xfrm>
            <a:off x="853615" y="4189169"/>
            <a:ext cx="1990593" cy="72250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sp>
        <p:nvSpPr>
          <p:cNvPr id="42" name="TextBox 41"/>
          <p:cNvSpPr txBox="1"/>
          <p:nvPr/>
        </p:nvSpPr>
        <p:spPr>
          <a:xfrm>
            <a:off x="6679646" y="1615559"/>
            <a:ext cx="1066438" cy="39241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500" kern="0" dirty="0">
                <a:solidFill>
                  <a:sysClr val="windowText" lastClr="000000">
                    <a:lumMod val="75000"/>
                    <a:lumOff val="25000"/>
                  </a:sysClr>
                </a:solidFill>
                <a:latin typeface="微软雅黑" pitchFamily="34" charset="-122"/>
                <a:ea typeface="微软雅黑" pitchFamily="34" charset="-122"/>
              </a:rPr>
              <a:t>您的标题</a:t>
            </a:r>
          </a:p>
        </p:txBody>
      </p:sp>
      <p:sp>
        <p:nvSpPr>
          <p:cNvPr id="43" name="TextBox 42"/>
          <p:cNvSpPr txBox="1"/>
          <p:nvPr/>
        </p:nvSpPr>
        <p:spPr>
          <a:xfrm>
            <a:off x="6668233" y="1939520"/>
            <a:ext cx="1831111" cy="72250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nvGrpSpPr>
          <p:cNvPr id="44" name="组合 43"/>
          <p:cNvGrpSpPr/>
          <p:nvPr/>
        </p:nvGrpSpPr>
        <p:grpSpPr>
          <a:xfrm>
            <a:off x="3311575" y="3097557"/>
            <a:ext cx="2152500" cy="2059635"/>
            <a:chOff x="4080080" y="3849723"/>
            <a:chExt cx="2870665" cy="2746816"/>
          </a:xfrm>
        </p:grpSpPr>
        <p:sp>
          <p:nvSpPr>
            <p:cNvPr id="45" name="椭圆 5"/>
            <p:cNvSpPr/>
            <p:nvPr/>
          </p:nvSpPr>
          <p:spPr>
            <a:xfrm rot="19406748">
              <a:off x="4103690" y="3849723"/>
              <a:ext cx="2847055" cy="2746816"/>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46" name="椭圆 45"/>
            <p:cNvSpPr/>
            <p:nvPr/>
          </p:nvSpPr>
          <p:spPr>
            <a:xfrm rot="19406748">
              <a:off x="4080080" y="4096062"/>
              <a:ext cx="2154098" cy="2154098"/>
            </a:xfrm>
            <a:prstGeom prst="ellipse">
              <a:avLst/>
            </a:prstGeom>
            <a:solidFill>
              <a:sysClr val="window" lastClr="FFFFFF"/>
            </a:solidFill>
            <a:ln w="25400" cap="flat" cmpd="sng" algn="ctr">
              <a:noFill/>
              <a:prstDash val="solid"/>
            </a:ln>
            <a:effectLst>
              <a:innerShdw blurRad="63500" dist="50800" dir="16200000">
                <a:prstClr val="black">
                  <a:alpha val="50000"/>
                </a:prstClr>
              </a:innerShdw>
            </a:effectLst>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47" name="TextBox 46"/>
            <p:cNvSpPr txBox="1"/>
            <p:nvPr/>
          </p:nvSpPr>
          <p:spPr>
            <a:xfrm>
              <a:off x="4244846" y="4545323"/>
              <a:ext cx="1557555" cy="443301"/>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200" kern="0" dirty="0">
                  <a:solidFill>
                    <a:srgbClr val="FF0000"/>
                  </a:solidFill>
                  <a:latin typeface="微软雅黑" pitchFamily="34" charset="-122"/>
                  <a:ea typeface="微软雅黑" pitchFamily="34" charset="-122"/>
                </a:rPr>
                <a:t>您的小标题</a:t>
              </a:r>
            </a:p>
          </p:txBody>
        </p:sp>
        <p:sp>
          <p:nvSpPr>
            <p:cNvPr id="48" name="TextBox 47"/>
            <p:cNvSpPr txBox="1"/>
            <p:nvPr/>
          </p:nvSpPr>
          <p:spPr>
            <a:xfrm>
              <a:off x="4251024" y="4943682"/>
              <a:ext cx="2018560" cy="963563"/>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grpSp>
        <p:nvGrpSpPr>
          <p:cNvPr id="49" name="组合 48"/>
          <p:cNvGrpSpPr/>
          <p:nvPr/>
        </p:nvGrpSpPr>
        <p:grpSpPr>
          <a:xfrm>
            <a:off x="1309413" y="2018770"/>
            <a:ext cx="2134797" cy="2059635"/>
            <a:chOff x="1409913" y="2411007"/>
            <a:chExt cx="2847055" cy="2746816"/>
          </a:xfrm>
        </p:grpSpPr>
        <p:sp>
          <p:nvSpPr>
            <p:cNvPr id="50" name="椭圆 5"/>
            <p:cNvSpPr/>
            <p:nvPr/>
          </p:nvSpPr>
          <p:spPr>
            <a:xfrm>
              <a:off x="1409913" y="2411007"/>
              <a:ext cx="2847055" cy="2746816"/>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51" name="椭圆 50"/>
            <p:cNvSpPr/>
            <p:nvPr/>
          </p:nvSpPr>
          <p:spPr>
            <a:xfrm>
              <a:off x="1504437" y="2459810"/>
              <a:ext cx="2154098" cy="2154098"/>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52" name="TextBox 51"/>
            <p:cNvSpPr txBox="1"/>
            <p:nvPr/>
          </p:nvSpPr>
          <p:spPr>
            <a:xfrm>
              <a:off x="1715858" y="2883115"/>
              <a:ext cx="1422247" cy="443301"/>
            </a:xfrm>
            <a:prstGeom prst="rect">
              <a:avLst/>
            </a:prstGeom>
            <a:noFill/>
          </p:spPr>
          <p:txBody>
            <a:bodyPr wrap="square" rtlCol="0">
              <a:spAutoFit/>
            </a:bodyPr>
            <a:lstStyle/>
            <a:p>
              <a:pPr>
                <a:lnSpc>
                  <a:spcPct val="130000"/>
                </a:lnSpc>
              </a:pPr>
              <a:r>
                <a:rPr lang="zh-CN" altLang="en-US" sz="1200" dirty="0">
                  <a:solidFill>
                    <a:srgbClr val="FF0000"/>
                  </a:solidFill>
                  <a:latin typeface="微软雅黑" pitchFamily="34" charset="-122"/>
                  <a:ea typeface="微软雅黑" pitchFamily="34" charset="-122"/>
                </a:rPr>
                <a:t>您的小标题</a:t>
              </a:r>
            </a:p>
          </p:txBody>
        </p:sp>
        <p:sp>
          <p:nvSpPr>
            <p:cNvPr id="53" name="TextBox 52"/>
            <p:cNvSpPr txBox="1"/>
            <p:nvPr/>
          </p:nvSpPr>
          <p:spPr>
            <a:xfrm>
              <a:off x="1663422" y="3281474"/>
              <a:ext cx="2018559" cy="963563"/>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sp>
        <p:nvSpPr>
          <p:cNvPr id="54" name="TextBox 53"/>
          <p:cNvSpPr txBox="1"/>
          <p:nvPr/>
        </p:nvSpPr>
        <p:spPr>
          <a:xfrm>
            <a:off x="865027" y="3865209"/>
            <a:ext cx="1066438" cy="39241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500" kern="0" dirty="0">
                <a:solidFill>
                  <a:sysClr val="windowText" lastClr="000000">
                    <a:lumMod val="75000"/>
                    <a:lumOff val="25000"/>
                  </a:sysClr>
                </a:solidFill>
                <a:latin typeface="微软雅黑" pitchFamily="34" charset="-122"/>
                <a:ea typeface="微软雅黑" pitchFamily="34" charset="-122"/>
              </a:rPr>
              <a:t>您的标题</a:t>
            </a:r>
          </a:p>
        </p:txBody>
      </p:sp>
      <p:grpSp>
        <p:nvGrpSpPr>
          <p:cNvPr id="55" name="组合 54"/>
          <p:cNvGrpSpPr/>
          <p:nvPr/>
        </p:nvGrpSpPr>
        <p:grpSpPr>
          <a:xfrm>
            <a:off x="5792493" y="2229488"/>
            <a:ext cx="675117" cy="812338"/>
            <a:chOff x="7388737" y="2692031"/>
            <a:chExt cx="900365" cy="1083368"/>
          </a:xfrm>
        </p:grpSpPr>
        <p:sp>
          <p:nvSpPr>
            <p:cNvPr id="56" name="椭圆 55"/>
            <p:cNvSpPr/>
            <p:nvPr/>
          </p:nvSpPr>
          <p:spPr>
            <a:xfrm>
              <a:off x="7388737" y="2800047"/>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57" name="TextBox 56"/>
            <p:cNvSpPr txBox="1"/>
            <p:nvPr/>
          </p:nvSpPr>
          <p:spPr>
            <a:xfrm>
              <a:off x="7455234" y="2692031"/>
              <a:ext cx="833868" cy="1083368"/>
            </a:xfrm>
            <a:prstGeom prst="rect">
              <a:avLst/>
            </a:prstGeom>
            <a:noFill/>
          </p:spPr>
          <p:txBody>
            <a:bodyPr wrap="square" rtlCol="0">
              <a:spAutoFit/>
            </a:bodyPr>
            <a:lstStyle/>
            <a:p>
              <a:pPr algn="ctr" defTabSz="685617" fontAlgn="auto">
                <a:lnSpc>
                  <a:spcPct val="130000"/>
                </a:lnSpc>
                <a:spcBef>
                  <a:spcPts val="0"/>
                </a:spcBef>
                <a:spcAft>
                  <a:spcPts val="0"/>
                </a:spcAft>
                <a:defRPr/>
              </a:pPr>
              <a:r>
                <a:rPr lang="en-US" altLang="zh-CN" sz="3599" kern="0" dirty="0">
                  <a:solidFill>
                    <a:sysClr val="window" lastClr="FFFFFF"/>
                  </a:solidFill>
                  <a:latin typeface="Britannic Bold" pitchFamily="34" charset="0"/>
                  <a:ea typeface="微软雅黑" pitchFamily="34" charset="-122"/>
                </a:rPr>
                <a:t>3</a:t>
              </a:r>
              <a:endParaRPr lang="zh-CN" altLang="en-US" sz="3599" kern="0" dirty="0">
                <a:solidFill>
                  <a:sysClr val="window" lastClr="FFFFFF"/>
                </a:solidFill>
                <a:latin typeface="Britannic Bold" pitchFamily="34" charset="0"/>
                <a:ea typeface="微软雅黑" pitchFamily="34" charset="-122"/>
              </a:endParaRPr>
            </a:p>
          </p:txBody>
        </p:sp>
      </p:grpSp>
      <p:grpSp>
        <p:nvGrpSpPr>
          <p:cNvPr id="58" name="组合 57"/>
          <p:cNvGrpSpPr/>
          <p:nvPr/>
        </p:nvGrpSpPr>
        <p:grpSpPr>
          <a:xfrm>
            <a:off x="3758546" y="2715430"/>
            <a:ext cx="675117" cy="812338"/>
            <a:chOff x="4676180" y="3340103"/>
            <a:chExt cx="900365" cy="1083369"/>
          </a:xfrm>
        </p:grpSpPr>
        <p:sp>
          <p:nvSpPr>
            <p:cNvPr id="59" name="椭圆 58"/>
            <p:cNvSpPr/>
            <p:nvPr/>
          </p:nvSpPr>
          <p:spPr>
            <a:xfrm>
              <a:off x="4676180" y="3450922"/>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0" name="TextBox 59"/>
            <p:cNvSpPr txBox="1"/>
            <p:nvPr/>
          </p:nvSpPr>
          <p:spPr>
            <a:xfrm>
              <a:off x="4711145" y="3340103"/>
              <a:ext cx="833868" cy="1083369"/>
            </a:xfrm>
            <a:prstGeom prst="rect">
              <a:avLst/>
            </a:prstGeom>
            <a:noFill/>
          </p:spPr>
          <p:txBody>
            <a:bodyPr wrap="square" rtlCol="0">
              <a:spAutoFit/>
            </a:bodyPr>
            <a:lstStyle/>
            <a:p>
              <a:pPr algn="ctr" defTabSz="685617" fontAlgn="auto">
                <a:lnSpc>
                  <a:spcPct val="130000"/>
                </a:lnSpc>
                <a:spcBef>
                  <a:spcPts val="0"/>
                </a:spcBef>
                <a:spcAft>
                  <a:spcPts val="0"/>
                </a:spcAft>
                <a:defRPr/>
              </a:pPr>
              <a:r>
                <a:rPr lang="en-US" altLang="zh-CN" sz="3599" kern="0" dirty="0">
                  <a:solidFill>
                    <a:sysClr val="window" lastClr="FFFFFF"/>
                  </a:solidFill>
                  <a:latin typeface="Britannic Bold" pitchFamily="34" charset="0"/>
                  <a:ea typeface="微软雅黑" pitchFamily="34" charset="-122"/>
                </a:rPr>
                <a:t>2</a:t>
              </a:r>
              <a:endParaRPr lang="zh-CN" altLang="en-US" sz="3599" kern="0" dirty="0">
                <a:solidFill>
                  <a:sysClr val="window" lastClr="FFFFFF"/>
                </a:solidFill>
                <a:latin typeface="Britannic Bold" pitchFamily="34" charset="0"/>
                <a:ea typeface="微软雅黑" pitchFamily="34" charset="-122"/>
              </a:endParaRPr>
            </a:p>
          </p:txBody>
        </p:sp>
      </p:grpSp>
      <p:grpSp>
        <p:nvGrpSpPr>
          <p:cNvPr id="61" name="组合 60"/>
          <p:cNvGrpSpPr/>
          <p:nvPr/>
        </p:nvGrpSpPr>
        <p:grpSpPr>
          <a:xfrm>
            <a:off x="2081223" y="1594826"/>
            <a:ext cx="675117" cy="812338"/>
            <a:chOff x="2439232" y="1845618"/>
            <a:chExt cx="900365" cy="1083368"/>
          </a:xfrm>
        </p:grpSpPr>
        <p:sp>
          <p:nvSpPr>
            <p:cNvPr id="62" name="椭圆 61"/>
            <p:cNvSpPr/>
            <p:nvPr/>
          </p:nvSpPr>
          <p:spPr>
            <a:xfrm>
              <a:off x="2439232" y="1942357"/>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3" name="TextBox 62"/>
            <p:cNvSpPr txBox="1"/>
            <p:nvPr/>
          </p:nvSpPr>
          <p:spPr>
            <a:xfrm>
              <a:off x="2478897" y="1845618"/>
              <a:ext cx="833868" cy="1083368"/>
            </a:xfrm>
            <a:prstGeom prst="rect">
              <a:avLst/>
            </a:prstGeom>
            <a:noFill/>
          </p:spPr>
          <p:txBody>
            <a:bodyPr wrap="square" rtlCol="0">
              <a:spAutoFit/>
            </a:bodyPr>
            <a:lstStyle/>
            <a:p>
              <a:pPr algn="ctr" defTabSz="685617" fontAlgn="auto">
                <a:lnSpc>
                  <a:spcPct val="130000"/>
                </a:lnSpc>
                <a:spcBef>
                  <a:spcPts val="0"/>
                </a:spcBef>
                <a:spcAft>
                  <a:spcPts val="0"/>
                </a:spcAft>
                <a:defRPr/>
              </a:pPr>
              <a:r>
                <a:rPr lang="en-US" altLang="zh-CN" sz="3599" kern="0" dirty="0">
                  <a:solidFill>
                    <a:sysClr val="window" lastClr="FFFFFF"/>
                  </a:solidFill>
                  <a:latin typeface="Britannic Bold" pitchFamily="34" charset="0"/>
                  <a:ea typeface="微软雅黑" pitchFamily="34" charset="-122"/>
                </a:rPr>
                <a:t>1</a:t>
              </a:r>
              <a:endParaRPr lang="zh-CN" altLang="en-US" sz="3599" kern="0" dirty="0">
                <a:solidFill>
                  <a:sysClr val="window" lastClr="FFFFFF"/>
                </a:solidFill>
                <a:latin typeface="Britannic Bold" pitchFamily="34" charset="0"/>
                <a:ea typeface="微软雅黑" pitchFamily="34" charset="-122"/>
              </a:endParaRPr>
            </a:p>
          </p:txBody>
        </p:sp>
      </p:gr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250" fill="hold"/>
                                        <p:tgtEl>
                                          <p:spTgt spid="49"/>
                                        </p:tgtEl>
                                        <p:attrNameLst>
                                          <p:attrName>ppt_x</p:attrName>
                                        </p:attrNameLst>
                                      </p:cBhvr>
                                      <p:tavLst>
                                        <p:tav tm="0">
                                          <p:val>
                                            <p:strVal val="0-#ppt_w/2"/>
                                          </p:val>
                                        </p:tav>
                                        <p:tav tm="100000">
                                          <p:val>
                                            <p:strVal val="#ppt_x"/>
                                          </p:val>
                                        </p:tav>
                                      </p:tavLst>
                                    </p:anim>
                                    <p:anim calcmode="lin" valueType="num">
                                      <p:cBhvr additive="base">
                                        <p:cTn id="8" dur="25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250"/>
                            </p:stCondLst>
                            <p:childTnLst>
                              <p:par>
                                <p:cTn id="10" presetID="22" presetClass="entr" presetSubtype="8"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wipe(left)">
                                      <p:cBhvr>
                                        <p:cTn id="12" dur="250"/>
                                        <p:tgtEl>
                                          <p:spTgt spid="61"/>
                                        </p:tgtEl>
                                      </p:cBhvr>
                                    </p:animEffect>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250"/>
                                        <p:tgtEl>
                                          <p:spTgt spid="54"/>
                                        </p:tgtEl>
                                      </p:cBhvr>
                                    </p:animEffect>
                                    <p:anim calcmode="lin" valueType="num">
                                      <p:cBhvr>
                                        <p:cTn id="17" dur="250" fill="hold"/>
                                        <p:tgtEl>
                                          <p:spTgt spid="54"/>
                                        </p:tgtEl>
                                        <p:attrNameLst>
                                          <p:attrName>ppt_x</p:attrName>
                                        </p:attrNameLst>
                                      </p:cBhvr>
                                      <p:tavLst>
                                        <p:tav tm="0">
                                          <p:val>
                                            <p:strVal val="#ppt_x"/>
                                          </p:val>
                                        </p:tav>
                                        <p:tav tm="100000">
                                          <p:val>
                                            <p:strVal val="#ppt_x"/>
                                          </p:val>
                                        </p:tav>
                                      </p:tavLst>
                                    </p:anim>
                                    <p:anim calcmode="lin" valueType="num">
                                      <p:cBhvr>
                                        <p:cTn id="18" dur="250" fill="hold"/>
                                        <p:tgtEl>
                                          <p:spTgt spid="54"/>
                                        </p:tgtEl>
                                        <p:attrNameLst>
                                          <p:attrName>ppt_y</p:attrName>
                                        </p:attrNameLst>
                                      </p:cBhvr>
                                      <p:tavLst>
                                        <p:tav tm="0">
                                          <p:val>
                                            <p:strVal val="#ppt_y+.1"/>
                                          </p:val>
                                        </p:tav>
                                        <p:tav tm="100000">
                                          <p:val>
                                            <p:strVal val="#ppt_y"/>
                                          </p:val>
                                        </p:tav>
                                      </p:tavLst>
                                    </p:anim>
                                  </p:childTnLst>
                                </p:cTn>
                              </p:par>
                            </p:childTnLst>
                          </p:cTn>
                        </p:par>
                        <p:par>
                          <p:cTn id="19" fill="hold">
                            <p:stCondLst>
                              <p:cond delay="750"/>
                            </p:stCondLst>
                            <p:childTnLst>
                              <p:par>
                                <p:cTn id="20" presetID="42" presetClass="entr" presetSubtype="0"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250"/>
                                        <p:tgtEl>
                                          <p:spTgt spid="41"/>
                                        </p:tgtEl>
                                      </p:cBhvr>
                                    </p:animEffect>
                                    <p:anim calcmode="lin" valueType="num">
                                      <p:cBhvr>
                                        <p:cTn id="23" dur="250" fill="hold"/>
                                        <p:tgtEl>
                                          <p:spTgt spid="41"/>
                                        </p:tgtEl>
                                        <p:attrNameLst>
                                          <p:attrName>ppt_x</p:attrName>
                                        </p:attrNameLst>
                                      </p:cBhvr>
                                      <p:tavLst>
                                        <p:tav tm="0">
                                          <p:val>
                                            <p:strVal val="#ppt_x"/>
                                          </p:val>
                                        </p:tav>
                                        <p:tav tm="100000">
                                          <p:val>
                                            <p:strVal val="#ppt_x"/>
                                          </p:val>
                                        </p:tav>
                                      </p:tavLst>
                                    </p:anim>
                                    <p:anim calcmode="lin" valueType="num">
                                      <p:cBhvr>
                                        <p:cTn id="24" dur="250" fill="hold"/>
                                        <p:tgtEl>
                                          <p:spTgt spid="41"/>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2" presetClass="entr" presetSubtype="9" fill="hold" nodeType="after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additive="base">
                                        <p:cTn id="28" dur="250" fill="hold"/>
                                        <p:tgtEl>
                                          <p:spTgt spid="44"/>
                                        </p:tgtEl>
                                        <p:attrNameLst>
                                          <p:attrName>ppt_x</p:attrName>
                                        </p:attrNameLst>
                                      </p:cBhvr>
                                      <p:tavLst>
                                        <p:tav tm="0">
                                          <p:val>
                                            <p:strVal val="0-#ppt_w/2"/>
                                          </p:val>
                                        </p:tav>
                                        <p:tav tm="100000">
                                          <p:val>
                                            <p:strVal val="#ppt_x"/>
                                          </p:val>
                                        </p:tav>
                                      </p:tavLst>
                                    </p:anim>
                                    <p:anim calcmode="lin" valueType="num">
                                      <p:cBhvr additive="base">
                                        <p:cTn id="29" dur="250" fill="hold"/>
                                        <p:tgtEl>
                                          <p:spTgt spid="44"/>
                                        </p:tgtEl>
                                        <p:attrNameLst>
                                          <p:attrName>ppt_y</p:attrName>
                                        </p:attrNameLst>
                                      </p:cBhvr>
                                      <p:tavLst>
                                        <p:tav tm="0">
                                          <p:val>
                                            <p:strVal val="0-#ppt_h/2"/>
                                          </p:val>
                                        </p:tav>
                                        <p:tav tm="100000">
                                          <p:val>
                                            <p:strVal val="#ppt_y"/>
                                          </p:val>
                                        </p:tav>
                                      </p:tavLst>
                                    </p:anim>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250"/>
                                        <p:tgtEl>
                                          <p:spTgt spid="58"/>
                                        </p:tgtEl>
                                      </p:cBhvr>
                                    </p:animEffect>
                                  </p:childTnLst>
                                </p:cTn>
                              </p:par>
                            </p:childTnLst>
                          </p:cTn>
                        </p:par>
                        <p:par>
                          <p:cTn id="34" fill="hold">
                            <p:stCondLst>
                              <p:cond delay="1500"/>
                            </p:stCondLst>
                            <p:childTnLst>
                              <p:par>
                                <p:cTn id="35" presetID="42"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250"/>
                                        <p:tgtEl>
                                          <p:spTgt spid="39"/>
                                        </p:tgtEl>
                                      </p:cBhvr>
                                    </p:animEffect>
                                    <p:anim calcmode="lin" valueType="num">
                                      <p:cBhvr>
                                        <p:cTn id="38" dur="250" fill="hold"/>
                                        <p:tgtEl>
                                          <p:spTgt spid="39"/>
                                        </p:tgtEl>
                                        <p:attrNameLst>
                                          <p:attrName>ppt_x</p:attrName>
                                        </p:attrNameLst>
                                      </p:cBhvr>
                                      <p:tavLst>
                                        <p:tav tm="0">
                                          <p:val>
                                            <p:strVal val="#ppt_x"/>
                                          </p:val>
                                        </p:tav>
                                        <p:tav tm="100000">
                                          <p:val>
                                            <p:strVal val="#ppt_x"/>
                                          </p:val>
                                        </p:tav>
                                      </p:tavLst>
                                    </p:anim>
                                    <p:anim calcmode="lin" valueType="num">
                                      <p:cBhvr>
                                        <p:cTn id="39" dur="250" fill="hold"/>
                                        <p:tgtEl>
                                          <p:spTgt spid="39"/>
                                        </p:tgtEl>
                                        <p:attrNameLst>
                                          <p:attrName>ppt_y</p:attrName>
                                        </p:attrNameLst>
                                      </p:cBhvr>
                                      <p:tavLst>
                                        <p:tav tm="0">
                                          <p:val>
                                            <p:strVal val="#ppt_y+.1"/>
                                          </p:val>
                                        </p:tav>
                                        <p:tav tm="100000">
                                          <p:val>
                                            <p:strVal val="#ppt_y"/>
                                          </p:val>
                                        </p:tav>
                                      </p:tavLst>
                                    </p:anim>
                                  </p:childTnLst>
                                </p:cTn>
                              </p:par>
                            </p:childTnLst>
                          </p:cTn>
                        </p:par>
                        <p:par>
                          <p:cTn id="40" fill="hold">
                            <p:stCondLst>
                              <p:cond delay="1750"/>
                            </p:stCondLst>
                            <p:childTnLst>
                              <p:par>
                                <p:cTn id="41" presetID="42" presetClass="entr" presetSubtype="0"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250"/>
                                        <p:tgtEl>
                                          <p:spTgt spid="40"/>
                                        </p:tgtEl>
                                      </p:cBhvr>
                                    </p:animEffect>
                                    <p:anim calcmode="lin" valueType="num">
                                      <p:cBhvr>
                                        <p:cTn id="44" dur="250" fill="hold"/>
                                        <p:tgtEl>
                                          <p:spTgt spid="40"/>
                                        </p:tgtEl>
                                        <p:attrNameLst>
                                          <p:attrName>ppt_x</p:attrName>
                                        </p:attrNameLst>
                                      </p:cBhvr>
                                      <p:tavLst>
                                        <p:tav tm="0">
                                          <p:val>
                                            <p:strVal val="#ppt_x"/>
                                          </p:val>
                                        </p:tav>
                                        <p:tav tm="100000">
                                          <p:val>
                                            <p:strVal val="#ppt_x"/>
                                          </p:val>
                                        </p:tav>
                                      </p:tavLst>
                                    </p:anim>
                                    <p:anim calcmode="lin" valueType="num">
                                      <p:cBhvr>
                                        <p:cTn id="45" dur="250" fill="hold"/>
                                        <p:tgtEl>
                                          <p:spTgt spid="40"/>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2" presetClass="entr" presetSubtype="9"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250" fill="hold"/>
                                        <p:tgtEl>
                                          <p:spTgt spid="33"/>
                                        </p:tgtEl>
                                        <p:attrNameLst>
                                          <p:attrName>ppt_x</p:attrName>
                                        </p:attrNameLst>
                                      </p:cBhvr>
                                      <p:tavLst>
                                        <p:tav tm="0">
                                          <p:val>
                                            <p:strVal val="0-#ppt_w/2"/>
                                          </p:val>
                                        </p:tav>
                                        <p:tav tm="100000">
                                          <p:val>
                                            <p:strVal val="#ppt_x"/>
                                          </p:val>
                                        </p:tav>
                                      </p:tavLst>
                                    </p:anim>
                                    <p:anim calcmode="lin" valueType="num">
                                      <p:cBhvr additive="base">
                                        <p:cTn id="50" dur="250" fill="hold"/>
                                        <p:tgtEl>
                                          <p:spTgt spid="33"/>
                                        </p:tgtEl>
                                        <p:attrNameLst>
                                          <p:attrName>ppt_y</p:attrName>
                                        </p:attrNameLst>
                                      </p:cBhvr>
                                      <p:tavLst>
                                        <p:tav tm="0">
                                          <p:val>
                                            <p:strVal val="0-#ppt_h/2"/>
                                          </p:val>
                                        </p:tav>
                                        <p:tav tm="100000">
                                          <p:val>
                                            <p:strVal val="#ppt_y"/>
                                          </p:val>
                                        </p:tav>
                                      </p:tavLst>
                                    </p:anim>
                                  </p:childTnLst>
                                </p:cTn>
                              </p:par>
                            </p:childTnLst>
                          </p:cTn>
                        </p:par>
                        <p:par>
                          <p:cTn id="51" fill="hold">
                            <p:stCondLst>
                              <p:cond delay="2250"/>
                            </p:stCondLst>
                            <p:childTnLst>
                              <p:par>
                                <p:cTn id="52" presetID="22" presetClass="entr" presetSubtype="8" fill="hold" nodeType="after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wipe(left)">
                                      <p:cBhvr>
                                        <p:cTn id="54" dur="250"/>
                                        <p:tgtEl>
                                          <p:spTgt spid="55"/>
                                        </p:tgtEl>
                                      </p:cBhvr>
                                    </p:animEffect>
                                  </p:childTnLst>
                                </p:cTn>
                              </p:par>
                            </p:childTnLst>
                          </p:cTn>
                        </p:par>
                        <p:par>
                          <p:cTn id="55" fill="hold">
                            <p:stCondLst>
                              <p:cond delay="2500"/>
                            </p:stCondLst>
                            <p:childTnLst>
                              <p:par>
                                <p:cTn id="56" presetID="42" presetClass="entr" presetSubtype="0" fill="hold" grpId="0" nodeType="after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250"/>
                                        <p:tgtEl>
                                          <p:spTgt spid="42"/>
                                        </p:tgtEl>
                                      </p:cBhvr>
                                    </p:animEffect>
                                    <p:anim calcmode="lin" valueType="num">
                                      <p:cBhvr>
                                        <p:cTn id="59" dur="250" fill="hold"/>
                                        <p:tgtEl>
                                          <p:spTgt spid="42"/>
                                        </p:tgtEl>
                                        <p:attrNameLst>
                                          <p:attrName>ppt_x</p:attrName>
                                        </p:attrNameLst>
                                      </p:cBhvr>
                                      <p:tavLst>
                                        <p:tav tm="0">
                                          <p:val>
                                            <p:strVal val="#ppt_x"/>
                                          </p:val>
                                        </p:tav>
                                        <p:tav tm="100000">
                                          <p:val>
                                            <p:strVal val="#ppt_x"/>
                                          </p:val>
                                        </p:tav>
                                      </p:tavLst>
                                    </p:anim>
                                    <p:anim calcmode="lin" valueType="num">
                                      <p:cBhvr>
                                        <p:cTn id="60" dur="250" fill="hold"/>
                                        <p:tgtEl>
                                          <p:spTgt spid="42"/>
                                        </p:tgtEl>
                                        <p:attrNameLst>
                                          <p:attrName>ppt_y</p:attrName>
                                        </p:attrNameLst>
                                      </p:cBhvr>
                                      <p:tavLst>
                                        <p:tav tm="0">
                                          <p:val>
                                            <p:strVal val="#ppt_y+.1"/>
                                          </p:val>
                                        </p:tav>
                                        <p:tav tm="100000">
                                          <p:val>
                                            <p:strVal val="#ppt_y"/>
                                          </p:val>
                                        </p:tav>
                                      </p:tavLst>
                                    </p:anim>
                                  </p:childTnLst>
                                </p:cTn>
                              </p:par>
                            </p:childTnLst>
                          </p:cTn>
                        </p:par>
                        <p:par>
                          <p:cTn id="61" fill="hold">
                            <p:stCondLst>
                              <p:cond delay="2750"/>
                            </p:stCondLst>
                            <p:childTnLst>
                              <p:par>
                                <p:cTn id="62" presetID="42" presetClass="entr" presetSubtype="0" fill="hold" grpId="0" nodeType="after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fade">
                                      <p:cBhvr>
                                        <p:cTn id="64" dur="250"/>
                                        <p:tgtEl>
                                          <p:spTgt spid="43"/>
                                        </p:tgtEl>
                                      </p:cBhvr>
                                    </p:animEffect>
                                    <p:anim calcmode="lin" valueType="num">
                                      <p:cBhvr>
                                        <p:cTn id="65" dur="250" fill="hold"/>
                                        <p:tgtEl>
                                          <p:spTgt spid="43"/>
                                        </p:tgtEl>
                                        <p:attrNameLst>
                                          <p:attrName>ppt_x</p:attrName>
                                        </p:attrNameLst>
                                      </p:cBhvr>
                                      <p:tavLst>
                                        <p:tav tm="0">
                                          <p:val>
                                            <p:strVal val="#ppt_x"/>
                                          </p:val>
                                        </p:tav>
                                        <p:tav tm="100000">
                                          <p:val>
                                            <p:strVal val="#ppt_x"/>
                                          </p:val>
                                        </p:tav>
                                      </p:tavLst>
                                    </p:anim>
                                    <p:anim calcmode="lin" valueType="num">
                                      <p:cBhvr>
                                        <p:cTn id="66" dur="25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5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2"/>
          <p:cNvGrpSpPr>
            <a:grpSpLocks/>
          </p:cNvGrpSpPr>
          <p:nvPr/>
        </p:nvGrpSpPr>
        <p:grpSpPr bwMode="auto">
          <a:xfrm>
            <a:off x="1238588" y="2168585"/>
            <a:ext cx="2484551" cy="2484551"/>
            <a:chOff x="0" y="0"/>
            <a:chExt cx="2754000" cy="2754000"/>
          </a:xfrm>
          <a:effectLst/>
        </p:grpSpPr>
        <p:grpSp>
          <p:nvGrpSpPr>
            <p:cNvPr id="35" name="Group 3"/>
            <p:cNvGrpSpPr>
              <a:grpSpLocks noChangeAspect="1"/>
            </p:cNvGrpSpPr>
            <p:nvPr/>
          </p:nvGrpSpPr>
          <p:grpSpPr bwMode="auto">
            <a:xfrm>
              <a:off x="0" y="0"/>
              <a:ext cx="2754000" cy="2754000"/>
              <a:chOff x="0" y="0"/>
              <a:chExt cx="3060000" cy="3060000"/>
            </a:xfrm>
          </p:grpSpPr>
          <p:sp>
            <p:nvSpPr>
              <p:cNvPr id="37" name="椭圆 29"/>
              <p:cNvSpPr>
                <a:spLocks noChangeAspect="1"/>
              </p:cNvSpPr>
              <p:nvPr/>
            </p:nvSpPr>
            <p:spPr bwMode="auto">
              <a:xfrm>
                <a:off x="0" y="0"/>
                <a:ext cx="3060000" cy="3060000"/>
              </a:xfrm>
              <a:prstGeom prst="ellipse">
                <a:avLst/>
              </a:prstGeom>
              <a:solidFill>
                <a:srgbClr val="FFFFFF"/>
              </a:solidFill>
              <a:ln w="57150">
                <a:solidFill>
                  <a:srgbClr val="FF0000"/>
                </a:solidFill>
                <a:round/>
                <a:headEnd/>
                <a:tailEnd/>
              </a:ln>
              <a:effectLs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38" name="椭圆 30"/>
              <p:cNvSpPr>
                <a:spLocks noChangeAspect="1"/>
              </p:cNvSpPr>
              <p:nvPr/>
            </p:nvSpPr>
            <p:spPr bwMode="auto">
              <a:xfrm>
                <a:off x="234571" y="234570"/>
                <a:ext cx="2590856" cy="2590859"/>
              </a:xfrm>
              <a:prstGeom prst="ellipse">
                <a:avLst/>
              </a:prstGeom>
              <a:solidFill>
                <a:srgbClr val="FF0000"/>
              </a:solidFill>
              <a:ln w="76200">
                <a:noFill/>
                <a:round/>
                <a:headEnd/>
                <a:tailEnd/>
              </a:ln>
              <a:effec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grpSp>
        <p:sp>
          <p:nvSpPr>
            <p:cNvPr id="36" name="Rectangle 13"/>
            <p:cNvSpPr>
              <a:spLocks noChangeArrowheads="1"/>
            </p:cNvSpPr>
            <p:nvPr/>
          </p:nvSpPr>
          <p:spPr bwMode="auto">
            <a:xfrm>
              <a:off x="690486" y="1023821"/>
              <a:ext cx="1373031" cy="614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方正兰亭中黑_GBK" pitchFamily="2" charset="-122"/>
                  <a:ea typeface="方正兰亭中黑_GBK" pitchFamily="2" charset="-122"/>
                </a:rPr>
                <a:t>单击此处添加标题</a:t>
              </a:r>
            </a:p>
          </p:txBody>
        </p:sp>
      </p:grpSp>
      <p:grpSp>
        <p:nvGrpSpPr>
          <p:cNvPr id="39" name="Group 8"/>
          <p:cNvGrpSpPr>
            <a:grpSpLocks/>
          </p:cNvGrpSpPr>
          <p:nvPr/>
        </p:nvGrpSpPr>
        <p:grpSpPr bwMode="auto">
          <a:xfrm>
            <a:off x="3086213" y="2181680"/>
            <a:ext cx="4509423" cy="633335"/>
            <a:chOff x="-626650" y="0"/>
            <a:chExt cx="4998655" cy="702004"/>
          </a:xfrm>
          <a:effectLst/>
        </p:grpSpPr>
        <p:sp>
          <p:nvSpPr>
            <p:cNvPr id="40" name="矩形 33"/>
            <p:cNvSpPr>
              <a:spLocks/>
            </p:cNvSpPr>
            <p:nvPr/>
          </p:nvSpPr>
          <p:spPr bwMode="auto">
            <a:xfrm>
              <a:off x="-626650" y="0"/>
              <a:ext cx="4998655" cy="388800"/>
            </a:xfrm>
            <a:prstGeom prst="roundRect">
              <a:avLst>
                <a:gd name="adj" fmla="val 50000"/>
              </a:avLst>
            </a:prstGeom>
            <a:noFill/>
            <a:ln w="28575">
              <a:solidFill>
                <a:srgbClr val="FF0000"/>
              </a:solidFill>
              <a:miter lim="800000"/>
              <a:headEnd/>
              <a:tailEnd/>
            </a:ln>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eaLnBrk="0" fontAlgn="auto" latinLnBrk="0" hangingPunct="0">
                <a:lnSpc>
                  <a:spcPct val="100000"/>
                </a:lnSpc>
                <a:spcBef>
                  <a:spcPct val="0"/>
                </a:spcBef>
                <a:spcAft>
                  <a:spcPts val="0"/>
                </a:spcAft>
                <a:buClr>
                  <a:srgbClr val="FF0000"/>
                </a:buClr>
                <a:buSzPct val="70000"/>
                <a:buFontTx/>
                <a:buNone/>
                <a:tabLst/>
                <a:defRPr/>
              </a:pPr>
              <a:endParaRPr kumimoji="0" lang="zh-CN" altLang="en-US" sz="1500" b="0" i="0" u="none" strike="noStrike" kern="0" cap="none" spc="0" normalizeH="0" baseline="0" noProof="0" dirty="0">
                <a:ln>
                  <a:noFill/>
                </a:ln>
                <a:solidFill>
                  <a:srgbClr val="1F497D"/>
                </a:solidFill>
                <a:effectLst/>
                <a:uLnTx/>
                <a:uFillTx/>
                <a:latin typeface="Arial" charset="0"/>
                <a:ea typeface="方正兰亭黑_GBK" panose="02000000000000000000" pitchFamily="2" charset="-122"/>
              </a:endParaRPr>
            </a:p>
          </p:txBody>
        </p:sp>
        <p:sp>
          <p:nvSpPr>
            <p:cNvPr id="41" name="TextBox 146"/>
            <p:cNvSpPr txBox="1">
              <a:spLocks noChangeArrowheads="1"/>
            </p:cNvSpPr>
            <p:nvPr/>
          </p:nvSpPr>
          <p:spPr bwMode="auto">
            <a:xfrm>
              <a:off x="192882" y="55901"/>
              <a:ext cx="1911599" cy="332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单击此处添加标题</a:t>
              </a:r>
              <a:endParaRPr kumimoji="0" lang="en-US" altLang="zh-CN" sz="1350" b="0" i="0" u="none" strike="noStrike" kern="0" cap="none" spc="0" normalizeH="0" baseline="0" noProof="0" dirty="0">
                <a:ln>
                  <a:noFill/>
                </a:ln>
                <a:solidFill>
                  <a:srgbClr val="FF0000"/>
                </a:solidFill>
                <a:effectLst/>
                <a:uLnTx/>
                <a:uFillTx/>
                <a:latin typeface="微软雅黑" pitchFamily="34" charset="-122"/>
                <a:ea typeface="微软雅黑" pitchFamily="34" charset="-122"/>
              </a:endParaRPr>
            </a:p>
          </p:txBody>
        </p:sp>
        <p:sp>
          <p:nvSpPr>
            <p:cNvPr id="42" name="TextBox 146"/>
            <p:cNvSpPr txBox="1">
              <a:spLocks noChangeArrowheads="1"/>
            </p:cNvSpPr>
            <p:nvPr/>
          </p:nvSpPr>
          <p:spPr bwMode="auto">
            <a:xfrm>
              <a:off x="339727" y="446144"/>
              <a:ext cx="4032278" cy="25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单击添加文本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 …</a:t>
              </a:r>
            </a:p>
          </p:txBody>
        </p:sp>
      </p:grpSp>
      <p:grpSp>
        <p:nvGrpSpPr>
          <p:cNvPr id="43" name="Group 12"/>
          <p:cNvGrpSpPr>
            <a:grpSpLocks/>
          </p:cNvGrpSpPr>
          <p:nvPr/>
        </p:nvGrpSpPr>
        <p:grpSpPr bwMode="auto">
          <a:xfrm>
            <a:off x="3617105" y="3055397"/>
            <a:ext cx="3870743" cy="629038"/>
            <a:chOff x="-561978" y="0"/>
            <a:chExt cx="4291042" cy="697137"/>
          </a:xfrm>
        </p:grpSpPr>
        <p:sp>
          <p:nvSpPr>
            <p:cNvPr id="44" name="矩形 32"/>
            <p:cNvSpPr>
              <a:spLocks/>
            </p:cNvSpPr>
            <p:nvPr/>
          </p:nvSpPr>
          <p:spPr bwMode="auto">
            <a:xfrm>
              <a:off x="-561978" y="0"/>
              <a:ext cx="4291042" cy="388930"/>
            </a:xfrm>
            <a:prstGeom prst="roundRect">
              <a:avLst>
                <a:gd name="adj" fmla="val 50000"/>
              </a:avLst>
            </a:prstGeom>
            <a:noFill/>
            <a:ln w="28575">
              <a:solidFill>
                <a:srgbClr val="FF0000"/>
              </a:solidFill>
              <a:miter lim="800000"/>
              <a:headEnd/>
              <a:tailEnd/>
            </a:ln>
            <a:effectLst/>
          </p:spPr>
          <p:txBody>
            <a:bodyPr wrap="none" anchor="ctr"/>
            <a:lstStyle/>
            <a:p>
              <a:pPr marL="0" marR="0" lvl="0" indent="0" algn="ctr" defTabSz="914400" eaLnBrk="0" fontAlgn="auto" latinLnBrk="0" hangingPunct="0">
                <a:lnSpc>
                  <a:spcPct val="100000"/>
                </a:lnSpc>
                <a:spcBef>
                  <a:spcPct val="0"/>
                </a:spcBef>
                <a:spcAft>
                  <a:spcPts val="0"/>
                </a:spcAft>
                <a:buClr>
                  <a:srgbClr val="FF0000"/>
                </a:buClr>
                <a:buSzPct val="70000"/>
                <a:buFontTx/>
                <a:buNone/>
                <a:tabLst/>
                <a:defRPr/>
              </a:pPr>
              <a:endParaRPr kumimoji="0" lang="zh-CN" altLang="en-US" sz="1500" b="0" i="0" u="none" strike="noStrike" kern="0" cap="none" spc="0" normalizeH="0" baseline="0" noProof="0" dirty="0">
                <a:ln>
                  <a:noFill/>
                </a:ln>
                <a:solidFill>
                  <a:srgbClr val="1F497D"/>
                </a:solidFill>
                <a:effectLst/>
                <a:uLnTx/>
                <a:uFillTx/>
                <a:ea typeface="方正兰亭黑_GBK" panose="02000000000000000000" pitchFamily="2" charset="-122"/>
              </a:endParaRPr>
            </a:p>
          </p:txBody>
        </p:sp>
        <p:sp>
          <p:nvSpPr>
            <p:cNvPr id="45" name="TextBox 146"/>
            <p:cNvSpPr txBox="1">
              <a:spLocks noChangeArrowheads="1"/>
            </p:cNvSpPr>
            <p:nvPr/>
          </p:nvSpPr>
          <p:spPr bwMode="auto">
            <a:xfrm>
              <a:off x="255719" y="55901"/>
              <a:ext cx="1911600" cy="332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800">
                  <a:solidFill>
                    <a:srgbClr val="0070C0"/>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单击此处添加标题</a:t>
              </a:r>
              <a:endParaRPr kumimoji="0" lang="en-US" altLang="zh-CN" sz="1350" b="0" i="0" u="none" strike="noStrike" kern="0" cap="none" spc="0" normalizeH="0" baseline="0" noProof="0" dirty="0">
                <a:ln>
                  <a:noFill/>
                </a:ln>
                <a:solidFill>
                  <a:srgbClr val="FF0000"/>
                </a:solidFill>
                <a:effectLst/>
                <a:uLnTx/>
                <a:uFillTx/>
                <a:latin typeface="微软雅黑" pitchFamily="34" charset="-122"/>
                <a:ea typeface="微软雅黑" pitchFamily="34" charset="-122"/>
              </a:endParaRPr>
            </a:p>
          </p:txBody>
        </p:sp>
        <p:sp>
          <p:nvSpPr>
            <p:cNvPr id="46" name="TextBox 146"/>
            <p:cNvSpPr txBox="1">
              <a:spLocks noChangeArrowheads="1"/>
            </p:cNvSpPr>
            <p:nvPr/>
          </p:nvSpPr>
          <p:spPr bwMode="auto">
            <a:xfrm>
              <a:off x="63500" y="441316"/>
              <a:ext cx="3665563" cy="255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200">
                  <a:solidFill>
                    <a:schemeClr val="tx1">
                      <a:lumMod val="50000"/>
                      <a:lumOff val="50000"/>
                    </a:schemeClr>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单击添加文本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 …</a:t>
              </a:r>
            </a:p>
          </p:txBody>
        </p:sp>
      </p:grpSp>
      <p:grpSp>
        <p:nvGrpSpPr>
          <p:cNvPr id="47" name="Group 16"/>
          <p:cNvGrpSpPr>
            <a:grpSpLocks/>
          </p:cNvGrpSpPr>
          <p:nvPr/>
        </p:nvGrpSpPr>
        <p:grpSpPr bwMode="auto">
          <a:xfrm>
            <a:off x="3086213" y="3936253"/>
            <a:ext cx="4509423" cy="633334"/>
            <a:chOff x="-626650" y="0"/>
            <a:chExt cx="4998655" cy="700923"/>
          </a:xfrm>
        </p:grpSpPr>
        <p:sp>
          <p:nvSpPr>
            <p:cNvPr id="48" name="矩形 31"/>
            <p:cNvSpPr>
              <a:spLocks/>
            </p:cNvSpPr>
            <p:nvPr/>
          </p:nvSpPr>
          <p:spPr bwMode="auto">
            <a:xfrm>
              <a:off x="-626650" y="0"/>
              <a:ext cx="4998655" cy="388388"/>
            </a:xfrm>
            <a:prstGeom prst="roundRect">
              <a:avLst>
                <a:gd name="adj" fmla="val 50000"/>
              </a:avLst>
            </a:prstGeom>
            <a:noFill/>
            <a:ln w="28575">
              <a:solidFill>
                <a:srgbClr val="FF0000"/>
              </a:solidFill>
              <a:miter lim="800000"/>
              <a:headEnd/>
              <a:tailEnd/>
            </a:ln>
            <a:effectLst/>
          </p:spPr>
          <p:txBody>
            <a:bodyPr wrap="none" anchor="ctr"/>
            <a:lstStyle/>
            <a:p>
              <a:pPr marL="0" marR="0" lvl="0" indent="0" algn="ctr" defTabSz="914400" eaLnBrk="0" fontAlgn="auto" latinLnBrk="0" hangingPunct="0">
                <a:lnSpc>
                  <a:spcPct val="100000"/>
                </a:lnSpc>
                <a:spcBef>
                  <a:spcPct val="0"/>
                </a:spcBef>
                <a:spcAft>
                  <a:spcPts val="0"/>
                </a:spcAft>
                <a:buClr>
                  <a:srgbClr val="FF0000"/>
                </a:buClr>
                <a:buSzPct val="70000"/>
                <a:buFontTx/>
                <a:buNone/>
                <a:tabLst/>
                <a:defRPr/>
              </a:pPr>
              <a:endParaRPr kumimoji="0" lang="zh-CN" altLang="en-US" sz="1500" b="0" i="0" u="none" strike="noStrike" kern="0" cap="none" spc="0" normalizeH="0" baseline="0" noProof="0" dirty="0">
                <a:ln>
                  <a:noFill/>
                </a:ln>
                <a:solidFill>
                  <a:srgbClr val="1F497D"/>
                </a:solidFill>
                <a:effectLst/>
                <a:uLnTx/>
                <a:uFillTx/>
                <a:ea typeface="方正兰亭黑_GBK" panose="02000000000000000000" pitchFamily="2" charset="-122"/>
              </a:endParaRPr>
            </a:p>
          </p:txBody>
        </p:sp>
        <p:sp>
          <p:nvSpPr>
            <p:cNvPr id="49" name="TextBox 146"/>
            <p:cNvSpPr txBox="1">
              <a:spLocks noChangeArrowheads="1"/>
            </p:cNvSpPr>
            <p:nvPr/>
          </p:nvSpPr>
          <p:spPr bwMode="auto">
            <a:xfrm>
              <a:off x="192882" y="55900"/>
              <a:ext cx="1911599" cy="332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800">
                  <a:solidFill>
                    <a:srgbClr val="0070C0"/>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FF0000"/>
                  </a:solidFill>
                  <a:effectLst/>
                  <a:uLnTx/>
                  <a:uFillTx/>
                  <a:latin typeface="微软雅黑" pitchFamily="34" charset="-122"/>
                  <a:ea typeface="微软雅黑" pitchFamily="34" charset="-122"/>
                </a:rPr>
                <a:t>单击此处添加标题</a:t>
              </a:r>
              <a:endParaRPr kumimoji="0" lang="en-US" altLang="zh-CN" sz="1350" b="0" i="0" u="none" strike="noStrike" kern="0" cap="none" spc="0" normalizeH="0" baseline="0" noProof="0" dirty="0">
                <a:ln>
                  <a:noFill/>
                </a:ln>
                <a:solidFill>
                  <a:srgbClr val="FF0000"/>
                </a:solidFill>
                <a:effectLst/>
                <a:uLnTx/>
                <a:uFillTx/>
                <a:latin typeface="微软雅黑" pitchFamily="34" charset="-122"/>
                <a:ea typeface="微软雅黑" pitchFamily="34" charset="-122"/>
              </a:endParaRPr>
            </a:p>
          </p:txBody>
        </p:sp>
        <p:sp>
          <p:nvSpPr>
            <p:cNvPr id="50" name="TextBox 146"/>
            <p:cNvSpPr txBox="1">
              <a:spLocks noChangeArrowheads="1"/>
            </p:cNvSpPr>
            <p:nvPr/>
          </p:nvSpPr>
          <p:spPr bwMode="auto">
            <a:xfrm>
              <a:off x="192089" y="445457"/>
              <a:ext cx="4032278" cy="25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200">
                  <a:solidFill>
                    <a:schemeClr val="tx1">
                      <a:lumMod val="50000"/>
                      <a:lumOff val="50000"/>
                    </a:schemeClr>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单击添加文本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 …</a:t>
              </a:r>
            </a:p>
          </p:txBody>
        </p:sp>
      </p:grpSp>
      <p:grpSp>
        <p:nvGrpSpPr>
          <p:cNvPr id="51" name="Group 20"/>
          <p:cNvGrpSpPr>
            <a:grpSpLocks/>
          </p:cNvGrpSpPr>
          <p:nvPr/>
        </p:nvGrpSpPr>
        <p:grpSpPr bwMode="auto">
          <a:xfrm>
            <a:off x="3049313" y="2049551"/>
            <a:ext cx="674481" cy="668753"/>
            <a:chOff x="0" y="0"/>
            <a:chExt cx="747186" cy="740914"/>
          </a:xfrm>
          <a:effectLst/>
        </p:grpSpPr>
        <p:grpSp>
          <p:nvGrpSpPr>
            <p:cNvPr id="52" name="Group 21"/>
            <p:cNvGrpSpPr>
              <a:grpSpLocks noChangeAspect="1"/>
            </p:cNvGrpSpPr>
            <p:nvPr/>
          </p:nvGrpSpPr>
          <p:grpSpPr bwMode="auto">
            <a:xfrm>
              <a:off x="3136" y="0"/>
              <a:ext cx="740914" cy="740914"/>
              <a:chOff x="0" y="0"/>
              <a:chExt cx="823237" cy="823237"/>
            </a:xfrm>
          </p:grpSpPr>
          <p:sp>
            <p:nvSpPr>
              <p:cNvPr id="54" name="椭圆 38"/>
              <p:cNvSpPr>
                <a:spLocks noChangeAspect="1" noChangeArrowheads="1"/>
              </p:cNvSpPr>
              <p:nvPr/>
            </p:nvSpPr>
            <p:spPr bwMode="auto">
              <a:xfrm>
                <a:off x="0" y="0"/>
                <a:ext cx="823237" cy="823237"/>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en-US" sz="1500" b="0" i="0" u="none" strike="noStrike" kern="0" cap="none" spc="0" normalizeH="0" baseline="0" noProof="0">
                  <a:ln>
                    <a:noFill/>
                  </a:ln>
                  <a:solidFill>
                    <a:srgbClr val="1F497D"/>
                  </a:solidFill>
                  <a:effectLst/>
                  <a:uLnTx/>
                  <a:uFillTx/>
                  <a:latin typeface="Calibri" pitchFamily="34" charset="0"/>
                  <a:ea typeface="方正兰亭黑_GBK" pitchFamily="2" charset="-122"/>
                </a:endParaRPr>
              </a:p>
            </p:txBody>
          </p:sp>
          <p:sp>
            <p:nvSpPr>
              <p:cNvPr id="55" name="椭圆 39"/>
              <p:cNvSpPr>
                <a:spLocks noChangeAspect="1"/>
              </p:cNvSpPr>
              <p:nvPr/>
            </p:nvSpPr>
            <p:spPr bwMode="auto">
              <a:xfrm>
                <a:off x="51620" y="51621"/>
                <a:ext cx="720000" cy="720000"/>
              </a:xfrm>
              <a:prstGeom prst="ellipse">
                <a:avLst/>
              </a:prstGeom>
              <a:solidFill>
                <a:srgbClr val="FF0000"/>
              </a:solidFill>
              <a:ln>
                <a:noFill/>
              </a:ln>
              <a:effectLst/>
              <a:extLst>
                <a:ext uri="{91240B29-F687-4F45-9708-019B960494DF}">
                  <a14:hiddenLine xmlns:a14="http://schemas.microsoft.com/office/drawing/2010/main" w="12700">
                    <a:solidFill>
                      <a:srgbClr val="000000"/>
                    </a:solidFill>
                    <a:round/>
                    <a:headEnd/>
                    <a:tailEnd/>
                  </a14:hiddenLine>
                </a:ext>
              </a:extLst>
            </p:spPr>
            <p:txBody>
              <a:bodyPr wrap="none" anchor="ctr"/>
              <a:lstStyle/>
              <a:p>
                <a:pPr marL="0" marR="0" lvl="0" indent="0" algn="ctr" defTabSz="914400" eaLnBrk="0" fontAlgn="auto" latinLnBrk="0" hangingPunct="0">
                  <a:lnSpc>
                    <a:spcPct val="100000"/>
                  </a:lnSpc>
                  <a:spcBef>
                    <a:spcPts val="0"/>
                  </a:spcBef>
                  <a:spcAft>
                    <a:spcPts val="0"/>
                  </a:spcAft>
                  <a:buClr>
                    <a:srgbClr val="FF0000"/>
                  </a:buClr>
                  <a:buSzPct val="70000"/>
                  <a:buFontTx/>
                  <a:buNone/>
                  <a:tabLst/>
                  <a:defRPr/>
                </a:pPr>
                <a:endParaRPr kumimoji="0" lang="zh-CN" altLang="en-US" sz="1500" b="0" i="0" u="none" strike="noStrike" kern="0" cap="none" spc="0" normalizeH="0" baseline="0" noProof="0">
                  <a:ln>
                    <a:noFill/>
                  </a:ln>
                  <a:solidFill>
                    <a:srgbClr val="1F497D"/>
                  </a:solidFill>
                  <a:effectLst/>
                  <a:uLnTx/>
                  <a:uFillTx/>
                  <a:ea typeface="方正兰亭黑_GBK" pitchFamily="2" charset="-122"/>
                </a:endParaRPr>
              </a:p>
            </p:txBody>
          </p:sp>
        </p:grpSp>
        <p:sp>
          <p:nvSpPr>
            <p:cNvPr id="53" name="Rectangle 13"/>
            <p:cNvSpPr>
              <a:spLocks noChangeArrowheads="1"/>
            </p:cNvSpPr>
            <p:nvPr/>
          </p:nvSpPr>
          <p:spPr bwMode="auto">
            <a:xfrm>
              <a:off x="0" y="170402"/>
              <a:ext cx="747186" cy="358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rPr>
                <a:t>1</a:t>
              </a:r>
              <a:endParaRPr kumimoji="0" lang="zh-CN" altLang="en-US" sz="1500" b="0"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endParaRPr>
            </a:p>
          </p:txBody>
        </p:sp>
      </p:grpSp>
      <p:grpSp>
        <p:nvGrpSpPr>
          <p:cNvPr id="56" name="Group 25"/>
          <p:cNvGrpSpPr>
            <a:grpSpLocks/>
          </p:cNvGrpSpPr>
          <p:nvPr/>
        </p:nvGrpSpPr>
        <p:grpSpPr bwMode="auto">
          <a:xfrm>
            <a:off x="3580210" y="2924456"/>
            <a:ext cx="674480" cy="667321"/>
            <a:chOff x="0" y="0"/>
            <a:chExt cx="747186" cy="739990"/>
          </a:xfrm>
        </p:grpSpPr>
        <p:grpSp>
          <p:nvGrpSpPr>
            <p:cNvPr id="57" name="Group 26"/>
            <p:cNvGrpSpPr>
              <a:grpSpLocks noChangeAspect="1"/>
            </p:cNvGrpSpPr>
            <p:nvPr/>
          </p:nvGrpSpPr>
          <p:grpSpPr bwMode="auto">
            <a:xfrm>
              <a:off x="3598" y="0"/>
              <a:ext cx="739991" cy="739990"/>
              <a:chOff x="0" y="0"/>
              <a:chExt cx="822212" cy="822211"/>
            </a:xfrm>
          </p:grpSpPr>
          <p:sp>
            <p:nvSpPr>
              <p:cNvPr id="59" name="椭圆 35"/>
              <p:cNvSpPr>
                <a:spLocks noChangeAspect="1" noChangeArrowheads="1"/>
              </p:cNvSpPr>
              <p:nvPr/>
            </p:nvSpPr>
            <p:spPr bwMode="auto">
              <a:xfrm>
                <a:off x="0" y="0"/>
                <a:ext cx="822212" cy="822211"/>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en-US" sz="1500" b="0" i="0" u="none" strike="noStrike" kern="0" cap="none" spc="0" normalizeH="0" baseline="0" noProof="0">
                  <a:ln>
                    <a:noFill/>
                  </a:ln>
                  <a:solidFill>
                    <a:srgbClr val="1F497D"/>
                  </a:solidFill>
                  <a:effectLst/>
                  <a:uLnTx/>
                  <a:uFillTx/>
                  <a:latin typeface="Calibri" pitchFamily="34" charset="0"/>
                  <a:ea typeface="方正兰亭黑_GBK" pitchFamily="2" charset="-122"/>
                </a:endParaRPr>
              </a:p>
            </p:txBody>
          </p:sp>
          <p:sp>
            <p:nvSpPr>
              <p:cNvPr id="60" name="椭圆 36"/>
              <p:cNvSpPr>
                <a:spLocks noChangeAspect="1"/>
              </p:cNvSpPr>
              <p:nvPr/>
            </p:nvSpPr>
            <p:spPr bwMode="auto">
              <a:xfrm>
                <a:off x="50644" y="51168"/>
                <a:ext cx="720922" cy="719876"/>
              </a:xfrm>
              <a:prstGeom prst="ellipse">
                <a:avLst/>
              </a:prstGeom>
              <a:solidFill>
                <a:srgbClr val="FF0000"/>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en-US" sz="1500" b="0" i="0" u="none" strike="noStrike" kern="0" cap="none" spc="0" normalizeH="0" baseline="0" noProof="0">
                  <a:ln>
                    <a:noFill/>
                  </a:ln>
                  <a:solidFill>
                    <a:srgbClr val="1F497D"/>
                  </a:solidFill>
                  <a:effectLst/>
                  <a:uLnTx/>
                  <a:uFillTx/>
                  <a:latin typeface="Calibri" pitchFamily="34" charset="0"/>
                  <a:ea typeface="方正兰亭黑_GBK" pitchFamily="2" charset="-122"/>
                </a:endParaRPr>
              </a:p>
            </p:txBody>
          </p:sp>
        </p:grpSp>
        <p:sp>
          <p:nvSpPr>
            <p:cNvPr id="58" name="Rectangle 13"/>
            <p:cNvSpPr>
              <a:spLocks noChangeArrowheads="1"/>
            </p:cNvSpPr>
            <p:nvPr/>
          </p:nvSpPr>
          <p:spPr bwMode="auto">
            <a:xfrm>
              <a:off x="0" y="169940"/>
              <a:ext cx="747186" cy="35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rPr>
                <a:t>2</a:t>
              </a:r>
              <a:endParaRPr kumimoji="0" lang="zh-CN" altLang="en-US" sz="1500" b="0"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endParaRPr>
            </a:p>
          </p:txBody>
        </p:sp>
      </p:grpSp>
      <p:grpSp>
        <p:nvGrpSpPr>
          <p:cNvPr id="61" name="Group 30"/>
          <p:cNvGrpSpPr>
            <a:grpSpLocks/>
          </p:cNvGrpSpPr>
          <p:nvPr/>
        </p:nvGrpSpPr>
        <p:grpSpPr bwMode="auto">
          <a:xfrm>
            <a:off x="3049314" y="3805314"/>
            <a:ext cx="674480" cy="667321"/>
            <a:chOff x="0" y="0"/>
            <a:chExt cx="747186" cy="740120"/>
          </a:xfrm>
        </p:grpSpPr>
        <p:grpSp>
          <p:nvGrpSpPr>
            <p:cNvPr id="62" name="Group 31"/>
            <p:cNvGrpSpPr>
              <a:grpSpLocks noChangeAspect="1"/>
            </p:cNvGrpSpPr>
            <p:nvPr/>
          </p:nvGrpSpPr>
          <p:grpSpPr bwMode="auto">
            <a:xfrm>
              <a:off x="3533" y="0"/>
              <a:ext cx="740120" cy="740120"/>
              <a:chOff x="0" y="0"/>
              <a:chExt cx="822355" cy="822355"/>
            </a:xfrm>
          </p:grpSpPr>
          <p:sp>
            <p:nvSpPr>
              <p:cNvPr id="64" name="椭圆 41"/>
              <p:cNvSpPr>
                <a:spLocks noChangeAspect="1" noChangeArrowheads="1"/>
              </p:cNvSpPr>
              <p:nvPr/>
            </p:nvSpPr>
            <p:spPr bwMode="auto">
              <a:xfrm>
                <a:off x="0" y="0"/>
                <a:ext cx="822355" cy="822355"/>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en-US" sz="1500" b="0" i="0" u="none" strike="noStrike" kern="0" cap="none" spc="0" normalizeH="0" baseline="0" noProof="0">
                  <a:ln>
                    <a:noFill/>
                  </a:ln>
                  <a:solidFill>
                    <a:srgbClr val="1F497D"/>
                  </a:solidFill>
                  <a:effectLst/>
                  <a:uLnTx/>
                  <a:uFillTx/>
                  <a:latin typeface="Calibri" pitchFamily="34" charset="0"/>
                  <a:ea typeface="方正兰亭黑_GBK" pitchFamily="2" charset="-122"/>
                </a:endParaRPr>
              </a:p>
            </p:txBody>
          </p:sp>
          <p:sp>
            <p:nvSpPr>
              <p:cNvPr id="65" name="椭圆 42"/>
              <p:cNvSpPr>
                <a:spLocks noChangeAspect="1"/>
              </p:cNvSpPr>
              <p:nvPr/>
            </p:nvSpPr>
            <p:spPr bwMode="auto">
              <a:xfrm>
                <a:off x="50718" y="51177"/>
                <a:ext cx="720921" cy="720002"/>
              </a:xfrm>
              <a:prstGeom prst="ellipse">
                <a:avLst/>
              </a:prstGeom>
              <a:solidFill>
                <a:srgbClr val="FF0000"/>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endParaRPr kumimoji="0" lang="zh-CN" altLang="en-US" sz="1500" b="0" i="0" u="none" strike="noStrike" kern="0" cap="none" spc="0" normalizeH="0" baseline="0" noProof="0">
                  <a:ln>
                    <a:noFill/>
                  </a:ln>
                  <a:solidFill>
                    <a:srgbClr val="1F497D"/>
                  </a:solidFill>
                  <a:effectLst/>
                  <a:uLnTx/>
                  <a:uFillTx/>
                  <a:latin typeface="Calibri" pitchFamily="34" charset="0"/>
                  <a:ea typeface="方正兰亭黑_GBK" pitchFamily="2" charset="-122"/>
                </a:endParaRPr>
              </a:p>
            </p:txBody>
          </p:sp>
        </p:grpSp>
        <p:sp>
          <p:nvSpPr>
            <p:cNvPr id="63" name="Rectangle 13"/>
            <p:cNvSpPr>
              <a:spLocks noChangeArrowheads="1"/>
            </p:cNvSpPr>
            <p:nvPr/>
          </p:nvSpPr>
          <p:spPr bwMode="auto">
            <a:xfrm>
              <a:off x="0" y="170005"/>
              <a:ext cx="747186" cy="358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rPr>
                <a:t>3</a:t>
              </a:r>
              <a:endParaRPr kumimoji="0" lang="zh-CN" altLang="en-US" sz="1500" b="0" i="0" u="none" strike="noStrike" kern="0" cap="none" spc="0" normalizeH="0" baseline="0" noProof="0" dirty="0">
                <a:ln>
                  <a:noFill/>
                </a:ln>
                <a:solidFill>
                  <a:sysClr val="window" lastClr="FFFFFF"/>
                </a:solidFill>
                <a:effectLst/>
                <a:uLnTx/>
                <a:uFillTx/>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0" fill="hold"/>
                                        <p:tgtEl>
                                          <p:spTgt spid="3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3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34"/>
                                        </p:tgtEl>
                                        <p:attrNameLst>
                                          <p:attrName>ppt_y</p:attrName>
                                        </p:attrNameLst>
                                      </p:cBhvr>
                                      <p:tavLst>
                                        <p:tav tm="0">
                                          <p:val>
                                            <p:strVal val="#ppt_y"/>
                                          </p:val>
                                        </p:tav>
                                        <p:tav tm="100000">
                                          <p:val>
                                            <p:strVal val="#ppt_y"/>
                                          </p:val>
                                        </p:tav>
                                      </p:tavLst>
                                    </p:anim>
                                    <p:animEffect transition="in" filter="fade">
                                      <p:cBhvr>
                                        <p:cTn id="10" dur="1000"/>
                                        <p:tgtEl>
                                          <p:spTgt spid="34"/>
                                        </p:tgtEl>
                                      </p:cBhvr>
                                    </p:animEffect>
                                  </p:childTnLst>
                                </p:cTn>
                              </p:par>
                            </p:childTnLst>
                          </p:cTn>
                        </p:par>
                        <p:par>
                          <p:cTn id="11" fill="hold">
                            <p:stCondLst>
                              <p:cond delay="1000"/>
                            </p:stCondLst>
                            <p:childTnLst>
                              <p:par>
                                <p:cTn id="12" presetID="23" presetClass="entr" presetSubtype="16" fill="hold" nodeType="afterEffect">
                                  <p:stCondLst>
                                    <p:cond delay="0"/>
                                  </p:stCondLst>
                                  <p:childTnLst>
                                    <p:set>
                                      <p:cBhvr>
                                        <p:cTn id="13" dur="1" fill="hold">
                                          <p:stCondLst>
                                            <p:cond delay="0"/>
                                          </p:stCondLst>
                                        </p:cTn>
                                        <p:tgtEl>
                                          <p:spTgt spid="51"/>
                                        </p:tgtEl>
                                        <p:attrNameLst>
                                          <p:attrName>style.visibility</p:attrName>
                                        </p:attrNameLst>
                                      </p:cBhvr>
                                      <p:to>
                                        <p:strVal val="visible"/>
                                      </p:to>
                                    </p:set>
                                    <p:anim calcmode="lin" valueType="num">
                                      <p:cBhvr>
                                        <p:cTn id="14" dur="500" fill="hold"/>
                                        <p:tgtEl>
                                          <p:spTgt spid="51"/>
                                        </p:tgtEl>
                                        <p:attrNameLst>
                                          <p:attrName>ppt_w</p:attrName>
                                        </p:attrNameLst>
                                      </p:cBhvr>
                                      <p:tavLst>
                                        <p:tav tm="0">
                                          <p:val>
                                            <p:fltVal val="0"/>
                                          </p:val>
                                        </p:tav>
                                        <p:tav tm="100000">
                                          <p:val>
                                            <p:strVal val="#ppt_w"/>
                                          </p:val>
                                        </p:tav>
                                      </p:tavLst>
                                    </p:anim>
                                    <p:anim calcmode="lin" valueType="num">
                                      <p:cBhvr>
                                        <p:cTn id="15" dur="500" fill="hold"/>
                                        <p:tgtEl>
                                          <p:spTgt spid="51"/>
                                        </p:tgtEl>
                                        <p:attrNameLst>
                                          <p:attrName>ppt_h</p:attrName>
                                        </p:attrNameLst>
                                      </p:cBhvr>
                                      <p:tavLst>
                                        <p:tav tm="0">
                                          <p:val>
                                            <p:fltVal val="0"/>
                                          </p:val>
                                        </p:tav>
                                        <p:tav tm="100000">
                                          <p:val>
                                            <p:strVal val="#ppt_h"/>
                                          </p:val>
                                        </p:tav>
                                      </p:tavLst>
                                    </p:anim>
                                  </p:childTnLst>
                                </p:cTn>
                              </p:par>
                              <p:par>
                                <p:cTn id="16" presetID="12" presetClass="entr" presetSubtype="8" fill="hold" nodeType="withEffect">
                                  <p:stCondLst>
                                    <p:cond delay="200"/>
                                  </p:stCondLst>
                                  <p:childTnLst>
                                    <p:set>
                                      <p:cBhvr>
                                        <p:cTn id="17" dur="1" fill="hold">
                                          <p:stCondLst>
                                            <p:cond delay="0"/>
                                          </p:stCondLst>
                                        </p:cTn>
                                        <p:tgtEl>
                                          <p:spTgt spid="39"/>
                                        </p:tgtEl>
                                        <p:attrNameLst>
                                          <p:attrName>style.visibility</p:attrName>
                                        </p:attrNameLst>
                                      </p:cBhvr>
                                      <p:to>
                                        <p:strVal val="visible"/>
                                      </p:to>
                                    </p:set>
                                    <p:animEffect transition="in" filter="slide(fromLeft)">
                                      <p:cBhvr>
                                        <p:cTn id="18" dur="500"/>
                                        <p:tgtEl>
                                          <p:spTgt spid="39"/>
                                        </p:tgtEl>
                                      </p:cBhvr>
                                    </p:animEffect>
                                  </p:childTnLst>
                                </p:cTn>
                              </p:par>
                              <p:par>
                                <p:cTn id="19" presetID="23" presetClass="entr" presetSubtype="16" fill="hold" nodeType="withEffect">
                                  <p:stCondLst>
                                    <p:cond delay="400"/>
                                  </p:stCondLst>
                                  <p:childTnLst>
                                    <p:set>
                                      <p:cBhvr>
                                        <p:cTn id="20" dur="1" fill="hold">
                                          <p:stCondLst>
                                            <p:cond delay="0"/>
                                          </p:stCondLst>
                                        </p:cTn>
                                        <p:tgtEl>
                                          <p:spTgt spid="56"/>
                                        </p:tgtEl>
                                        <p:attrNameLst>
                                          <p:attrName>style.visibility</p:attrName>
                                        </p:attrNameLst>
                                      </p:cBhvr>
                                      <p:to>
                                        <p:strVal val="visible"/>
                                      </p:to>
                                    </p:set>
                                    <p:anim calcmode="lin" valueType="num">
                                      <p:cBhvr>
                                        <p:cTn id="21" dur="500" fill="hold"/>
                                        <p:tgtEl>
                                          <p:spTgt spid="56"/>
                                        </p:tgtEl>
                                        <p:attrNameLst>
                                          <p:attrName>ppt_w</p:attrName>
                                        </p:attrNameLst>
                                      </p:cBhvr>
                                      <p:tavLst>
                                        <p:tav tm="0">
                                          <p:val>
                                            <p:fltVal val="0"/>
                                          </p:val>
                                        </p:tav>
                                        <p:tav tm="100000">
                                          <p:val>
                                            <p:strVal val="#ppt_w"/>
                                          </p:val>
                                        </p:tav>
                                      </p:tavLst>
                                    </p:anim>
                                    <p:anim calcmode="lin" valueType="num">
                                      <p:cBhvr>
                                        <p:cTn id="22" dur="500" fill="hold"/>
                                        <p:tgtEl>
                                          <p:spTgt spid="56"/>
                                        </p:tgtEl>
                                        <p:attrNameLst>
                                          <p:attrName>ppt_h</p:attrName>
                                        </p:attrNameLst>
                                      </p:cBhvr>
                                      <p:tavLst>
                                        <p:tav tm="0">
                                          <p:val>
                                            <p:fltVal val="0"/>
                                          </p:val>
                                        </p:tav>
                                        <p:tav tm="100000">
                                          <p:val>
                                            <p:strVal val="#ppt_h"/>
                                          </p:val>
                                        </p:tav>
                                      </p:tavLst>
                                    </p:anim>
                                  </p:childTnLst>
                                </p:cTn>
                              </p:par>
                              <p:par>
                                <p:cTn id="23" presetID="12" presetClass="entr" presetSubtype="8" fill="hold" nodeType="withEffect">
                                  <p:stCondLst>
                                    <p:cond delay="600"/>
                                  </p:stCondLst>
                                  <p:childTnLst>
                                    <p:set>
                                      <p:cBhvr>
                                        <p:cTn id="24" dur="1" fill="hold">
                                          <p:stCondLst>
                                            <p:cond delay="0"/>
                                          </p:stCondLst>
                                        </p:cTn>
                                        <p:tgtEl>
                                          <p:spTgt spid="43"/>
                                        </p:tgtEl>
                                        <p:attrNameLst>
                                          <p:attrName>style.visibility</p:attrName>
                                        </p:attrNameLst>
                                      </p:cBhvr>
                                      <p:to>
                                        <p:strVal val="visible"/>
                                      </p:to>
                                    </p:set>
                                    <p:animEffect transition="in" filter="slide(fromLeft)">
                                      <p:cBhvr>
                                        <p:cTn id="25" dur="500"/>
                                        <p:tgtEl>
                                          <p:spTgt spid="43"/>
                                        </p:tgtEl>
                                      </p:cBhvr>
                                    </p:animEffect>
                                  </p:childTnLst>
                                </p:cTn>
                              </p:par>
                              <p:par>
                                <p:cTn id="26" presetID="23" presetClass="entr" presetSubtype="16" fill="hold" nodeType="withEffect">
                                  <p:stCondLst>
                                    <p:cond delay="800"/>
                                  </p:stCondLst>
                                  <p:childTnLst>
                                    <p:set>
                                      <p:cBhvr>
                                        <p:cTn id="27" dur="1" fill="hold">
                                          <p:stCondLst>
                                            <p:cond delay="0"/>
                                          </p:stCondLst>
                                        </p:cTn>
                                        <p:tgtEl>
                                          <p:spTgt spid="61"/>
                                        </p:tgtEl>
                                        <p:attrNameLst>
                                          <p:attrName>style.visibility</p:attrName>
                                        </p:attrNameLst>
                                      </p:cBhvr>
                                      <p:to>
                                        <p:strVal val="visible"/>
                                      </p:to>
                                    </p:set>
                                    <p:anim calcmode="lin" valueType="num">
                                      <p:cBhvr>
                                        <p:cTn id="28" dur="500" fill="hold"/>
                                        <p:tgtEl>
                                          <p:spTgt spid="61"/>
                                        </p:tgtEl>
                                        <p:attrNameLst>
                                          <p:attrName>ppt_w</p:attrName>
                                        </p:attrNameLst>
                                      </p:cBhvr>
                                      <p:tavLst>
                                        <p:tav tm="0">
                                          <p:val>
                                            <p:fltVal val="0"/>
                                          </p:val>
                                        </p:tav>
                                        <p:tav tm="100000">
                                          <p:val>
                                            <p:strVal val="#ppt_w"/>
                                          </p:val>
                                        </p:tav>
                                      </p:tavLst>
                                    </p:anim>
                                    <p:anim calcmode="lin" valueType="num">
                                      <p:cBhvr>
                                        <p:cTn id="29" dur="500" fill="hold"/>
                                        <p:tgtEl>
                                          <p:spTgt spid="61"/>
                                        </p:tgtEl>
                                        <p:attrNameLst>
                                          <p:attrName>ppt_h</p:attrName>
                                        </p:attrNameLst>
                                      </p:cBhvr>
                                      <p:tavLst>
                                        <p:tav tm="0">
                                          <p:val>
                                            <p:fltVal val="0"/>
                                          </p:val>
                                        </p:tav>
                                        <p:tav tm="100000">
                                          <p:val>
                                            <p:strVal val="#ppt_h"/>
                                          </p:val>
                                        </p:tav>
                                      </p:tavLst>
                                    </p:anim>
                                  </p:childTnLst>
                                </p:cTn>
                              </p:par>
                              <p:par>
                                <p:cTn id="30" presetID="12" presetClass="entr" presetSubtype="8" fill="hold" nodeType="withEffect">
                                  <p:stCondLst>
                                    <p:cond delay="1000"/>
                                  </p:stCondLst>
                                  <p:childTnLst>
                                    <p:set>
                                      <p:cBhvr>
                                        <p:cTn id="31" dur="1" fill="hold">
                                          <p:stCondLst>
                                            <p:cond delay="0"/>
                                          </p:stCondLst>
                                        </p:cTn>
                                        <p:tgtEl>
                                          <p:spTgt spid="47"/>
                                        </p:tgtEl>
                                        <p:attrNameLst>
                                          <p:attrName>style.visibility</p:attrName>
                                        </p:attrNameLst>
                                      </p:cBhvr>
                                      <p:to>
                                        <p:strVal val="visible"/>
                                      </p:to>
                                    </p:set>
                                    <p:animEffect transition="in" filter="slide(fromLeft)">
                                      <p:cBhvr>
                                        <p:cTn id="32" dur="500"/>
                                        <p:tgtEl>
                                          <p:spTgt spid="47"/>
                                        </p:tgtEl>
                                      </p:cBhvr>
                                    </p:animEffect>
                                  </p:childTnLst>
                                </p:cTn>
                              </p:par>
                            </p:childTnLst>
                          </p:cTn>
                        </p:par>
                        <p:par>
                          <p:cTn id="33" fill="hold">
                            <p:stCondLst>
                              <p:cond delay="2500"/>
                            </p:stCondLst>
                            <p:childTnLst>
                              <p:par>
                                <p:cTn id="34" presetID="26" presetClass="emph" presetSubtype="0" fill="hold" nodeType="afterEffect">
                                  <p:stCondLst>
                                    <p:cond delay="0"/>
                                  </p:stCondLst>
                                  <p:childTnLst>
                                    <p:animEffect transition="out" filter="fade">
                                      <p:cBhvr>
                                        <p:cTn id="35" dur="500" tmFilter="0, 0; .2, .5; .8, .5; 1, 0"/>
                                        <p:tgtEl>
                                          <p:spTgt spid="34"/>
                                        </p:tgtEl>
                                      </p:cBhvr>
                                    </p:animEffect>
                                    <p:animScale>
                                      <p:cBhvr>
                                        <p:cTn id="36" dur="250" autoRev="1" fill="hold"/>
                                        <p:tgtEl>
                                          <p:spTgt spid="3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p:nvPr/>
        </p:nvSpPr>
        <p:spPr>
          <a:xfrm>
            <a:off x="1170409" y="3155414"/>
            <a:ext cx="1364203" cy="1284846"/>
          </a:xfrm>
          <a:prstGeom prst="rect">
            <a:avLst/>
          </a:prstGeom>
        </p:spPr>
        <p:txBody>
          <a:bodyPr vert="horz" wrap="square" lIns="0" tIns="34230" rIns="68460" bIns="34230" anchor="t" anchorCtr="0">
            <a:spAutoFit/>
          </a:bodyPr>
          <a:lstStyle/>
          <a:p>
            <a:pPr indent="-3567" algn="ctr"/>
            <a:r>
              <a:rPr lang="zh-CN" altLang="en-US" sz="1600" b="1" dirty="0" smtClean="0">
                <a:solidFill>
                  <a:srgbClr val="FF0000"/>
                </a:solidFill>
                <a:latin typeface="微软雅黑" panose="020B0503020204020204" pitchFamily="34" charset="-122"/>
                <a:ea typeface="微软雅黑" panose="020B0503020204020204" pitchFamily="34" charset="-122"/>
                <a:cs typeface="Segoe"/>
              </a:rPr>
              <a:t>单击添加标题</a:t>
            </a:r>
            <a:endParaRPr lang="en-US" sz="1600" b="1" dirty="0">
              <a:solidFill>
                <a:srgbClr val="FF0000"/>
              </a:solidFill>
              <a:latin typeface="微软雅黑" panose="020B0503020204020204" pitchFamily="34" charset="-122"/>
              <a:ea typeface="微软雅黑" panose="020B0503020204020204" pitchFamily="34" charset="-122"/>
              <a:cs typeface="Segoe"/>
            </a:endParaRPr>
          </a:p>
          <a:p>
            <a:pPr indent="-3567" algn="ctr"/>
            <a:endParaRPr lang="en-US" sz="700" dirty="0">
              <a:solidFill>
                <a:srgbClr val="FF0000"/>
              </a:solidFill>
              <a:latin typeface="微软雅黑" panose="020B0503020204020204" pitchFamily="34" charset="-122"/>
              <a:ea typeface="微软雅黑" panose="020B0503020204020204" pitchFamily="34" charset="-122"/>
              <a:cs typeface="Segoe"/>
            </a:endParaRPr>
          </a:p>
          <a:p>
            <a:pPr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800" dirty="0">
              <a:solidFill>
                <a:srgbClr val="FF0000"/>
              </a:solidFill>
              <a:latin typeface="微软雅黑" panose="020B0503020204020204" pitchFamily="34" charset="-122"/>
              <a:ea typeface="微软雅黑" panose="020B0503020204020204" pitchFamily="34" charset="-122"/>
              <a:cs typeface="Arial" pitchFamily="34" charset="0"/>
            </a:endParaRPr>
          </a:p>
          <a:p>
            <a:pPr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800" dirty="0">
              <a:solidFill>
                <a:srgbClr val="FF0000"/>
              </a:solidFill>
              <a:latin typeface="微软雅黑" panose="020B0503020204020204" pitchFamily="34" charset="-122"/>
              <a:ea typeface="微软雅黑" panose="020B0503020204020204" pitchFamily="34" charset="-122"/>
              <a:cs typeface="Arial" pitchFamily="34" charset="0"/>
            </a:endParaRPr>
          </a:p>
          <a:p>
            <a:pPr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sp>
        <p:nvSpPr>
          <p:cNvPr id="19" name="Rectangle 3"/>
          <p:cNvSpPr/>
          <p:nvPr/>
        </p:nvSpPr>
        <p:spPr>
          <a:xfrm>
            <a:off x="6166263" y="3155414"/>
            <a:ext cx="1321386" cy="1284846"/>
          </a:xfrm>
          <a:prstGeom prst="rect">
            <a:avLst/>
          </a:prstGeom>
        </p:spPr>
        <p:txBody>
          <a:bodyPr vert="horz" wrap="square" lIns="0" tIns="34230" rIns="68460" bIns="34230" anchor="t" anchorCtr="0">
            <a:spAutoFit/>
          </a:bodyPr>
          <a:lstStyle/>
          <a:p>
            <a:pPr indent="-3567" algn="ctr"/>
            <a:r>
              <a:rPr lang="zh-CN" altLang="en-US" sz="1600"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sz="1600" b="1" dirty="0">
              <a:solidFill>
                <a:srgbClr val="FF0000"/>
              </a:solidFill>
              <a:latin typeface="微软雅黑" panose="020B0503020204020204" pitchFamily="34" charset="-122"/>
              <a:ea typeface="微软雅黑" panose="020B0503020204020204" pitchFamily="34" charset="-122"/>
              <a:cs typeface="Segoe"/>
            </a:endParaRPr>
          </a:p>
          <a:p>
            <a:pPr indent="-3567" algn="ctr"/>
            <a:endParaRPr lang="en-US" altLang="zh-CN" sz="700"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8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8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sp>
        <p:nvSpPr>
          <p:cNvPr id="20" name="Rectangle 7"/>
          <p:cNvSpPr/>
          <p:nvPr/>
        </p:nvSpPr>
        <p:spPr>
          <a:xfrm>
            <a:off x="2968066" y="3155414"/>
            <a:ext cx="1176609" cy="1531067"/>
          </a:xfrm>
          <a:prstGeom prst="rect">
            <a:avLst/>
          </a:prstGeom>
        </p:spPr>
        <p:txBody>
          <a:bodyPr vert="horz" wrap="square" lIns="0" tIns="34230" rIns="68460" bIns="34230" anchor="t" anchorCtr="0">
            <a:spAutoFit/>
          </a:bodyPr>
          <a:lstStyle/>
          <a:p>
            <a:pPr indent="-3567" algn="ctr"/>
            <a:r>
              <a:rPr lang="zh-CN" altLang="en-US" sz="1600"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sz="1600" b="1" dirty="0">
              <a:solidFill>
                <a:srgbClr val="FF0000"/>
              </a:solidFill>
              <a:latin typeface="微软雅黑" panose="020B0503020204020204" pitchFamily="34" charset="-122"/>
              <a:ea typeface="微软雅黑" panose="020B0503020204020204" pitchFamily="34" charset="-122"/>
              <a:cs typeface="Segoe"/>
            </a:endParaRPr>
          </a:p>
          <a:p>
            <a:pPr indent="-3567" algn="ctr"/>
            <a:endParaRPr lang="en-US" altLang="zh-CN" sz="700"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8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8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grpSp>
        <p:nvGrpSpPr>
          <p:cNvPr id="21" name="组合 20"/>
          <p:cNvGrpSpPr/>
          <p:nvPr/>
        </p:nvGrpSpPr>
        <p:grpSpPr>
          <a:xfrm>
            <a:off x="1329714" y="2149111"/>
            <a:ext cx="1204898" cy="845618"/>
            <a:chOff x="383983" y="1134458"/>
            <a:chExt cx="2003232" cy="1405904"/>
          </a:xfrm>
        </p:grpSpPr>
        <p:sp>
          <p:nvSpPr>
            <p:cNvPr id="22" name="Rectangle 5"/>
            <p:cNvSpPr/>
            <p:nvPr/>
          </p:nvSpPr>
          <p:spPr>
            <a:xfrm>
              <a:off x="383983" y="1134458"/>
              <a:ext cx="2003232" cy="1405904"/>
            </a:xfrm>
            <a:prstGeom prst="rect">
              <a:avLst/>
            </a:prstGeom>
            <a:solidFill>
              <a:srgbClr val="FF0000"/>
            </a:solidFill>
            <a:ln w="9525" cap="flat" cmpd="sng" algn="ctr">
              <a:noFill/>
              <a:prstDash val="solid"/>
            </a:ln>
            <a:effectLst/>
          </p:spPr>
          <p:txBody>
            <a:bodyPr lIns="205675" tIns="205675" rIns="68558" bIns="34279" anchor="t"/>
            <a:lstStyle/>
            <a:p>
              <a:pPr defTabSz="685617" fontAlgn="auto">
                <a:spcBef>
                  <a:spcPts val="0"/>
                </a:spcBef>
                <a:spcAft>
                  <a:spcPts val="0"/>
                </a:spcAft>
                <a:defRPr/>
              </a:pPr>
              <a:endParaRPr lang="en-US" sz="1100" kern="0" dirty="0">
                <a:solidFill>
                  <a:srgbClr val="C00000"/>
                </a:solidFill>
                <a:latin typeface="微软雅黑" panose="020B0503020204020204" pitchFamily="34" charset="-122"/>
                <a:ea typeface="微软雅黑" panose="020B0503020204020204" pitchFamily="34" charset="-122"/>
              </a:endParaRPr>
            </a:p>
          </p:txBody>
        </p:sp>
        <p:pic>
          <p:nvPicPr>
            <p:cNvPr id="23" name="Picture 4" descr="\\MAGNUM\Projects\Microsoft\Journey to the Cloud Campaign\Design\Assets\PrivateCloud.png"/>
            <p:cNvPicPr>
              <a:picLocks noChangeAspect="1" noChangeArrowheads="1"/>
            </p:cNvPicPr>
            <p:nvPr/>
          </p:nvPicPr>
          <p:blipFill>
            <a:blip r:embed="rId2"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p:spPr>
        </p:pic>
      </p:grpSp>
      <p:sp>
        <p:nvSpPr>
          <p:cNvPr id="24" name="Rectangle 11"/>
          <p:cNvSpPr/>
          <p:nvPr/>
        </p:nvSpPr>
        <p:spPr>
          <a:xfrm>
            <a:off x="4548125" y="3155414"/>
            <a:ext cx="1271836" cy="1531067"/>
          </a:xfrm>
          <a:prstGeom prst="rect">
            <a:avLst/>
          </a:prstGeom>
        </p:spPr>
        <p:txBody>
          <a:bodyPr vert="horz" wrap="square" lIns="0" tIns="34230" rIns="68460" bIns="34230" anchor="t" anchorCtr="0">
            <a:spAutoFit/>
          </a:bodyPr>
          <a:lstStyle/>
          <a:p>
            <a:pPr indent="-3567" algn="ctr"/>
            <a:r>
              <a:rPr lang="zh-CN" altLang="en-US" sz="1600"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sz="1600" b="1" dirty="0">
              <a:solidFill>
                <a:srgbClr val="FF0000"/>
              </a:solidFill>
              <a:latin typeface="微软雅黑" panose="020B0503020204020204" pitchFamily="34" charset="-122"/>
              <a:ea typeface="微软雅黑" panose="020B0503020204020204" pitchFamily="34" charset="-122"/>
              <a:cs typeface="Segoe"/>
            </a:endParaRPr>
          </a:p>
          <a:p>
            <a:pPr indent="-3567" algn="ctr"/>
            <a:endParaRPr lang="en-US" altLang="zh-CN" sz="700"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8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8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8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grpSp>
        <p:nvGrpSpPr>
          <p:cNvPr id="25" name="组合 24"/>
          <p:cNvGrpSpPr/>
          <p:nvPr/>
        </p:nvGrpSpPr>
        <p:grpSpPr>
          <a:xfrm>
            <a:off x="6143019" y="2149111"/>
            <a:ext cx="1261461" cy="845618"/>
            <a:chOff x="6727550" y="1134458"/>
            <a:chExt cx="2097273" cy="1405904"/>
          </a:xfrm>
        </p:grpSpPr>
        <p:sp>
          <p:nvSpPr>
            <p:cNvPr id="26" name="Rectangle 6"/>
            <p:cNvSpPr/>
            <p:nvPr/>
          </p:nvSpPr>
          <p:spPr>
            <a:xfrm>
              <a:off x="6727550" y="1134458"/>
              <a:ext cx="2097273" cy="1405904"/>
            </a:xfrm>
            <a:prstGeom prst="rect">
              <a:avLst/>
            </a:prstGeom>
            <a:solidFill>
              <a:sysClr val="window" lastClr="FFFFFF">
                <a:lumMod val="65000"/>
              </a:sysClr>
            </a:solidFill>
            <a:ln w="9525" cap="flat" cmpd="sng" algn="ctr">
              <a:noFill/>
              <a:prstDash val="solid"/>
            </a:ln>
            <a:effectLst/>
          </p:spPr>
          <p:txBody>
            <a:bodyPr lIns="205675" tIns="205675" rIns="68558" bIns="34279" anchor="t"/>
            <a:lstStyle/>
            <a:p>
              <a:pPr marL="0" marR="0" lvl="0" indent="0" defTabSz="685617"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pic>
          <p:nvPicPr>
            <p:cNvPr id="27" name="Picture 2" descr="\\MAGNUM\Projects\Microsoft\Journey to the Cloud Campaign\Design\Assets\Flexible.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p:spPr>
        </p:pic>
      </p:grpSp>
      <p:grpSp>
        <p:nvGrpSpPr>
          <p:cNvPr id="28" name="组合 27"/>
          <p:cNvGrpSpPr/>
          <p:nvPr/>
        </p:nvGrpSpPr>
        <p:grpSpPr>
          <a:xfrm>
            <a:off x="2939778" y="2146960"/>
            <a:ext cx="1204898" cy="845618"/>
            <a:chOff x="2505416" y="1131590"/>
            <a:chExt cx="2003232" cy="1405904"/>
          </a:xfrm>
        </p:grpSpPr>
        <p:sp>
          <p:nvSpPr>
            <p:cNvPr id="29" name="Rectangle 15"/>
            <p:cNvSpPr/>
            <p:nvPr/>
          </p:nvSpPr>
          <p:spPr>
            <a:xfrm>
              <a:off x="2505416" y="1131590"/>
              <a:ext cx="2003232" cy="1405904"/>
            </a:xfrm>
            <a:prstGeom prst="rect">
              <a:avLst/>
            </a:prstGeom>
            <a:solidFill>
              <a:srgbClr val="A9A9A9"/>
            </a:solidFill>
            <a:ln w="9525" cap="flat" cmpd="sng" algn="ctr">
              <a:noFill/>
              <a:prstDash val="solid"/>
            </a:ln>
            <a:effectLst/>
          </p:spPr>
          <p:txBody>
            <a:bodyPr lIns="205675" tIns="205675" rIns="68558" bIns="34279" anchor="t"/>
            <a:lstStyle/>
            <a:p>
              <a:pPr defTabSz="685617" fontAlgn="auto">
                <a:spcBef>
                  <a:spcPts val="0"/>
                </a:spcBef>
                <a:spcAft>
                  <a:spcPts val="0"/>
                </a:spcAft>
                <a:defRPr/>
              </a:pPr>
              <a:endParaRPr lang="en-US" sz="1100" kern="0" dirty="0">
                <a:solidFill>
                  <a:srgbClr val="C00000"/>
                </a:solidFill>
                <a:latin typeface="微软雅黑" panose="020B0503020204020204" pitchFamily="34" charset="-122"/>
                <a:ea typeface="微软雅黑" panose="020B0503020204020204" pitchFamily="34" charset="-122"/>
              </a:endParaRPr>
            </a:p>
          </p:txBody>
        </p:sp>
        <p:pic>
          <p:nvPicPr>
            <p:cNvPr id="30" name="Picture 34" descr="Efficiency.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31" name="组合 30"/>
          <p:cNvGrpSpPr/>
          <p:nvPr/>
        </p:nvGrpSpPr>
        <p:grpSpPr>
          <a:xfrm>
            <a:off x="4539006" y="2149111"/>
            <a:ext cx="1204898" cy="845618"/>
            <a:chOff x="4611875" y="1134458"/>
            <a:chExt cx="2003232" cy="1405904"/>
          </a:xfrm>
        </p:grpSpPr>
        <p:sp>
          <p:nvSpPr>
            <p:cNvPr id="32" name="Rectangle 16"/>
            <p:cNvSpPr/>
            <p:nvPr/>
          </p:nvSpPr>
          <p:spPr>
            <a:xfrm>
              <a:off x="4611875" y="1134458"/>
              <a:ext cx="2003232" cy="1405904"/>
            </a:xfrm>
            <a:prstGeom prst="rect">
              <a:avLst/>
            </a:prstGeom>
            <a:solidFill>
              <a:srgbClr val="FF0000"/>
            </a:solidFill>
            <a:ln w="9525" cap="flat" cmpd="sng" algn="ctr">
              <a:noFill/>
              <a:prstDash val="solid"/>
            </a:ln>
            <a:effectLst/>
          </p:spPr>
          <p:txBody>
            <a:bodyPr lIns="205675" tIns="205675" rIns="68558" bIns="34279" anchor="t"/>
            <a:lstStyle/>
            <a:p>
              <a:pPr defTabSz="685617" fontAlgn="auto">
                <a:spcBef>
                  <a:spcPts val="0"/>
                </a:spcBef>
                <a:spcAft>
                  <a:spcPts val="0"/>
                </a:spcAft>
                <a:defRPr/>
              </a:pPr>
              <a:endParaRPr lang="en-US" sz="1100" kern="0" dirty="0">
                <a:solidFill>
                  <a:srgbClr val="C00000"/>
                </a:solidFill>
                <a:latin typeface="微软雅黑" panose="020B0503020204020204" pitchFamily="34" charset="-122"/>
                <a:ea typeface="微软雅黑" panose="020B0503020204020204" pitchFamily="34" charset="-122"/>
              </a:endParaRPr>
            </a:p>
          </p:txBody>
        </p:sp>
        <p:pic>
          <p:nvPicPr>
            <p:cNvPr id="33" name="Picture 2" descr="\\MAGNUM\Projects\Microsoft\Journey to the Cloud Campaign\Design\Assets\App_web.png"/>
            <p:cNvPicPr>
              <a:picLocks noChangeAspect="1" noChangeArrowheads="1"/>
            </p:cNvPicPr>
            <p:nvPr/>
          </p:nvPicPr>
          <p:blipFill>
            <a:blip r:embed="rId5"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p:spPr>
        </p:pic>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anim calcmode="lin" valueType="num">
                                      <p:cBhvr>
                                        <p:cTn id="8" dur="500" fill="hold"/>
                                        <p:tgtEl>
                                          <p:spTgt spid="21"/>
                                        </p:tgtEl>
                                        <p:attrNameLst>
                                          <p:attrName>ppt_x</p:attrName>
                                        </p:attrNameLst>
                                      </p:cBhvr>
                                      <p:tavLst>
                                        <p:tav tm="0">
                                          <p:val>
                                            <p:strVal val="#ppt_x"/>
                                          </p:val>
                                        </p:tav>
                                        <p:tav tm="100000">
                                          <p:val>
                                            <p:strVal val="#ppt_x"/>
                                          </p:val>
                                        </p:tav>
                                      </p:tavLst>
                                    </p:anim>
                                    <p:anim calcmode="lin" valueType="num">
                                      <p:cBhvr>
                                        <p:cTn id="9" dur="5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anim calcmode="lin" valueType="num">
                                      <p:cBhvr>
                                        <p:cTn id="13" dur="500" fill="hold"/>
                                        <p:tgtEl>
                                          <p:spTgt spid="18"/>
                                        </p:tgtEl>
                                        <p:attrNameLst>
                                          <p:attrName>ppt_x</p:attrName>
                                        </p:attrNameLst>
                                      </p:cBhvr>
                                      <p:tavLst>
                                        <p:tav tm="0">
                                          <p:val>
                                            <p:strVal val="#ppt_x"/>
                                          </p:val>
                                        </p:tav>
                                        <p:tav tm="100000">
                                          <p:val>
                                            <p:strVal val="#ppt_x"/>
                                          </p:val>
                                        </p:tav>
                                      </p:tavLst>
                                    </p:anim>
                                    <p:anim calcmode="lin" valueType="num">
                                      <p:cBhvr>
                                        <p:cTn id="14" dur="500" fill="hold"/>
                                        <p:tgtEl>
                                          <p:spTgt spid="18"/>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30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anim calcmode="lin" valueType="num">
                                      <p:cBhvr>
                                        <p:cTn id="18" dur="500" fill="hold"/>
                                        <p:tgtEl>
                                          <p:spTgt spid="28"/>
                                        </p:tgtEl>
                                        <p:attrNameLst>
                                          <p:attrName>ppt_x</p:attrName>
                                        </p:attrNameLst>
                                      </p:cBhvr>
                                      <p:tavLst>
                                        <p:tav tm="0">
                                          <p:val>
                                            <p:strVal val="#ppt_x"/>
                                          </p:val>
                                        </p:tav>
                                        <p:tav tm="100000">
                                          <p:val>
                                            <p:strVal val="#ppt_x"/>
                                          </p:val>
                                        </p:tav>
                                      </p:tavLst>
                                    </p:anim>
                                    <p:anim calcmode="lin" valueType="num">
                                      <p:cBhvr>
                                        <p:cTn id="19" dur="500" fill="hold"/>
                                        <p:tgtEl>
                                          <p:spTgt spid="2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30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anim calcmode="lin" valueType="num">
                                      <p:cBhvr>
                                        <p:cTn id="23" dur="500" fill="hold"/>
                                        <p:tgtEl>
                                          <p:spTgt spid="20"/>
                                        </p:tgtEl>
                                        <p:attrNameLst>
                                          <p:attrName>ppt_x</p:attrName>
                                        </p:attrNameLst>
                                      </p:cBhvr>
                                      <p:tavLst>
                                        <p:tav tm="0">
                                          <p:val>
                                            <p:strVal val="#ppt_x"/>
                                          </p:val>
                                        </p:tav>
                                        <p:tav tm="100000">
                                          <p:val>
                                            <p:strVal val="#ppt_x"/>
                                          </p:val>
                                        </p:tav>
                                      </p:tavLst>
                                    </p:anim>
                                    <p:anim calcmode="lin" valueType="num">
                                      <p:cBhvr>
                                        <p:cTn id="24" dur="500" fill="hold"/>
                                        <p:tgtEl>
                                          <p:spTgt spid="20"/>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50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anim calcmode="lin" valueType="num">
                                      <p:cBhvr>
                                        <p:cTn id="28" dur="500" fill="hold"/>
                                        <p:tgtEl>
                                          <p:spTgt spid="31"/>
                                        </p:tgtEl>
                                        <p:attrNameLst>
                                          <p:attrName>ppt_x</p:attrName>
                                        </p:attrNameLst>
                                      </p:cBhvr>
                                      <p:tavLst>
                                        <p:tav tm="0">
                                          <p:val>
                                            <p:strVal val="#ppt_x"/>
                                          </p:val>
                                        </p:tav>
                                        <p:tav tm="100000">
                                          <p:val>
                                            <p:strVal val="#ppt_x"/>
                                          </p:val>
                                        </p:tav>
                                      </p:tavLst>
                                    </p:anim>
                                    <p:anim calcmode="lin" valueType="num">
                                      <p:cBhvr>
                                        <p:cTn id="29" dur="500" fill="hold"/>
                                        <p:tgtEl>
                                          <p:spTgt spid="3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anim calcmode="lin" valueType="num">
                                      <p:cBhvr>
                                        <p:cTn id="33" dur="500" fill="hold"/>
                                        <p:tgtEl>
                                          <p:spTgt spid="24"/>
                                        </p:tgtEl>
                                        <p:attrNameLst>
                                          <p:attrName>ppt_x</p:attrName>
                                        </p:attrNameLst>
                                      </p:cBhvr>
                                      <p:tavLst>
                                        <p:tav tm="0">
                                          <p:val>
                                            <p:strVal val="#ppt_x"/>
                                          </p:val>
                                        </p:tav>
                                        <p:tav tm="100000">
                                          <p:val>
                                            <p:strVal val="#ppt_x"/>
                                          </p:val>
                                        </p:tav>
                                      </p:tavLst>
                                    </p:anim>
                                    <p:anim calcmode="lin" valueType="num">
                                      <p:cBhvr>
                                        <p:cTn id="34" dur="500" fill="hold"/>
                                        <p:tgtEl>
                                          <p:spTgt spid="24"/>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80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8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anim calcmode="lin" valueType="num">
                                      <p:cBhvr>
                                        <p:cTn id="43" dur="500" fill="hold"/>
                                        <p:tgtEl>
                                          <p:spTgt spid="19"/>
                                        </p:tgtEl>
                                        <p:attrNameLst>
                                          <p:attrName>ppt_x</p:attrName>
                                        </p:attrNameLst>
                                      </p:cBhvr>
                                      <p:tavLst>
                                        <p:tav tm="0">
                                          <p:val>
                                            <p:strVal val="#ppt_x"/>
                                          </p:val>
                                        </p:tav>
                                        <p:tav tm="100000">
                                          <p:val>
                                            <p:strVal val="#ppt_x"/>
                                          </p:val>
                                        </p:tav>
                                      </p:tavLst>
                                    </p:anim>
                                    <p:anim calcmode="lin" valueType="num">
                                      <p:cBhvr>
                                        <p:cTn id="44"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3666692" y="2490141"/>
            <a:ext cx="1647444" cy="1874963"/>
            <a:chOff x="3360585" y="1637866"/>
            <a:chExt cx="2197100" cy="2500530"/>
          </a:xfrm>
        </p:grpSpPr>
        <p:sp>
          <p:nvSpPr>
            <p:cNvPr id="57" name="Freeform 6"/>
            <p:cNvSpPr>
              <a:spLocks/>
            </p:cNvSpPr>
            <p:nvPr/>
          </p:nvSpPr>
          <p:spPr bwMode="auto">
            <a:xfrm>
              <a:off x="4459135" y="3208172"/>
              <a:ext cx="1035427" cy="930224"/>
            </a:xfrm>
            <a:custGeom>
              <a:avLst/>
              <a:gdLst>
                <a:gd name="T0" fmla="*/ 0 w 881"/>
                <a:gd name="T1" fmla="*/ 198 h 792"/>
                <a:gd name="T2" fmla="*/ 0 w 881"/>
                <a:gd name="T3" fmla="*/ 792 h 792"/>
                <a:gd name="T4" fmla="*/ 881 w 881"/>
                <a:gd name="T5" fmla="*/ 283 h 792"/>
                <a:gd name="T6" fmla="*/ 390 w 881"/>
                <a:gd name="T7" fmla="*/ 0 h 792"/>
                <a:gd name="T8" fmla="*/ 0 w 881"/>
                <a:gd name="T9" fmla="*/ 198 h 792"/>
              </a:gdLst>
              <a:ahLst/>
              <a:cxnLst>
                <a:cxn ang="0">
                  <a:pos x="T0" y="T1"/>
                </a:cxn>
                <a:cxn ang="0">
                  <a:pos x="T2" y="T3"/>
                </a:cxn>
                <a:cxn ang="0">
                  <a:pos x="T4" y="T5"/>
                </a:cxn>
                <a:cxn ang="0">
                  <a:pos x="T6" y="T7"/>
                </a:cxn>
                <a:cxn ang="0">
                  <a:pos x="T8" y="T9"/>
                </a:cxn>
              </a:cxnLst>
              <a:rect l="0" t="0" r="r" b="b"/>
              <a:pathLst>
                <a:path w="881" h="792">
                  <a:moveTo>
                    <a:pt x="0" y="198"/>
                  </a:moveTo>
                  <a:cubicBezTo>
                    <a:pt x="0" y="792"/>
                    <a:pt x="0" y="792"/>
                    <a:pt x="0" y="792"/>
                  </a:cubicBezTo>
                  <a:cubicBezTo>
                    <a:pt x="881" y="283"/>
                    <a:pt x="881" y="283"/>
                    <a:pt x="881" y="283"/>
                  </a:cubicBezTo>
                  <a:cubicBezTo>
                    <a:pt x="390" y="0"/>
                    <a:pt x="390" y="0"/>
                    <a:pt x="390" y="0"/>
                  </a:cubicBezTo>
                  <a:cubicBezTo>
                    <a:pt x="302" y="120"/>
                    <a:pt x="160" y="198"/>
                    <a:pt x="0" y="198"/>
                  </a:cubicBez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marL="0" marR="0" lvl="0" indent="0"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CC0000"/>
                </a:solidFill>
                <a:effectLst/>
                <a:uLnTx/>
                <a:uFillTx/>
              </a:endParaRPr>
            </a:p>
          </p:txBody>
        </p:sp>
        <p:sp>
          <p:nvSpPr>
            <p:cNvPr id="58" name="Freeform 7"/>
            <p:cNvSpPr>
              <a:spLocks/>
            </p:cNvSpPr>
            <p:nvPr/>
          </p:nvSpPr>
          <p:spPr bwMode="auto">
            <a:xfrm>
              <a:off x="3423707" y="3208172"/>
              <a:ext cx="1035427" cy="930224"/>
            </a:xfrm>
            <a:custGeom>
              <a:avLst/>
              <a:gdLst>
                <a:gd name="T0" fmla="*/ 881 w 881"/>
                <a:gd name="T1" fmla="*/ 198 h 792"/>
                <a:gd name="T2" fmla="*/ 490 w 881"/>
                <a:gd name="T3" fmla="*/ 0 h 792"/>
                <a:gd name="T4" fmla="*/ 0 w 881"/>
                <a:gd name="T5" fmla="*/ 283 h 792"/>
                <a:gd name="T6" fmla="*/ 881 w 881"/>
                <a:gd name="T7" fmla="*/ 792 h 792"/>
                <a:gd name="T8" fmla="*/ 881 w 881"/>
                <a:gd name="T9" fmla="*/ 792 h 792"/>
                <a:gd name="T10" fmla="*/ 881 w 881"/>
                <a:gd name="T11" fmla="*/ 198 h 792"/>
              </a:gdLst>
              <a:ahLst/>
              <a:cxnLst>
                <a:cxn ang="0">
                  <a:pos x="T0" y="T1"/>
                </a:cxn>
                <a:cxn ang="0">
                  <a:pos x="T2" y="T3"/>
                </a:cxn>
                <a:cxn ang="0">
                  <a:pos x="T4" y="T5"/>
                </a:cxn>
                <a:cxn ang="0">
                  <a:pos x="T6" y="T7"/>
                </a:cxn>
                <a:cxn ang="0">
                  <a:pos x="T8" y="T9"/>
                </a:cxn>
                <a:cxn ang="0">
                  <a:pos x="T10" y="T11"/>
                </a:cxn>
              </a:cxnLst>
              <a:rect l="0" t="0" r="r" b="b"/>
              <a:pathLst>
                <a:path w="881" h="792">
                  <a:moveTo>
                    <a:pt x="881" y="198"/>
                  </a:moveTo>
                  <a:cubicBezTo>
                    <a:pt x="721" y="198"/>
                    <a:pt x="579" y="120"/>
                    <a:pt x="490" y="0"/>
                  </a:cubicBezTo>
                  <a:cubicBezTo>
                    <a:pt x="0" y="283"/>
                    <a:pt x="0" y="283"/>
                    <a:pt x="0" y="283"/>
                  </a:cubicBezTo>
                  <a:cubicBezTo>
                    <a:pt x="881" y="792"/>
                    <a:pt x="881" y="792"/>
                    <a:pt x="881" y="792"/>
                  </a:cubicBezTo>
                  <a:cubicBezTo>
                    <a:pt x="881" y="792"/>
                    <a:pt x="881" y="792"/>
                    <a:pt x="881" y="792"/>
                  </a:cubicBezTo>
                  <a:cubicBezTo>
                    <a:pt x="881" y="198"/>
                    <a:pt x="881" y="198"/>
                    <a:pt x="881" y="198"/>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marL="0" marR="0" lvl="0" indent="0"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CC0000"/>
                </a:solidFill>
                <a:effectLst/>
                <a:uLnTx/>
                <a:uFillTx/>
              </a:endParaRPr>
            </a:p>
          </p:txBody>
        </p:sp>
        <p:sp>
          <p:nvSpPr>
            <p:cNvPr id="59" name="Freeform 8"/>
            <p:cNvSpPr>
              <a:spLocks/>
            </p:cNvSpPr>
            <p:nvPr/>
          </p:nvSpPr>
          <p:spPr bwMode="auto">
            <a:xfrm>
              <a:off x="3360585" y="1637866"/>
              <a:ext cx="1034320" cy="946835"/>
            </a:xfrm>
            <a:custGeom>
              <a:avLst/>
              <a:gdLst>
                <a:gd name="T0" fmla="*/ 880 w 880"/>
                <a:gd name="T1" fmla="*/ 566 h 806"/>
                <a:gd name="T2" fmla="*/ 880 w 880"/>
                <a:gd name="T3" fmla="*/ 0 h 806"/>
                <a:gd name="T4" fmla="*/ 0 w 880"/>
                <a:gd name="T5" fmla="*/ 508 h 806"/>
                <a:gd name="T6" fmla="*/ 0 w 880"/>
                <a:gd name="T7" fmla="*/ 508 h 806"/>
                <a:gd name="T8" fmla="*/ 515 w 880"/>
                <a:gd name="T9" fmla="*/ 806 h 806"/>
                <a:gd name="T10" fmla="*/ 880 w 880"/>
                <a:gd name="T11" fmla="*/ 566 h 806"/>
              </a:gdLst>
              <a:ahLst/>
              <a:cxnLst>
                <a:cxn ang="0">
                  <a:pos x="T0" y="T1"/>
                </a:cxn>
                <a:cxn ang="0">
                  <a:pos x="T2" y="T3"/>
                </a:cxn>
                <a:cxn ang="0">
                  <a:pos x="T4" y="T5"/>
                </a:cxn>
                <a:cxn ang="0">
                  <a:pos x="T6" y="T7"/>
                </a:cxn>
                <a:cxn ang="0">
                  <a:pos x="T8" y="T9"/>
                </a:cxn>
                <a:cxn ang="0">
                  <a:pos x="T10" y="T11"/>
                </a:cxn>
              </a:cxnLst>
              <a:rect l="0" t="0" r="r" b="b"/>
              <a:pathLst>
                <a:path w="880" h="806">
                  <a:moveTo>
                    <a:pt x="880" y="566"/>
                  </a:moveTo>
                  <a:cubicBezTo>
                    <a:pt x="880" y="0"/>
                    <a:pt x="880" y="0"/>
                    <a:pt x="880" y="0"/>
                  </a:cubicBezTo>
                  <a:cubicBezTo>
                    <a:pt x="0" y="508"/>
                    <a:pt x="0" y="508"/>
                    <a:pt x="0" y="508"/>
                  </a:cubicBezTo>
                  <a:cubicBezTo>
                    <a:pt x="0" y="508"/>
                    <a:pt x="0" y="508"/>
                    <a:pt x="0" y="508"/>
                  </a:cubicBezTo>
                  <a:cubicBezTo>
                    <a:pt x="515" y="806"/>
                    <a:pt x="515" y="806"/>
                    <a:pt x="515" y="806"/>
                  </a:cubicBezTo>
                  <a:cubicBezTo>
                    <a:pt x="590" y="675"/>
                    <a:pt x="724" y="583"/>
                    <a:pt x="880" y="566"/>
                  </a:cubicBez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marL="0" marR="0" lvl="0" indent="0"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CC0000"/>
                </a:solidFill>
                <a:effectLst/>
                <a:uLnTx/>
                <a:uFillTx/>
              </a:endParaRPr>
            </a:p>
          </p:txBody>
        </p:sp>
        <p:sp>
          <p:nvSpPr>
            <p:cNvPr id="60" name="Freeform 9"/>
            <p:cNvSpPr>
              <a:spLocks/>
            </p:cNvSpPr>
            <p:nvPr/>
          </p:nvSpPr>
          <p:spPr bwMode="auto">
            <a:xfrm>
              <a:off x="3360585" y="2234759"/>
              <a:ext cx="604645" cy="1193787"/>
            </a:xfrm>
            <a:custGeom>
              <a:avLst/>
              <a:gdLst>
                <a:gd name="T0" fmla="*/ 449 w 515"/>
                <a:gd name="T1" fmla="*/ 540 h 1016"/>
                <a:gd name="T2" fmla="*/ 515 w 515"/>
                <a:gd name="T3" fmla="*/ 298 h 1016"/>
                <a:gd name="T4" fmla="*/ 0 w 515"/>
                <a:gd name="T5" fmla="*/ 0 h 1016"/>
                <a:gd name="T6" fmla="*/ 0 w 515"/>
                <a:gd name="T7" fmla="*/ 1016 h 1016"/>
                <a:gd name="T8" fmla="*/ 489 w 515"/>
                <a:gd name="T9" fmla="*/ 733 h 1016"/>
                <a:gd name="T10" fmla="*/ 449 w 515"/>
                <a:gd name="T11" fmla="*/ 540 h 1016"/>
              </a:gdLst>
              <a:ahLst/>
              <a:cxnLst>
                <a:cxn ang="0">
                  <a:pos x="T0" y="T1"/>
                </a:cxn>
                <a:cxn ang="0">
                  <a:pos x="T2" y="T3"/>
                </a:cxn>
                <a:cxn ang="0">
                  <a:pos x="T4" y="T5"/>
                </a:cxn>
                <a:cxn ang="0">
                  <a:pos x="T6" y="T7"/>
                </a:cxn>
                <a:cxn ang="0">
                  <a:pos x="T8" y="T9"/>
                </a:cxn>
                <a:cxn ang="0">
                  <a:pos x="T10" y="T11"/>
                </a:cxn>
              </a:cxnLst>
              <a:rect l="0" t="0" r="r" b="b"/>
              <a:pathLst>
                <a:path w="515" h="1016">
                  <a:moveTo>
                    <a:pt x="449" y="540"/>
                  </a:moveTo>
                  <a:cubicBezTo>
                    <a:pt x="449" y="452"/>
                    <a:pt x="473" y="369"/>
                    <a:pt x="515" y="298"/>
                  </a:cubicBezTo>
                  <a:cubicBezTo>
                    <a:pt x="0" y="0"/>
                    <a:pt x="0" y="0"/>
                    <a:pt x="0" y="0"/>
                  </a:cubicBezTo>
                  <a:cubicBezTo>
                    <a:pt x="0" y="1016"/>
                    <a:pt x="0" y="1016"/>
                    <a:pt x="0" y="1016"/>
                  </a:cubicBezTo>
                  <a:cubicBezTo>
                    <a:pt x="489" y="733"/>
                    <a:pt x="489" y="733"/>
                    <a:pt x="489" y="733"/>
                  </a:cubicBezTo>
                  <a:cubicBezTo>
                    <a:pt x="464" y="674"/>
                    <a:pt x="449" y="609"/>
                    <a:pt x="449" y="540"/>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marL="0" marR="0" lvl="0" indent="0"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CC0000"/>
                </a:solidFill>
                <a:effectLst/>
                <a:uLnTx/>
                <a:uFillTx/>
              </a:endParaRPr>
            </a:p>
          </p:txBody>
        </p:sp>
        <p:sp>
          <p:nvSpPr>
            <p:cNvPr id="61" name="Freeform 10"/>
            <p:cNvSpPr>
              <a:spLocks/>
            </p:cNvSpPr>
            <p:nvPr/>
          </p:nvSpPr>
          <p:spPr bwMode="auto">
            <a:xfrm>
              <a:off x="4523365" y="1637866"/>
              <a:ext cx="1034320" cy="946835"/>
            </a:xfrm>
            <a:custGeom>
              <a:avLst/>
              <a:gdLst>
                <a:gd name="T0" fmla="*/ 365 w 880"/>
                <a:gd name="T1" fmla="*/ 806 h 806"/>
                <a:gd name="T2" fmla="*/ 880 w 880"/>
                <a:gd name="T3" fmla="*/ 508 h 806"/>
                <a:gd name="T4" fmla="*/ 880 w 880"/>
                <a:gd name="T5" fmla="*/ 508 h 806"/>
                <a:gd name="T6" fmla="*/ 0 w 880"/>
                <a:gd name="T7" fmla="*/ 0 h 806"/>
                <a:gd name="T8" fmla="*/ 0 w 880"/>
                <a:gd name="T9" fmla="*/ 566 h 806"/>
                <a:gd name="T10" fmla="*/ 365 w 880"/>
                <a:gd name="T11" fmla="*/ 806 h 806"/>
              </a:gdLst>
              <a:ahLst/>
              <a:cxnLst>
                <a:cxn ang="0">
                  <a:pos x="T0" y="T1"/>
                </a:cxn>
                <a:cxn ang="0">
                  <a:pos x="T2" y="T3"/>
                </a:cxn>
                <a:cxn ang="0">
                  <a:pos x="T4" y="T5"/>
                </a:cxn>
                <a:cxn ang="0">
                  <a:pos x="T6" y="T7"/>
                </a:cxn>
                <a:cxn ang="0">
                  <a:pos x="T8" y="T9"/>
                </a:cxn>
                <a:cxn ang="0">
                  <a:pos x="T10" y="T11"/>
                </a:cxn>
              </a:cxnLst>
              <a:rect l="0" t="0" r="r" b="b"/>
              <a:pathLst>
                <a:path w="880" h="806">
                  <a:moveTo>
                    <a:pt x="365" y="806"/>
                  </a:moveTo>
                  <a:cubicBezTo>
                    <a:pt x="880" y="508"/>
                    <a:pt x="880" y="508"/>
                    <a:pt x="880" y="508"/>
                  </a:cubicBezTo>
                  <a:cubicBezTo>
                    <a:pt x="880" y="508"/>
                    <a:pt x="880" y="508"/>
                    <a:pt x="880" y="508"/>
                  </a:cubicBezTo>
                  <a:cubicBezTo>
                    <a:pt x="0" y="0"/>
                    <a:pt x="0" y="0"/>
                    <a:pt x="0" y="0"/>
                  </a:cubicBezTo>
                  <a:cubicBezTo>
                    <a:pt x="0" y="566"/>
                    <a:pt x="0" y="566"/>
                    <a:pt x="0" y="566"/>
                  </a:cubicBezTo>
                  <a:cubicBezTo>
                    <a:pt x="156" y="583"/>
                    <a:pt x="290" y="676"/>
                    <a:pt x="365" y="806"/>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marL="0" marR="0" lvl="0" indent="0"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CC0000"/>
                </a:solidFill>
                <a:effectLst/>
                <a:uLnTx/>
                <a:uFillTx/>
              </a:endParaRPr>
            </a:p>
          </p:txBody>
        </p:sp>
        <p:sp>
          <p:nvSpPr>
            <p:cNvPr id="62" name="Freeform 11"/>
            <p:cNvSpPr>
              <a:spLocks/>
            </p:cNvSpPr>
            <p:nvPr/>
          </p:nvSpPr>
          <p:spPr bwMode="auto">
            <a:xfrm>
              <a:off x="4953040" y="2234759"/>
              <a:ext cx="604645" cy="1193787"/>
            </a:xfrm>
            <a:custGeom>
              <a:avLst/>
              <a:gdLst>
                <a:gd name="T0" fmla="*/ 0 w 515"/>
                <a:gd name="T1" fmla="*/ 298 h 1016"/>
                <a:gd name="T2" fmla="*/ 65 w 515"/>
                <a:gd name="T3" fmla="*/ 540 h 1016"/>
                <a:gd name="T4" fmla="*/ 25 w 515"/>
                <a:gd name="T5" fmla="*/ 733 h 1016"/>
                <a:gd name="T6" fmla="*/ 515 w 515"/>
                <a:gd name="T7" fmla="*/ 1016 h 1016"/>
                <a:gd name="T8" fmla="*/ 515 w 515"/>
                <a:gd name="T9" fmla="*/ 0 h 1016"/>
                <a:gd name="T10" fmla="*/ 0 w 515"/>
                <a:gd name="T11" fmla="*/ 298 h 1016"/>
              </a:gdLst>
              <a:ahLst/>
              <a:cxnLst>
                <a:cxn ang="0">
                  <a:pos x="T0" y="T1"/>
                </a:cxn>
                <a:cxn ang="0">
                  <a:pos x="T2" y="T3"/>
                </a:cxn>
                <a:cxn ang="0">
                  <a:pos x="T4" y="T5"/>
                </a:cxn>
                <a:cxn ang="0">
                  <a:pos x="T6" y="T7"/>
                </a:cxn>
                <a:cxn ang="0">
                  <a:pos x="T8" y="T9"/>
                </a:cxn>
                <a:cxn ang="0">
                  <a:pos x="T10" y="T11"/>
                </a:cxn>
              </a:cxnLst>
              <a:rect l="0" t="0" r="r" b="b"/>
              <a:pathLst>
                <a:path w="515" h="1016">
                  <a:moveTo>
                    <a:pt x="0" y="298"/>
                  </a:moveTo>
                  <a:cubicBezTo>
                    <a:pt x="41" y="369"/>
                    <a:pt x="65" y="452"/>
                    <a:pt x="65" y="540"/>
                  </a:cubicBezTo>
                  <a:cubicBezTo>
                    <a:pt x="65" y="609"/>
                    <a:pt x="51" y="674"/>
                    <a:pt x="25" y="733"/>
                  </a:cubicBezTo>
                  <a:cubicBezTo>
                    <a:pt x="515" y="1016"/>
                    <a:pt x="515" y="1016"/>
                    <a:pt x="515" y="1016"/>
                  </a:cubicBezTo>
                  <a:cubicBezTo>
                    <a:pt x="515" y="0"/>
                    <a:pt x="515" y="0"/>
                    <a:pt x="515" y="0"/>
                  </a:cubicBezTo>
                  <a:lnTo>
                    <a:pt x="0" y="298"/>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marL="0" marR="0" lvl="0" indent="0"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CC0000"/>
                </a:solidFill>
                <a:effectLst/>
                <a:uLnTx/>
                <a:uFillTx/>
              </a:endParaRPr>
            </a:p>
          </p:txBody>
        </p:sp>
      </p:grpSp>
      <p:sp>
        <p:nvSpPr>
          <p:cNvPr id="63" name="Freeform 12"/>
          <p:cNvSpPr>
            <a:spLocks/>
          </p:cNvSpPr>
          <p:nvPr/>
        </p:nvSpPr>
        <p:spPr bwMode="auto">
          <a:xfrm>
            <a:off x="4164911" y="3251585"/>
            <a:ext cx="325503" cy="487425"/>
          </a:xfrm>
          <a:custGeom>
            <a:avLst/>
            <a:gdLst>
              <a:gd name="T0" fmla="*/ 313 w 369"/>
              <a:gd name="T1" fmla="*/ 152 h 553"/>
              <a:gd name="T2" fmla="*/ 50 w 369"/>
              <a:gd name="T3" fmla="*/ 0 h 553"/>
              <a:gd name="T4" fmla="*/ 0 w 369"/>
              <a:gd name="T5" fmla="*/ 184 h 553"/>
              <a:gd name="T6" fmla="*/ 26 w 369"/>
              <a:gd name="T7" fmla="*/ 318 h 553"/>
              <a:gd name="T8" fmla="*/ 80 w 369"/>
              <a:gd name="T9" fmla="*/ 413 h 553"/>
              <a:gd name="T10" fmla="*/ 369 w 369"/>
              <a:gd name="T11" fmla="*/ 553 h 553"/>
              <a:gd name="T12" fmla="*/ 369 w 369"/>
              <a:gd name="T13" fmla="*/ 553 h 553"/>
              <a:gd name="T14" fmla="*/ 369 w 369"/>
              <a:gd name="T15" fmla="*/ 247 h 553"/>
              <a:gd name="T16" fmla="*/ 369 w 369"/>
              <a:gd name="T17" fmla="*/ 184 h 553"/>
              <a:gd name="T18" fmla="*/ 313 w 369"/>
              <a:gd name="T19" fmla="*/ 15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553">
                <a:moveTo>
                  <a:pt x="313" y="152"/>
                </a:moveTo>
                <a:cubicBezTo>
                  <a:pt x="50" y="0"/>
                  <a:pt x="50" y="0"/>
                  <a:pt x="50" y="0"/>
                </a:cubicBezTo>
                <a:cubicBezTo>
                  <a:pt x="18" y="54"/>
                  <a:pt x="0" y="117"/>
                  <a:pt x="0" y="184"/>
                </a:cubicBezTo>
                <a:cubicBezTo>
                  <a:pt x="0" y="232"/>
                  <a:pt x="9" y="277"/>
                  <a:pt x="26" y="318"/>
                </a:cubicBezTo>
                <a:cubicBezTo>
                  <a:pt x="39" y="353"/>
                  <a:pt x="58" y="385"/>
                  <a:pt x="80" y="413"/>
                </a:cubicBezTo>
                <a:cubicBezTo>
                  <a:pt x="148" y="498"/>
                  <a:pt x="252" y="553"/>
                  <a:pt x="369" y="553"/>
                </a:cubicBezTo>
                <a:cubicBezTo>
                  <a:pt x="369" y="553"/>
                  <a:pt x="369" y="553"/>
                  <a:pt x="369" y="553"/>
                </a:cubicBezTo>
                <a:cubicBezTo>
                  <a:pt x="369" y="247"/>
                  <a:pt x="369" y="247"/>
                  <a:pt x="369" y="247"/>
                </a:cubicBezTo>
                <a:cubicBezTo>
                  <a:pt x="369" y="184"/>
                  <a:pt x="369" y="184"/>
                  <a:pt x="369" y="184"/>
                </a:cubicBezTo>
                <a:lnTo>
                  <a:pt x="313" y="152"/>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marL="0" marR="0" lvl="0" indent="0"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CC0000"/>
              </a:solidFill>
              <a:effectLst/>
              <a:uLnTx/>
              <a:uFillTx/>
            </a:endParaRPr>
          </a:p>
        </p:txBody>
      </p:sp>
      <p:sp>
        <p:nvSpPr>
          <p:cNvPr id="64" name="Freeform 13"/>
          <p:cNvSpPr>
            <a:spLocks/>
          </p:cNvSpPr>
          <p:nvPr/>
        </p:nvSpPr>
        <p:spPr bwMode="auto">
          <a:xfrm>
            <a:off x="4209751" y="3089664"/>
            <a:ext cx="561327" cy="323843"/>
          </a:xfrm>
          <a:custGeom>
            <a:avLst/>
            <a:gdLst>
              <a:gd name="T0" fmla="*/ 374 w 638"/>
              <a:gd name="T1" fmla="*/ 4 h 368"/>
              <a:gd name="T2" fmla="*/ 319 w 638"/>
              <a:gd name="T3" fmla="*/ 0 h 368"/>
              <a:gd name="T4" fmla="*/ 264 w 638"/>
              <a:gd name="T5" fmla="*/ 4 h 368"/>
              <a:gd name="T6" fmla="*/ 0 w 638"/>
              <a:gd name="T7" fmla="*/ 184 h 368"/>
              <a:gd name="T8" fmla="*/ 263 w 638"/>
              <a:gd name="T9" fmla="*/ 336 h 368"/>
              <a:gd name="T10" fmla="*/ 319 w 638"/>
              <a:gd name="T11" fmla="*/ 368 h 368"/>
              <a:gd name="T12" fmla="*/ 374 w 638"/>
              <a:gd name="T13" fmla="*/ 336 h 368"/>
              <a:gd name="T14" fmla="*/ 638 w 638"/>
              <a:gd name="T15" fmla="*/ 184 h 368"/>
              <a:gd name="T16" fmla="*/ 374 w 638"/>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8" h="368">
                <a:moveTo>
                  <a:pt x="374" y="4"/>
                </a:moveTo>
                <a:cubicBezTo>
                  <a:pt x="356" y="1"/>
                  <a:pt x="337" y="0"/>
                  <a:pt x="319" y="0"/>
                </a:cubicBezTo>
                <a:cubicBezTo>
                  <a:pt x="300" y="0"/>
                  <a:pt x="282" y="1"/>
                  <a:pt x="264" y="4"/>
                </a:cubicBezTo>
                <a:cubicBezTo>
                  <a:pt x="151" y="21"/>
                  <a:pt x="55" y="89"/>
                  <a:pt x="0" y="184"/>
                </a:cubicBezTo>
                <a:cubicBezTo>
                  <a:pt x="263" y="336"/>
                  <a:pt x="263" y="336"/>
                  <a:pt x="263" y="336"/>
                </a:cubicBezTo>
                <a:cubicBezTo>
                  <a:pt x="319" y="368"/>
                  <a:pt x="319" y="368"/>
                  <a:pt x="319" y="368"/>
                </a:cubicBezTo>
                <a:cubicBezTo>
                  <a:pt x="374" y="336"/>
                  <a:pt x="374" y="336"/>
                  <a:pt x="374" y="336"/>
                </a:cubicBezTo>
                <a:cubicBezTo>
                  <a:pt x="638" y="184"/>
                  <a:pt x="638" y="184"/>
                  <a:pt x="638" y="184"/>
                </a:cubicBezTo>
                <a:cubicBezTo>
                  <a:pt x="583" y="89"/>
                  <a:pt x="487" y="21"/>
                  <a:pt x="374" y="4"/>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marL="0" marR="0" lvl="0" indent="0"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CC0000"/>
              </a:solidFill>
              <a:effectLst/>
              <a:uLnTx/>
              <a:uFillTx/>
            </a:endParaRPr>
          </a:p>
        </p:txBody>
      </p:sp>
      <p:sp>
        <p:nvSpPr>
          <p:cNvPr id="65" name="Freeform 14"/>
          <p:cNvSpPr>
            <a:spLocks/>
          </p:cNvSpPr>
          <p:nvPr/>
        </p:nvSpPr>
        <p:spPr bwMode="auto">
          <a:xfrm>
            <a:off x="4490414" y="3251585"/>
            <a:ext cx="324673" cy="487425"/>
          </a:xfrm>
          <a:custGeom>
            <a:avLst/>
            <a:gdLst>
              <a:gd name="T0" fmla="*/ 319 w 369"/>
              <a:gd name="T1" fmla="*/ 0 h 553"/>
              <a:gd name="T2" fmla="*/ 55 w 369"/>
              <a:gd name="T3" fmla="*/ 152 h 553"/>
              <a:gd name="T4" fmla="*/ 0 w 369"/>
              <a:gd name="T5" fmla="*/ 184 h 553"/>
              <a:gd name="T6" fmla="*/ 0 w 369"/>
              <a:gd name="T7" fmla="*/ 247 h 553"/>
              <a:gd name="T8" fmla="*/ 0 w 369"/>
              <a:gd name="T9" fmla="*/ 553 h 553"/>
              <a:gd name="T10" fmla="*/ 288 w 369"/>
              <a:gd name="T11" fmla="*/ 413 h 553"/>
              <a:gd name="T12" fmla="*/ 343 w 369"/>
              <a:gd name="T13" fmla="*/ 318 h 553"/>
              <a:gd name="T14" fmla="*/ 369 w 369"/>
              <a:gd name="T15" fmla="*/ 184 h 553"/>
              <a:gd name="T16" fmla="*/ 319 w 369"/>
              <a:gd name="T17"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553">
                <a:moveTo>
                  <a:pt x="319" y="0"/>
                </a:moveTo>
                <a:cubicBezTo>
                  <a:pt x="55" y="152"/>
                  <a:pt x="55" y="152"/>
                  <a:pt x="55" y="152"/>
                </a:cubicBezTo>
                <a:cubicBezTo>
                  <a:pt x="0" y="184"/>
                  <a:pt x="0" y="184"/>
                  <a:pt x="0" y="184"/>
                </a:cubicBezTo>
                <a:cubicBezTo>
                  <a:pt x="0" y="247"/>
                  <a:pt x="0" y="247"/>
                  <a:pt x="0" y="247"/>
                </a:cubicBezTo>
                <a:cubicBezTo>
                  <a:pt x="0" y="553"/>
                  <a:pt x="0" y="553"/>
                  <a:pt x="0" y="553"/>
                </a:cubicBezTo>
                <a:cubicBezTo>
                  <a:pt x="117" y="553"/>
                  <a:pt x="221" y="498"/>
                  <a:pt x="288" y="413"/>
                </a:cubicBezTo>
                <a:cubicBezTo>
                  <a:pt x="311" y="385"/>
                  <a:pt x="330" y="353"/>
                  <a:pt x="343" y="318"/>
                </a:cubicBezTo>
                <a:cubicBezTo>
                  <a:pt x="359" y="277"/>
                  <a:pt x="369" y="232"/>
                  <a:pt x="369" y="184"/>
                </a:cubicBezTo>
                <a:cubicBezTo>
                  <a:pt x="369" y="117"/>
                  <a:pt x="350" y="54"/>
                  <a:pt x="319" y="0"/>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marL="0" marR="0" lvl="0" indent="0"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CC0000"/>
              </a:solidFill>
              <a:effectLst/>
              <a:uLnTx/>
              <a:uFillTx/>
            </a:endParaRPr>
          </a:p>
        </p:txBody>
      </p:sp>
      <p:grpSp>
        <p:nvGrpSpPr>
          <p:cNvPr id="66" name="组合 65"/>
          <p:cNvGrpSpPr/>
          <p:nvPr/>
        </p:nvGrpSpPr>
        <p:grpSpPr>
          <a:xfrm>
            <a:off x="1767381" y="2641164"/>
            <a:ext cx="2287091" cy="88767"/>
            <a:chOff x="1161799" y="2300503"/>
            <a:chExt cx="3050161" cy="118384"/>
          </a:xfrm>
        </p:grpSpPr>
        <p:cxnSp>
          <p:nvCxnSpPr>
            <p:cNvPr id="67" name="直接连接符 66"/>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68" name="直接连接符 67"/>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69" name="椭圆 68"/>
          <p:cNvSpPr/>
          <p:nvPr/>
        </p:nvSpPr>
        <p:spPr>
          <a:xfrm>
            <a:off x="4029554" y="2711747"/>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sp>
        <p:nvSpPr>
          <p:cNvPr id="70" name="矩形 69"/>
          <p:cNvSpPr/>
          <p:nvPr/>
        </p:nvSpPr>
        <p:spPr>
          <a:xfrm>
            <a:off x="1790333" y="2043384"/>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sp>
        <p:nvSpPr>
          <p:cNvPr id="71" name="椭圆 70"/>
          <p:cNvSpPr/>
          <p:nvPr/>
        </p:nvSpPr>
        <p:spPr>
          <a:xfrm>
            <a:off x="3666692" y="3343040"/>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cxnSp>
        <p:nvCxnSpPr>
          <p:cNvPr id="72" name="直接连接符 71"/>
          <p:cNvCxnSpPr/>
          <p:nvPr/>
        </p:nvCxnSpPr>
        <p:spPr>
          <a:xfrm flipH="1">
            <a:off x="1790333" y="3377672"/>
            <a:ext cx="1876360" cy="0"/>
          </a:xfrm>
          <a:prstGeom prst="line">
            <a:avLst/>
          </a:prstGeom>
          <a:noFill/>
          <a:ln w="9525" cap="flat" cmpd="sng" algn="ctr">
            <a:solidFill>
              <a:sysClr val="windowText" lastClr="000000">
                <a:lumMod val="50000"/>
                <a:lumOff val="50000"/>
              </a:sysClr>
            </a:solidFill>
            <a:prstDash val="sysDash"/>
          </a:ln>
          <a:effectLst/>
        </p:spPr>
      </p:cxnSp>
      <p:sp>
        <p:nvSpPr>
          <p:cNvPr id="73" name="矩形 72"/>
          <p:cNvSpPr/>
          <p:nvPr/>
        </p:nvSpPr>
        <p:spPr>
          <a:xfrm>
            <a:off x="1790333" y="2745300"/>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grpSp>
        <p:nvGrpSpPr>
          <p:cNvPr id="74" name="组合 73"/>
          <p:cNvGrpSpPr/>
          <p:nvPr/>
        </p:nvGrpSpPr>
        <p:grpSpPr>
          <a:xfrm flipV="1">
            <a:off x="1790333" y="4138522"/>
            <a:ext cx="2295624" cy="88767"/>
            <a:chOff x="1150420" y="2300503"/>
            <a:chExt cx="3061540" cy="118384"/>
          </a:xfrm>
        </p:grpSpPr>
        <p:cxnSp>
          <p:nvCxnSpPr>
            <p:cNvPr id="75" name="直接连接符 74"/>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76" name="直接连接符 75"/>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77" name="椭圆 76"/>
          <p:cNvSpPr/>
          <p:nvPr/>
        </p:nvSpPr>
        <p:spPr>
          <a:xfrm>
            <a:off x="4084375" y="4073222"/>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sp>
        <p:nvSpPr>
          <p:cNvPr id="78" name="矩形 77"/>
          <p:cNvSpPr/>
          <p:nvPr/>
        </p:nvSpPr>
        <p:spPr>
          <a:xfrm>
            <a:off x="1821528" y="3609196"/>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grpSp>
        <p:nvGrpSpPr>
          <p:cNvPr id="79" name="组合 78"/>
          <p:cNvGrpSpPr/>
          <p:nvPr/>
        </p:nvGrpSpPr>
        <p:grpSpPr>
          <a:xfrm flipH="1">
            <a:off x="4930591" y="2640395"/>
            <a:ext cx="2287091" cy="88767"/>
            <a:chOff x="1161799" y="2300503"/>
            <a:chExt cx="3050161" cy="118384"/>
          </a:xfrm>
        </p:grpSpPr>
        <p:cxnSp>
          <p:nvCxnSpPr>
            <p:cNvPr id="80" name="直接连接符 79"/>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81" name="直接连接符 80"/>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82" name="椭圆 81"/>
          <p:cNvSpPr/>
          <p:nvPr/>
        </p:nvSpPr>
        <p:spPr>
          <a:xfrm>
            <a:off x="4878609" y="2711747"/>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sp>
        <p:nvSpPr>
          <p:cNvPr id="83" name="矩形 82"/>
          <p:cNvSpPr/>
          <p:nvPr/>
        </p:nvSpPr>
        <p:spPr>
          <a:xfrm>
            <a:off x="5706018" y="2048826"/>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sp>
        <p:nvSpPr>
          <p:cNvPr id="84" name="椭圆 83"/>
          <p:cNvSpPr/>
          <p:nvPr/>
        </p:nvSpPr>
        <p:spPr>
          <a:xfrm>
            <a:off x="5231321" y="3350641"/>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cxnSp>
        <p:nvCxnSpPr>
          <p:cNvPr id="85" name="直接连接符 84"/>
          <p:cNvCxnSpPr/>
          <p:nvPr/>
        </p:nvCxnSpPr>
        <p:spPr>
          <a:xfrm flipH="1">
            <a:off x="5314135" y="3387937"/>
            <a:ext cx="1876360" cy="0"/>
          </a:xfrm>
          <a:prstGeom prst="line">
            <a:avLst/>
          </a:prstGeom>
          <a:noFill/>
          <a:ln w="9525" cap="flat" cmpd="sng" algn="ctr">
            <a:solidFill>
              <a:sysClr val="windowText" lastClr="000000">
                <a:lumMod val="50000"/>
                <a:lumOff val="50000"/>
              </a:sysClr>
            </a:solidFill>
            <a:prstDash val="sysDash"/>
          </a:ln>
          <a:effectLst/>
        </p:spPr>
      </p:cxnSp>
      <p:sp>
        <p:nvSpPr>
          <p:cNvPr id="86" name="矩形 85"/>
          <p:cNvSpPr/>
          <p:nvPr/>
        </p:nvSpPr>
        <p:spPr>
          <a:xfrm>
            <a:off x="5706018" y="2799293"/>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grpSp>
        <p:nvGrpSpPr>
          <p:cNvPr id="87" name="组合 86"/>
          <p:cNvGrpSpPr/>
          <p:nvPr/>
        </p:nvGrpSpPr>
        <p:grpSpPr>
          <a:xfrm flipH="1" flipV="1">
            <a:off x="4896231" y="4138522"/>
            <a:ext cx="2295624" cy="88767"/>
            <a:chOff x="1150420" y="2300503"/>
            <a:chExt cx="3061540" cy="118384"/>
          </a:xfrm>
        </p:grpSpPr>
        <p:cxnSp>
          <p:nvCxnSpPr>
            <p:cNvPr id="88" name="直接连接符 87"/>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89" name="直接连接符 88"/>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90" name="椭圆 89"/>
          <p:cNvSpPr/>
          <p:nvPr/>
        </p:nvSpPr>
        <p:spPr>
          <a:xfrm>
            <a:off x="4840719" y="4073222"/>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sp>
        <p:nvSpPr>
          <p:cNvPr id="91" name="矩形 90"/>
          <p:cNvSpPr/>
          <p:nvPr/>
        </p:nvSpPr>
        <p:spPr>
          <a:xfrm>
            <a:off x="5706018" y="3609196"/>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grpSp>
        <p:nvGrpSpPr>
          <p:cNvPr id="92" name="组合 91"/>
          <p:cNvGrpSpPr/>
          <p:nvPr/>
        </p:nvGrpSpPr>
        <p:grpSpPr>
          <a:xfrm>
            <a:off x="1473297" y="2048826"/>
            <a:ext cx="284777" cy="375101"/>
            <a:chOff x="1628477" y="2284924"/>
            <a:chExt cx="379790" cy="500251"/>
          </a:xfrm>
        </p:grpSpPr>
        <p:sp>
          <p:nvSpPr>
            <p:cNvPr id="93" name="椭圆 92"/>
            <p:cNvSpPr/>
            <p:nvPr/>
          </p:nvSpPr>
          <p:spPr>
            <a:xfrm>
              <a:off x="1628477" y="2284924"/>
              <a:ext cx="379790" cy="37979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94" name="TextBox 93"/>
            <p:cNvSpPr txBox="1"/>
            <p:nvPr/>
          </p:nvSpPr>
          <p:spPr>
            <a:xfrm>
              <a:off x="1656581" y="2292618"/>
              <a:ext cx="293690" cy="4925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95" name="组合 94"/>
          <p:cNvGrpSpPr/>
          <p:nvPr/>
        </p:nvGrpSpPr>
        <p:grpSpPr>
          <a:xfrm>
            <a:off x="1482604" y="2727686"/>
            <a:ext cx="284777" cy="375101"/>
            <a:chOff x="1628477" y="2284924"/>
            <a:chExt cx="379790" cy="500251"/>
          </a:xfrm>
        </p:grpSpPr>
        <p:sp>
          <p:nvSpPr>
            <p:cNvPr id="96" name="椭圆 95"/>
            <p:cNvSpPr/>
            <p:nvPr/>
          </p:nvSpPr>
          <p:spPr>
            <a:xfrm>
              <a:off x="1628477" y="2284924"/>
              <a:ext cx="379790" cy="37979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97" name="TextBox 96"/>
            <p:cNvSpPr txBox="1"/>
            <p:nvPr/>
          </p:nvSpPr>
          <p:spPr>
            <a:xfrm>
              <a:off x="1656581" y="2292618"/>
              <a:ext cx="293690" cy="4925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98" name="组合 97"/>
          <p:cNvGrpSpPr/>
          <p:nvPr/>
        </p:nvGrpSpPr>
        <p:grpSpPr>
          <a:xfrm>
            <a:off x="1462090" y="3591887"/>
            <a:ext cx="284777" cy="375101"/>
            <a:chOff x="1628477" y="2284924"/>
            <a:chExt cx="379790" cy="500251"/>
          </a:xfrm>
        </p:grpSpPr>
        <p:sp>
          <p:nvSpPr>
            <p:cNvPr id="99" name="椭圆 98"/>
            <p:cNvSpPr/>
            <p:nvPr/>
          </p:nvSpPr>
          <p:spPr>
            <a:xfrm>
              <a:off x="1628477" y="2284924"/>
              <a:ext cx="379790" cy="37979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100" name="TextBox 99"/>
            <p:cNvSpPr txBox="1"/>
            <p:nvPr/>
          </p:nvSpPr>
          <p:spPr>
            <a:xfrm>
              <a:off x="1656581" y="2292618"/>
              <a:ext cx="293690" cy="4925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01" name="组合 100"/>
          <p:cNvGrpSpPr/>
          <p:nvPr/>
        </p:nvGrpSpPr>
        <p:grpSpPr>
          <a:xfrm>
            <a:off x="7280611" y="2048826"/>
            <a:ext cx="284777" cy="375101"/>
            <a:chOff x="1628477" y="2284924"/>
            <a:chExt cx="379790" cy="500251"/>
          </a:xfrm>
        </p:grpSpPr>
        <p:sp>
          <p:nvSpPr>
            <p:cNvPr id="102" name="椭圆 101"/>
            <p:cNvSpPr/>
            <p:nvPr/>
          </p:nvSpPr>
          <p:spPr>
            <a:xfrm>
              <a:off x="1628477" y="2284924"/>
              <a:ext cx="379790" cy="37979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103" name="TextBox 102"/>
            <p:cNvSpPr txBox="1"/>
            <p:nvPr/>
          </p:nvSpPr>
          <p:spPr>
            <a:xfrm>
              <a:off x="1656581" y="2292618"/>
              <a:ext cx="293690" cy="4925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04" name="组合 103"/>
          <p:cNvGrpSpPr/>
          <p:nvPr/>
        </p:nvGrpSpPr>
        <p:grpSpPr>
          <a:xfrm>
            <a:off x="7289918" y="2727686"/>
            <a:ext cx="284777" cy="375101"/>
            <a:chOff x="1628477" y="2284924"/>
            <a:chExt cx="379790" cy="500251"/>
          </a:xfrm>
        </p:grpSpPr>
        <p:sp>
          <p:nvSpPr>
            <p:cNvPr id="105" name="椭圆 104"/>
            <p:cNvSpPr/>
            <p:nvPr/>
          </p:nvSpPr>
          <p:spPr>
            <a:xfrm>
              <a:off x="1628477" y="2284924"/>
              <a:ext cx="379790" cy="37979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a:ea typeface="微软雅黑"/>
              </a:endParaRPr>
            </a:p>
          </p:txBody>
        </p:sp>
        <p:sp>
          <p:nvSpPr>
            <p:cNvPr id="106" name="TextBox 105"/>
            <p:cNvSpPr txBox="1"/>
            <p:nvPr/>
          </p:nvSpPr>
          <p:spPr>
            <a:xfrm>
              <a:off x="1656581" y="2292618"/>
              <a:ext cx="293690" cy="4925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5</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07" name="组合 106"/>
          <p:cNvGrpSpPr/>
          <p:nvPr/>
        </p:nvGrpSpPr>
        <p:grpSpPr>
          <a:xfrm>
            <a:off x="7269404" y="3591887"/>
            <a:ext cx="284777" cy="375101"/>
            <a:chOff x="1628477" y="2284924"/>
            <a:chExt cx="379790" cy="500251"/>
          </a:xfrm>
        </p:grpSpPr>
        <p:sp>
          <p:nvSpPr>
            <p:cNvPr id="108" name="椭圆 107"/>
            <p:cNvSpPr/>
            <p:nvPr/>
          </p:nvSpPr>
          <p:spPr>
            <a:xfrm>
              <a:off x="1628477" y="2284924"/>
              <a:ext cx="379790" cy="379790"/>
            </a:xfrm>
            <a:prstGeom prst="ellipse">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Arial"/>
                <a:ea typeface="微软雅黑"/>
              </a:endParaRPr>
            </a:p>
          </p:txBody>
        </p:sp>
        <p:sp>
          <p:nvSpPr>
            <p:cNvPr id="109" name="TextBox 108"/>
            <p:cNvSpPr txBox="1"/>
            <p:nvPr/>
          </p:nvSpPr>
          <p:spPr>
            <a:xfrm>
              <a:off x="1656581" y="2292618"/>
              <a:ext cx="293690" cy="49255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6</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400741551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60000">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14:bounceEnd="60000">
                                          <p:cBhvr additive="base">
                                            <p:cTn id="7" dur="300" fill="hold"/>
                                            <p:tgtEl>
                                              <p:spTgt spid="63"/>
                                            </p:tgtEl>
                                            <p:attrNameLst>
                                              <p:attrName>ppt_x</p:attrName>
                                            </p:attrNameLst>
                                          </p:cBhvr>
                                          <p:tavLst>
                                            <p:tav tm="0">
                                              <p:val>
                                                <p:strVal val="0-#ppt_w/2"/>
                                              </p:val>
                                            </p:tav>
                                            <p:tav tm="100000">
                                              <p:val>
                                                <p:strVal val="#ppt_x"/>
                                              </p:val>
                                            </p:tav>
                                          </p:tavLst>
                                        </p:anim>
                                        <p:anim calcmode="lin" valueType="num" p14:bounceEnd="60000">
                                          <p:cBhvr additive="base">
                                            <p:cTn id="8" dur="3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14:presetBounceEnd="60000">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14:bounceEnd="60000">
                                          <p:cBhvr additive="base">
                                            <p:cTn id="11" dur="300" fill="hold"/>
                                            <p:tgtEl>
                                              <p:spTgt spid="65"/>
                                            </p:tgtEl>
                                            <p:attrNameLst>
                                              <p:attrName>ppt_x</p:attrName>
                                            </p:attrNameLst>
                                          </p:cBhvr>
                                          <p:tavLst>
                                            <p:tav tm="0">
                                              <p:val>
                                                <p:strVal val="1+#ppt_w/2"/>
                                              </p:val>
                                            </p:tav>
                                            <p:tav tm="100000">
                                              <p:val>
                                                <p:strVal val="#ppt_x"/>
                                              </p:val>
                                            </p:tav>
                                          </p:tavLst>
                                        </p:anim>
                                        <p:anim calcmode="lin" valueType="num" p14:bounceEnd="60000">
                                          <p:cBhvr additive="base">
                                            <p:cTn id="12" dur="300" fill="hold"/>
                                            <p:tgtEl>
                                              <p:spTgt spid="65"/>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14:presetBounceEnd="60000">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14:bounceEnd="60000">
                                          <p:cBhvr additive="base">
                                            <p:cTn id="15" dur="300" fill="hold"/>
                                            <p:tgtEl>
                                              <p:spTgt spid="64"/>
                                            </p:tgtEl>
                                            <p:attrNameLst>
                                              <p:attrName>ppt_x</p:attrName>
                                            </p:attrNameLst>
                                          </p:cBhvr>
                                          <p:tavLst>
                                            <p:tav tm="0">
                                              <p:val>
                                                <p:strVal val="#ppt_x"/>
                                              </p:val>
                                            </p:tav>
                                            <p:tav tm="100000">
                                              <p:val>
                                                <p:strVal val="#ppt_x"/>
                                              </p:val>
                                            </p:tav>
                                          </p:tavLst>
                                        </p:anim>
                                        <p:anim calcmode="lin" valueType="num" p14:bounceEnd="60000">
                                          <p:cBhvr additive="base">
                                            <p:cTn id="16" dur="300" fill="hold"/>
                                            <p:tgtEl>
                                              <p:spTgt spid="64"/>
                                            </p:tgtEl>
                                            <p:attrNameLst>
                                              <p:attrName>ppt_y</p:attrName>
                                            </p:attrNameLst>
                                          </p:cBhvr>
                                          <p:tavLst>
                                            <p:tav tm="0">
                                              <p:val>
                                                <p:strVal val="0-#ppt_h/2"/>
                                              </p:val>
                                            </p:tav>
                                            <p:tav tm="100000">
                                              <p:val>
                                                <p:strVal val="#ppt_y"/>
                                              </p:val>
                                            </p:tav>
                                          </p:tavLst>
                                        </p:anim>
                                      </p:childTnLst>
                                    </p:cTn>
                                  </p:par>
                                </p:childTnLst>
                              </p:cTn>
                            </p:par>
                            <p:par>
                              <p:cTn id="17" fill="hold">
                                <p:stCondLst>
                                  <p:cond delay="300"/>
                                </p:stCondLst>
                                <p:childTnLst>
                                  <p:par>
                                    <p:cTn id="18" presetID="10" presetClass="entr" presetSubtype="0" fill="hold"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par>
                                    <p:cTn id="21" presetID="31" presetClass="entr" presetSubtype="0" fill="hold" nodeType="with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p:cTn id="23" dur="500" fill="hold"/>
                                            <p:tgtEl>
                                              <p:spTgt spid="56"/>
                                            </p:tgtEl>
                                            <p:attrNameLst>
                                              <p:attrName>ppt_w</p:attrName>
                                            </p:attrNameLst>
                                          </p:cBhvr>
                                          <p:tavLst>
                                            <p:tav tm="0">
                                              <p:val>
                                                <p:fltVal val="0"/>
                                              </p:val>
                                            </p:tav>
                                            <p:tav tm="100000">
                                              <p:val>
                                                <p:strVal val="#ppt_w"/>
                                              </p:val>
                                            </p:tav>
                                          </p:tavLst>
                                        </p:anim>
                                        <p:anim calcmode="lin" valueType="num">
                                          <p:cBhvr>
                                            <p:cTn id="24" dur="500" fill="hold"/>
                                            <p:tgtEl>
                                              <p:spTgt spid="56"/>
                                            </p:tgtEl>
                                            <p:attrNameLst>
                                              <p:attrName>ppt_h</p:attrName>
                                            </p:attrNameLst>
                                          </p:cBhvr>
                                          <p:tavLst>
                                            <p:tav tm="0">
                                              <p:val>
                                                <p:fltVal val="0"/>
                                              </p:val>
                                            </p:tav>
                                            <p:tav tm="100000">
                                              <p:val>
                                                <p:strVal val="#ppt_h"/>
                                              </p:val>
                                            </p:tav>
                                          </p:tavLst>
                                        </p:anim>
                                        <p:anim calcmode="lin" valueType="num">
                                          <p:cBhvr>
                                            <p:cTn id="25" dur="500" fill="hold"/>
                                            <p:tgtEl>
                                              <p:spTgt spid="56"/>
                                            </p:tgtEl>
                                            <p:attrNameLst>
                                              <p:attrName>style.rotation</p:attrName>
                                            </p:attrNameLst>
                                          </p:cBhvr>
                                          <p:tavLst>
                                            <p:tav tm="0">
                                              <p:val>
                                                <p:fltVal val="90"/>
                                              </p:val>
                                            </p:tav>
                                            <p:tav tm="100000">
                                              <p:val>
                                                <p:fltVal val="0"/>
                                              </p:val>
                                            </p:tav>
                                          </p:tavLst>
                                        </p:anim>
                                        <p:animEffect transition="in" filter="fade">
                                          <p:cBhvr>
                                            <p:cTn id="26" dur="500"/>
                                            <p:tgtEl>
                                              <p:spTgt spid="56"/>
                                            </p:tgtEl>
                                          </p:cBhvr>
                                        </p:animEffect>
                                      </p:childTnLst>
                                    </p:cTn>
                                  </p:par>
                                </p:childTnLst>
                              </p:cTn>
                            </p:par>
                            <p:par>
                              <p:cTn id="27" fill="hold">
                                <p:stCondLst>
                                  <p:cond delay="800"/>
                                </p:stCondLst>
                                <p:childTnLst>
                                  <p:par>
                                    <p:cTn id="28" presetID="10" presetClass="entr" presetSubtype="0" repeatCount="3000" fill="hold" grpId="0" nodeType="after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150"/>
                                            <p:tgtEl>
                                              <p:spTgt spid="69"/>
                                            </p:tgtEl>
                                          </p:cBhvr>
                                        </p:animEffect>
                                      </p:childTnLst>
                                    </p:cTn>
                                  </p:par>
                                </p:childTnLst>
                              </p:cTn>
                            </p:par>
                            <p:par>
                              <p:cTn id="31" fill="hold">
                                <p:stCondLst>
                                  <p:cond delay="1250"/>
                                </p:stCondLst>
                                <p:childTnLst>
                                  <p:par>
                                    <p:cTn id="32" presetID="22" presetClass="entr" presetSubtype="2" fill="hold" nodeType="after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wipe(right)">
                                          <p:cBhvr>
                                            <p:cTn id="34" dur="300"/>
                                            <p:tgtEl>
                                              <p:spTgt spid="66"/>
                                            </p:tgtEl>
                                          </p:cBhvr>
                                        </p:animEffect>
                                      </p:childTnLst>
                                    </p:cTn>
                                  </p:par>
                                </p:childTnLst>
                              </p:cTn>
                            </p:par>
                            <p:par>
                              <p:cTn id="35" fill="hold">
                                <p:stCondLst>
                                  <p:cond delay="1550"/>
                                </p:stCondLst>
                                <p:childTnLst>
                                  <p:par>
                                    <p:cTn id="36" presetID="21" presetClass="entr" presetSubtype="1" fill="hold" nodeType="after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wheel(1)">
                                          <p:cBhvr>
                                            <p:cTn id="38" dur="250"/>
                                            <p:tgtEl>
                                              <p:spTgt spid="92"/>
                                            </p:tgtEl>
                                          </p:cBhvr>
                                        </p:animEffect>
                                      </p:childTnLst>
                                    </p:cTn>
                                  </p:par>
                                </p:childTnLst>
                              </p:cTn>
                            </p:par>
                            <p:par>
                              <p:cTn id="39" fill="hold">
                                <p:stCondLst>
                                  <p:cond delay="1800"/>
                                </p:stCondLst>
                                <p:childTnLst>
                                  <p:par>
                                    <p:cTn id="40" presetID="2" presetClass="entr" presetSubtype="2" fill="hold" grpId="0" nodeType="afterEffect" p14:presetBounceEnd="56667">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14:bounceEnd="56667">
                                          <p:cBhvr additive="base">
                                            <p:cTn id="42" dur="300" fill="hold"/>
                                            <p:tgtEl>
                                              <p:spTgt spid="70"/>
                                            </p:tgtEl>
                                            <p:attrNameLst>
                                              <p:attrName>ppt_x</p:attrName>
                                            </p:attrNameLst>
                                          </p:cBhvr>
                                          <p:tavLst>
                                            <p:tav tm="0">
                                              <p:val>
                                                <p:strVal val="1+#ppt_w/2"/>
                                              </p:val>
                                            </p:tav>
                                            <p:tav tm="100000">
                                              <p:val>
                                                <p:strVal val="#ppt_x"/>
                                              </p:val>
                                            </p:tav>
                                          </p:tavLst>
                                        </p:anim>
                                        <p:anim calcmode="lin" valueType="num" p14:bounceEnd="56667">
                                          <p:cBhvr additive="base">
                                            <p:cTn id="43" dur="300" fill="hold"/>
                                            <p:tgtEl>
                                              <p:spTgt spid="70"/>
                                            </p:tgtEl>
                                            <p:attrNameLst>
                                              <p:attrName>ppt_y</p:attrName>
                                            </p:attrNameLst>
                                          </p:cBhvr>
                                          <p:tavLst>
                                            <p:tav tm="0">
                                              <p:val>
                                                <p:strVal val="#ppt_y"/>
                                              </p:val>
                                            </p:tav>
                                            <p:tav tm="100000">
                                              <p:val>
                                                <p:strVal val="#ppt_y"/>
                                              </p:val>
                                            </p:tav>
                                          </p:tavLst>
                                        </p:anim>
                                      </p:childTnLst>
                                    </p:cTn>
                                  </p:par>
                                </p:childTnLst>
                              </p:cTn>
                            </p:par>
                            <p:par>
                              <p:cTn id="44" fill="hold">
                                <p:stCondLst>
                                  <p:cond delay="2100"/>
                                </p:stCondLst>
                                <p:childTnLst>
                                  <p:par>
                                    <p:cTn id="45" presetID="10" presetClass="entr" presetSubtype="0" repeatCount="300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fade">
                                          <p:cBhvr>
                                            <p:cTn id="47" dur="150"/>
                                            <p:tgtEl>
                                              <p:spTgt spid="71"/>
                                            </p:tgtEl>
                                          </p:cBhvr>
                                        </p:animEffect>
                                      </p:childTnLst>
                                    </p:cTn>
                                  </p:par>
                                </p:childTnLst>
                              </p:cTn>
                            </p:par>
                            <p:par>
                              <p:cTn id="48" fill="hold">
                                <p:stCondLst>
                                  <p:cond delay="2550"/>
                                </p:stCondLst>
                                <p:childTnLst>
                                  <p:par>
                                    <p:cTn id="49" presetID="22" presetClass="entr" presetSubtype="2" fill="hold"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right)">
                                          <p:cBhvr>
                                            <p:cTn id="51" dur="300"/>
                                            <p:tgtEl>
                                              <p:spTgt spid="72"/>
                                            </p:tgtEl>
                                          </p:cBhvr>
                                        </p:animEffect>
                                      </p:childTnLst>
                                    </p:cTn>
                                  </p:par>
                                </p:childTnLst>
                              </p:cTn>
                            </p:par>
                            <p:par>
                              <p:cTn id="52" fill="hold">
                                <p:stCondLst>
                                  <p:cond delay="2850"/>
                                </p:stCondLst>
                                <p:childTnLst>
                                  <p:par>
                                    <p:cTn id="53" presetID="21" presetClass="entr" presetSubtype="1" fill="hold" nodeType="after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heel(1)">
                                          <p:cBhvr>
                                            <p:cTn id="55" dur="250"/>
                                            <p:tgtEl>
                                              <p:spTgt spid="95"/>
                                            </p:tgtEl>
                                          </p:cBhvr>
                                        </p:animEffect>
                                      </p:childTnLst>
                                    </p:cTn>
                                  </p:par>
                                </p:childTnLst>
                              </p:cTn>
                            </p:par>
                            <p:par>
                              <p:cTn id="56" fill="hold">
                                <p:stCondLst>
                                  <p:cond delay="3100"/>
                                </p:stCondLst>
                                <p:childTnLst>
                                  <p:par>
                                    <p:cTn id="57" presetID="2" presetClass="entr" presetSubtype="2" fill="hold" grpId="0" nodeType="afterEffect" p14:presetBounceEnd="56667">
                                      <p:stCondLst>
                                        <p:cond delay="0"/>
                                      </p:stCondLst>
                                      <p:childTnLst>
                                        <p:set>
                                          <p:cBhvr>
                                            <p:cTn id="58" dur="1" fill="hold">
                                              <p:stCondLst>
                                                <p:cond delay="0"/>
                                              </p:stCondLst>
                                            </p:cTn>
                                            <p:tgtEl>
                                              <p:spTgt spid="73"/>
                                            </p:tgtEl>
                                            <p:attrNameLst>
                                              <p:attrName>style.visibility</p:attrName>
                                            </p:attrNameLst>
                                          </p:cBhvr>
                                          <p:to>
                                            <p:strVal val="visible"/>
                                          </p:to>
                                        </p:set>
                                        <p:anim calcmode="lin" valueType="num" p14:bounceEnd="56667">
                                          <p:cBhvr additive="base">
                                            <p:cTn id="59" dur="300" fill="hold"/>
                                            <p:tgtEl>
                                              <p:spTgt spid="73"/>
                                            </p:tgtEl>
                                            <p:attrNameLst>
                                              <p:attrName>ppt_x</p:attrName>
                                            </p:attrNameLst>
                                          </p:cBhvr>
                                          <p:tavLst>
                                            <p:tav tm="0">
                                              <p:val>
                                                <p:strVal val="1+#ppt_w/2"/>
                                              </p:val>
                                            </p:tav>
                                            <p:tav tm="100000">
                                              <p:val>
                                                <p:strVal val="#ppt_x"/>
                                              </p:val>
                                            </p:tav>
                                          </p:tavLst>
                                        </p:anim>
                                        <p:anim calcmode="lin" valueType="num" p14:bounceEnd="56667">
                                          <p:cBhvr additive="base">
                                            <p:cTn id="60" dur="300" fill="hold"/>
                                            <p:tgtEl>
                                              <p:spTgt spid="73"/>
                                            </p:tgtEl>
                                            <p:attrNameLst>
                                              <p:attrName>ppt_y</p:attrName>
                                            </p:attrNameLst>
                                          </p:cBhvr>
                                          <p:tavLst>
                                            <p:tav tm="0">
                                              <p:val>
                                                <p:strVal val="#ppt_y"/>
                                              </p:val>
                                            </p:tav>
                                            <p:tav tm="100000">
                                              <p:val>
                                                <p:strVal val="#ppt_y"/>
                                              </p:val>
                                            </p:tav>
                                          </p:tavLst>
                                        </p:anim>
                                      </p:childTnLst>
                                    </p:cTn>
                                  </p:par>
                                </p:childTnLst>
                              </p:cTn>
                            </p:par>
                            <p:par>
                              <p:cTn id="61" fill="hold">
                                <p:stCondLst>
                                  <p:cond delay="3400"/>
                                </p:stCondLst>
                                <p:childTnLst>
                                  <p:par>
                                    <p:cTn id="62" presetID="10" presetClass="entr" presetSubtype="0" repeatCount="3000" fill="hold" grpId="0" nodeType="afterEffect">
                                      <p:stCondLst>
                                        <p:cond delay="0"/>
                                      </p:stCondLst>
                                      <p:childTnLst>
                                        <p:set>
                                          <p:cBhvr>
                                            <p:cTn id="63" dur="1" fill="hold">
                                              <p:stCondLst>
                                                <p:cond delay="0"/>
                                              </p:stCondLst>
                                            </p:cTn>
                                            <p:tgtEl>
                                              <p:spTgt spid="77"/>
                                            </p:tgtEl>
                                            <p:attrNameLst>
                                              <p:attrName>style.visibility</p:attrName>
                                            </p:attrNameLst>
                                          </p:cBhvr>
                                          <p:to>
                                            <p:strVal val="visible"/>
                                          </p:to>
                                        </p:set>
                                        <p:animEffect transition="in" filter="fade">
                                          <p:cBhvr>
                                            <p:cTn id="64" dur="150"/>
                                            <p:tgtEl>
                                              <p:spTgt spid="77"/>
                                            </p:tgtEl>
                                          </p:cBhvr>
                                        </p:animEffect>
                                      </p:childTnLst>
                                    </p:cTn>
                                  </p:par>
                                </p:childTnLst>
                              </p:cTn>
                            </p:par>
                            <p:par>
                              <p:cTn id="65" fill="hold">
                                <p:stCondLst>
                                  <p:cond delay="3850"/>
                                </p:stCondLst>
                                <p:childTnLst>
                                  <p:par>
                                    <p:cTn id="66" presetID="22" presetClass="entr" presetSubtype="2" fill="hold" nodeType="afterEffect">
                                      <p:stCondLst>
                                        <p:cond delay="0"/>
                                      </p:stCondLst>
                                      <p:childTnLst>
                                        <p:set>
                                          <p:cBhvr>
                                            <p:cTn id="67" dur="1" fill="hold">
                                              <p:stCondLst>
                                                <p:cond delay="0"/>
                                              </p:stCondLst>
                                            </p:cTn>
                                            <p:tgtEl>
                                              <p:spTgt spid="74"/>
                                            </p:tgtEl>
                                            <p:attrNameLst>
                                              <p:attrName>style.visibility</p:attrName>
                                            </p:attrNameLst>
                                          </p:cBhvr>
                                          <p:to>
                                            <p:strVal val="visible"/>
                                          </p:to>
                                        </p:set>
                                        <p:animEffect transition="in" filter="wipe(right)">
                                          <p:cBhvr>
                                            <p:cTn id="68" dur="300"/>
                                            <p:tgtEl>
                                              <p:spTgt spid="74"/>
                                            </p:tgtEl>
                                          </p:cBhvr>
                                        </p:animEffect>
                                      </p:childTnLst>
                                    </p:cTn>
                                  </p:par>
                                </p:childTnLst>
                              </p:cTn>
                            </p:par>
                            <p:par>
                              <p:cTn id="69" fill="hold">
                                <p:stCondLst>
                                  <p:cond delay="4150"/>
                                </p:stCondLst>
                                <p:childTnLst>
                                  <p:par>
                                    <p:cTn id="70" presetID="21" presetClass="entr" presetSubtype="1" fill="hold" nodeType="afterEffect">
                                      <p:stCondLst>
                                        <p:cond delay="0"/>
                                      </p:stCondLst>
                                      <p:childTnLst>
                                        <p:set>
                                          <p:cBhvr>
                                            <p:cTn id="71" dur="1" fill="hold">
                                              <p:stCondLst>
                                                <p:cond delay="0"/>
                                              </p:stCondLst>
                                            </p:cTn>
                                            <p:tgtEl>
                                              <p:spTgt spid="98"/>
                                            </p:tgtEl>
                                            <p:attrNameLst>
                                              <p:attrName>style.visibility</p:attrName>
                                            </p:attrNameLst>
                                          </p:cBhvr>
                                          <p:to>
                                            <p:strVal val="visible"/>
                                          </p:to>
                                        </p:set>
                                        <p:animEffect transition="in" filter="wheel(1)">
                                          <p:cBhvr>
                                            <p:cTn id="72" dur="250"/>
                                            <p:tgtEl>
                                              <p:spTgt spid="98"/>
                                            </p:tgtEl>
                                          </p:cBhvr>
                                        </p:animEffect>
                                      </p:childTnLst>
                                    </p:cTn>
                                  </p:par>
                                </p:childTnLst>
                              </p:cTn>
                            </p:par>
                            <p:par>
                              <p:cTn id="73" fill="hold">
                                <p:stCondLst>
                                  <p:cond delay="4400"/>
                                </p:stCondLst>
                                <p:childTnLst>
                                  <p:par>
                                    <p:cTn id="74" presetID="2" presetClass="entr" presetSubtype="2" fill="hold" grpId="0" nodeType="afterEffect" p14:presetBounceEnd="56667">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14:bounceEnd="56667">
                                          <p:cBhvr additive="base">
                                            <p:cTn id="76" dur="300" fill="hold"/>
                                            <p:tgtEl>
                                              <p:spTgt spid="78"/>
                                            </p:tgtEl>
                                            <p:attrNameLst>
                                              <p:attrName>ppt_x</p:attrName>
                                            </p:attrNameLst>
                                          </p:cBhvr>
                                          <p:tavLst>
                                            <p:tav tm="0">
                                              <p:val>
                                                <p:strVal val="1+#ppt_w/2"/>
                                              </p:val>
                                            </p:tav>
                                            <p:tav tm="100000">
                                              <p:val>
                                                <p:strVal val="#ppt_x"/>
                                              </p:val>
                                            </p:tav>
                                          </p:tavLst>
                                        </p:anim>
                                        <p:anim calcmode="lin" valueType="num" p14:bounceEnd="56667">
                                          <p:cBhvr additive="base">
                                            <p:cTn id="77" dur="300" fill="hold"/>
                                            <p:tgtEl>
                                              <p:spTgt spid="78"/>
                                            </p:tgtEl>
                                            <p:attrNameLst>
                                              <p:attrName>ppt_y</p:attrName>
                                            </p:attrNameLst>
                                          </p:cBhvr>
                                          <p:tavLst>
                                            <p:tav tm="0">
                                              <p:val>
                                                <p:strVal val="#ppt_y"/>
                                              </p:val>
                                            </p:tav>
                                            <p:tav tm="100000">
                                              <p:val>
                                                <p:strVal val="#ppt_y"/>
                                              </p:val>
                                            </p:tav>
                                          </p:tavLst>
                                        </p:anim>
                                      </p:childTnLst>
                                    </p:cTn>
                                  </p:par>
                                </p:childTnLst>
                              </p:cTn>
                            </p:par>
                            <p:par>
                              <p:cTn id="78" fill="hold">
                                <p:stCondLst>
                                  <p:cond delay="4700"/>
                                </p:stCondLst>
                                <p:childTnLst>
                                  <p:par>
                                    <p:cTn id="79" presetID="10" presetClass="entr" presetSubtype="0" repeatCount="3000" fill="hold" grpId="0" nodeType="afterEffect">
                                      <p:stCondLst>
                                        <p:cond delay="0"/>
                                      </p:stCondLst>
                                      <p:childTnLst>
                                        <p:set>
                                          <p:cBhvr>
                                            <p:cTn id="80" dur="1" fill="hold">
                                              <p:stCondLst>
                                                <p:cond delay="0"/>
                                              </p:stCondLst>
                                            </p:cTn>
                                            <p:tgtEl>
                                              <p:spTgt spid="82"/>
                                            </p:tgtEl>
                                            <p:attrNameLst>
                                              <p:attrName>style.visibility</p:attrName>
                                            </p:attrNameLst>
                                          </p:cBhvr>
                                          <p:to>
                                            <p:strVal val="visible"/>
                                          </p:to>
                                        </p:set>
                                        <p:animEffect transition="in" filter="fade">
                                          <p:cBhvr>
                                            <p:cTn id="81" dur="150"/>
                                            <p:tgtEl>
                                              <p:spTgt spid="82"/>
                                            </p:tgtEl>
                                          </p:cBhvr>
                                        </p:animEffect>
                                      </p:childTnLst>
                                    </p:cTn>
                                  </p:par>
                                </p:childTnLst>
                              </p:cTn>
                            </p:par>
                            <p:par>
                              <p:cTn id="82" fill="hold">
                                <p:stCondLst>
                                  <p:cond delay="5150"/>
                                </p:stCondLst>
                                <p:childTnLst>
                                  <p:par>
                                    <p:cTn id="83" presetID="22" presetClass="entr" presetSubtype="8" fill="hold" nodeType="afterEffect">
                                      <p:stCondLst>
                                        <p:cond delay="0"/>
                                      </p:stCondLst>
                                      <p:childTnLst>
                                        <p:set>
                                          <p:cBhvr>
                                            <p:cTn id="84" dur="1" fill="hold">
                                              <p:stCondLst>
                                                <p:cond delay="0"/>
                                              </p:stCondLst>
                                            </p:cTn>
                                            <p:tgtEl>
                                              <p:spTgt spid="79"/>
                                            </p:tgtEl>
                                            <p:attrNameLst>
                                              <p:attrName>style.visibility</p:attrName>
                                            </p:attrNameLst>
                                          </p:cBhvr>
                                          <p:to>
                                            <p:strVal val="visible"/>
                                          </p:to>
                                        </p:set>
                                        <p:animEffect transition="in" filter="wipe(left)">
                                          <p:cBhvr>
                                            <p:cTn id="85" dur="300"/>
                                            <p:tgtEl>
                                              <p:spTgt spid="79"/>
                                            </p:tgtEl>
                                          </p:cBhvr>
                                        </p:animEffect>
                                      </p:childTnLst>
                                    </p:cTn>
                                  </p:par>
                                </p:childTnLst>
                              </p:cTn>
                            </p:par>
                            <p:par>
                              <p:cTn id="86" fill="hold">
                                <p:stCondLst>
                                  <p:cond delay="5450"/>
                                </p:stCondLst>
                                <p:childTnLst>
                                  <p:par>
                                    <p:cTn id="87" presetID="21" presetClass="entr" presetSubtype="1" fill="hold" nodeType="afterEffect">
                                      <p:stCondLst>
                                        <p:cond delay="0"/>
                                      </p:stCondLst>
                                      <p:childTnLst>
                                        <p:set>
                                          <p:cBhvr>
                                            <p:cTn id="88" dur="1" fill="hold">
                                              <p:stCondLst>
                                                <p:cond delay="0"/>
                                              </p:stCondLst>
                                            </p:cTn>
                                            <p:tgtEl>
                                              <p:spTgt spid="101"/>
                                            </p:tgtEl>
                                            <p:attrNameLst>
                                              <p:attrName>style.visibility</p:attrName>
                                            </p:attrNameLst>
                                          </p:cBhvr>
                                          <p:to>
                                            <p:strVal val="visible"/>
                                          </p:to>
                                        </p:set>
                                        <p:animEffect transition="in" filter="wheel(1)">
                                          <p:cBhvr>
                                            <p:cTn id="89" dur="250"/>
                                            <p:tgtEl>
                                              <p:spTgt spid="101"/>
                                            </p:tgtEl>
                                          </p:cBhvr>
                                        </p:animEffect>
                                      </p:childTnLst>
                                    </p:cTn>
                                  </p:par>
                                </p:childTnLst>
                              </p:cTn>
                            </p:par>
                            <p:par>
                              <p:cTn id="90" fill="hold">
                                <p:stCondLst>
                                  <p:cond delay="5700"/>
                                </p:stCondLst>
                                <p:childTnLst>
                                  <p:par>
                                    <p:cTn id="91" presetID="2" presetClass="entr" presetSubtype="2" fill="hold" grpId="0" nodeType="afterEffect" p14:presetBounceEnd="56667">
                                      <p:stCondLst>
                                        <p:cond delay="0"/>
                                      </p:stCondLst>
                                      <p:childTnLst>
                                        <p:set>
                                          <p:cBhvr>
                                            <p:cTn id="92" dur="1" fill="hold">
                                              <p:stCondLst>
                                                <p:cond delay="0"/>
                                              </p:stCondLst>
                                            </p:cTn>
                                            <p:tgtEl>
                                              <p:spTgt spid="83"/>
                                            </p:tgtEl>
                                            <p:attrNameLst>
                                              <p:attrName>style.visibility</p:attrName>
                                            </p:attrNameLst>
                                          </p:cBhvr>
                                          <p:to>
                                            <p:strVal val="visible"/>
                                          </p:to>
                                        </p:set>
                                        <p:anim calcmode="lin" valueType="num" p14:bounceEnd="56667">
                                          <p:cBhvr additive="base">
                                            <p:cTn id="93" dur="300" fill="hold"/>
                                            <p:tgtEl>
                                              <p:spTgt spid="83"/>
                                            </p:tgtEl>
                                            <p:attrNameLst>
                                              <p:attrName>ppt_x</p:attrName>
                                            </p:attrNameLst>
                                          </p:cBhvr>
                                          <p:tavLst>
                                            <p:tav tm="0">
                                              <p:val>
                                                <p:strVal val="1+#ppt_w/2"/>
                                              </p:val>
                                            </p:tav>
                                            <p:tav tm="100000">
                                              <p:val>
                                                <p:strVal val="#ppt_x"/>
                                              </p:val>
                                            </p:tav>
                                          </p:tavLst>
                                        </p:anim>
                                        <p:anim calcmode="lin" valueType="num" p14:bounceEnd="56667">
                                          <p:cBhvr additive="base">
                                            <p:cTn id="94" dur="300" fill="hold"/>
                                            <p:tgtEl>
                                              <p:spTgt spid="83"/>
                                            </p:tgtEl>
                                            <p:attrNameLst>
                                              <p:attrName>ppt_y</p:attrName>
                                            </p:attrNameLst>
                                          </p:cBhvr>
                                          <p:tavLst>
                                            <p:tav tm="0">
                                              <p:val>
                                                <p:strVal val="#ppt_y"/>
                                              </p:val>
                                            </p:tav>
                                            <p:tav tm="100000">
                                              <p:val>
                                                <p:strVal val="#ppt_y"/>
                                              </p:val>
                                            </p:tav>
                                          </p:tavLst>
                                        </p:anim>
                                      </p:childTnLst>
                                    </p:cTn>
                                  </p:par>
                                </p:childTnLst>
                              </p:cTn>
                            </p:par>
                            <p:par>
                              <p:cTn id="95" fill="hold">
                                <p:stCondLst>
                                  <p:cond delay="6000"/>
                                </p:stCondLst>
                                <p:childTnLst>
                                  <p:par>
                                    <p:cTn id="96" presetID="10" presetClass="entr" presetSubtype="0" repeatCount="3000" fill="hold" grpId="0" nodeType="afterEffect">
                                      <p:stCondLst>
                                        <p:cond delay="0"/>
                                      </p:stCondLst>
                                      <p:childTnLst>
                                        <p:set>
                                          <p:cBhvr>
                                            <p:cTn id="97" dur="1" fill="hold">
                                              <p:stCondLst>
                                                <p:cond delay="0"/>
                                              </p:stCondLst>
                                            </p:cTn>
                                            <p:tgtEl>
                                              <p:spTgt spid="84"/>
                                            </p:tgtEl>
                                            <p:attrNameLst>
                                              <p:attrName>style.visibility</p:attrName>
                                            </p:attrNameLst>
                                          </p:cBhvr>
                                          <p:to>
                                            <p:strVal val="visible"/>
                                          </p:to>
                                        </p:set>
                                        <p:animEffect transition="in" filter="fade">
                                          <p:cBhvr>
                                            <p:cTn id="98" dur="150"/>
                                            <p:tgtEl>
                                              <p:spTgt spid="84"/>
                                            </p:tgtEl>
                                          </p:cBhvr>
                                        </p:animEffect>
                                      </p:childTnLst>
                                    </p:cTn>
                                  </p:par>
                                </p:childTnLst>
                              </p:cTn>
                            </p:par>
                            <p:par>
                              <p:cTn id="99" fill="hold">
                                <p:stCondLst>
                                  <p:cond delay="6450"/>
                                </p:stCondLst>
                                <p:childTnLst>
                                  <p:par>
                                    <p:cTn id="100" presetID="22" presetClass="entr" presetSubtype="8" fill="hold" nodeType="afterEffect">
                                      <p:stCondLst>
                                        <p:cond delay="0"/>
                                      </p:stCondLst>
                                      <p:childTnLst>
                                        <p:set>
                                          <p:cBhvr>
                                            <p:cTn id="101" dur="1" fill="hold">
                                              <p:stCondLst>
                                                <p:cond delay="0"/>
                                              </p:stCondLst>
                                            </p:cTn>
                                            <p:tgtEl>
                                              <p:spTgt spid="85"/>
                                            </p:tgtEl>
                                            <p:attrNameLst>
                                              <p:attrName>style.visibility</p:attrName>
                                            </p:attrNameLst>
                                          </p:cBhvr>
                                          <p:to>
                                            <p:strVal val="visible"/>
                                          </p:to>
                                        </p:set>
                                        <p:animEffect transition="in" filter="wipe(left)">
                                          <p:cBhvr>
                                            <p:cTn id="102" dur="300"/>
                                            <p:tgtEl>
                                              <p:spTgt spid="85"/>
                                            </p:tgtEl>
                                          </p:cBhvr>
                                        </p:animEffect>
                                      </p:childTnLst>
                                    </p:cTn>
                                  </p:par>
                                </p:childTnLst>
                              </p:cTn>
                            </p:par>
                            <p:par>
                              <p:cTn id="103" fill="hold">
                                <p:stCondLst>
                                  <p:cond delay="6750"/>
                                </p:stCondLst>
                                <p:childTnLst>
                                  <p:par>
                                    <p:cTn id="104" presetID="21" presetClass="entr" presetSubtype="1"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Effect transition="in" filter="wheel(1)">
                                          <p:cBhvr>
                                            <p:cTn id="106" dur="250"/>
                                            <p:tgtEl>
                                              <p:spTgt spid="104"/>
                                            </p:tgtEl>
                                          </p:cBhvr>
                                        </p:animEffect>
                                      </p:childTnLst>
                                    </p:cTn>
                                  </p:par>
                                </p:childTnLst>
                              </p:cTn>
                            </p:par>
                            <p:par>
                              <p:cTn id="107" fill="hold">
                                <p:stCondLst>
                                  <p:cond delay="7000"/>
                                </p:stCondLst>
                                <p:childTnLst>
                                  <p:par>
                                    <p:cTn id="108" presetID="2" presetClass="entr" presetSubtype="2" fill="hold" grpId="0" nodeType="afterEffect" p14:presetBounceEnd="56667">
                                      <p:stCondLst>
                                        <p:cond delay="0"/>
                                      </p:stCondLst>
                                      <p:childTnLst>
                                        <p:set>
                                          <p:cBhvr>
                                            <p:cTn id="109" dur="1" fill="hold">
                                              <p:stCondLst>
                                                <p:cond delay="0"/>
                                              </p:stCondLst>
                                            </p:cTn>
                                            <p:tgtEl>
                                              <p:spTgt spid="86"/>
                                            </p:tgtEl>
                                            <p:attrNameLst>
                                              <p:attrName>style.visibility</p:attrName>
                                            </p:attrNameLst>
                                          </p:cBhvr>
                                          <p:to>
                                            <p:strVal val="visible"/>
                                          </p:to>
                                        </p:set>
                                        <p:anim calcmode="lin" valueType="num" p14:bounceEnd="56667">
                                          <p:cBhvr additive="base">
                                            <p:cTn id="110" dur="300" fill="hold"/>
                                            <p:tgtEl>
                                              <p:spTgt spid="86"/>
                                            </p:tgtEl>
                                            <p:attrNameLst>
                                              <p:attrName>ppt_x</p:attrName>
                                            </p:attrNameLst>
                                          </p:cBhvr>
                                          <p:tavLst>
                                            <p:tav tm="0">
                                              <p:val>
                                                <p:strVal val="1+#ppt_w/2"/>
                                              </p:val>
                                            </p:tav>
                                            <p:tav tm="100000">
                                              <p:val>
                                                <p:strVal val="#ppt_x"/>
                                              </p:val>
                                            </p:tav>
                                          </p:tavLst>
                                        </p:anim>
                                        <p:anim calcmode="lin" valueType="num" p14:bounceEnd="56667">
                                          <p:cBhvr additive="base">
                                            <p:cTn id="111" dur="300" fill="hold"/>
                                            <p:tgtEl>
                                              <p:spTgt spid="86"/>
                                            </p:tgtEl>
                                            <p:attrNameLst>
                                              <p:attrName>ppt_y</p:attrName>
                                            </p:attrNameLst>
                                          </p:cBhvr>
                                          <p:tavLst>
                                            <p:tav tm="0">
                                              <p:val>
                                                <p:strVal val="#ppt_y"/>
                                              </p:val>
                                            </p:tav>
                                            <p:tav tm="100000">
                                              <p:val>
                                                <p:strVal val="#ppt_y"/>
                                              </p:val>
                                            </p:tav>
                                          </p:tavLst>
                                        </p:anim>
                                      </p:childTnLst>
                                    </p:cTn>
                                  </p:par>
                                </p:childTnLst>
                              </p:cTn>
                            </p:par>
                            <p:par>
                              <p:cTn id="112" fill="hold">
                                <p:stCondLst>
                                  <p:cond delay="7300"/>
                                </p:stCondLst>
                                <p:childTnLst>
                                  <p:par>
                                    <p:cTn id="113" presetID="10" presetClass="entr" presetSubtype="0" repeatCount="3000" fill="hold" grpId="0" nodeType="afterEffect">
                                      <p:stCondLst>
                                        <p:cond delay="0"/>
                                      </p:stCondLst>
                                      <p:childTnLst>
                                        <p:set>
                                          <p:cBhvr>
                                            <p:cTn id="114" dur="1" fill="hold">
                                              <p:stCondLst>
                                                <p:cond delay="0"/>
                                              </p:stCondLst>
                                            </p:cTn>
                                            <p:tgtEl>
                                              <p:spTgt spid="90"/>
                                            </p:tgtEl>
                                            <p:attrNameLst>
                                              <p:attrName>style.visibility</p:attrName>
                                            </p:attrNameLst>
                                          </p:cBhvr>
                                          <p:to>
                                            <p:strVal val="visible"/>
                                          </p:to>
                                        </p:set>
                                        <p:animEffect transition="in" filter="fade">
                                          <p:cBhvr>
                                            <p:cTn id="115" dur="150"/>
                                            <p:tgtEl>
                                              <p:spTgt spid="90"/>
                                            </p:tgtEl>
                                          </p:cBhvr>
                                        </p:animEffect>
                                      </p:childTnLst>
                                    </p:cTn>
                                  </p:par>
                                </p:childTnLst>
                              </p:cTn>
                            </p:par>
                            <p:par>
                              <p:cTn id="116" fill="hold">
                                <p:stCondLst>
                                  <p:cond delay="7750"/>
                                </p:stCondLst>
                                <p:childTnLst>
                                  <p:par>
                                    <p:cTn id="117" presetID="22" presetClass="entr" presetSubtype="8" fill="hold" nodeType="afterEffect">
                                      <p:stCondLst>
                                        <p:cond delay="0"/>
                                      </p:stCondLst>
                                      <p:childTnLst>
                                        <p:set>
                                          <p:cBhvr>
                                            <p:cTn id="118" dur="1" fill="hold">
                                              <p:stCondLst>
                                                <p:cond delay="0"/>
                                              </p:stCondLst>
                                            </p:cTn>
                                            <p:tgtEl>
                                              <p:spTgt spid="87"/>
                                            </p:tgtEl>
                                            <p:attrNameLst>
                                              <p:attrName>style.visibility</p:attrName>
                                            </p:attrNameLst>
                                          </p:cBhvr>
                                          <p:to>
                                            <p:strVal val="visible"/>
                                          </p:to>
                                        </p:set>
                                        <p:animEffect transition="in" filter="wipe(left)">
                                          <p:cBhvr>
                                            <p:cTn id="119" dur="300"/>
                                            <p:tgtEl>
                                              <p:spTgt spid="87"/>
                                            </p:tgtEl>
                                          </p:cBhvr>
                                        </p:animEffect>
                                      </p:childTnLst>
                                    </p:cTn>
                                  </p:par>
                                </p:childTnLst>
                              </p:cTn>
                            </p:par>
                            <p:par>
                              <p:cTn id="120" fill="hold">
                                <p:stCondLst>
                                  <p:cond delay="8050"/>
                                </p:stCondLst>
                                <p:childTnLst>
                                  <p:par>
                                    <p:cTn id="121" presetID="21" presetClass="entr" presetSubtype="1" fill="hold" nodeType="afterEffect">
                                      <p:stCondLst>
                                        <p:cond delay="0"/>
                                      </p:stCondLst>
                                      <p:childTnLst>
                                        <p:set>
                                          <p:cBhvr>
                                            <p:cTn id="122" dur="1" fill="hold">
                                              <p:stCondLst>
                                                <p:cond delay="0"/>
                                              </p:stCondLst>
                                            </p:cTn>
                                            <p:tgtEl>
                                              <p:spTgt spid="107"/>
                                            </p:tgtEl>
                                            <p:attrNameLst>
                                              <p:attrName>style.visibility</p:attrName>
                                            </p:attrNameLst>
                                          </p:cBhvr>
                                          <p:to>
                                            <p:strVal val="visible"/>
                                          </p:to>
                                        </p:set>
                                        <p:animEffect transition="in" filter="wheel(1)">
                                          <p:cBhvr>
                                            <p:cTn id="123" dur="250"/>
                                            <p:tgtEl>
                                              <p:spTgt spid="107"/>
                                            </p:tgtEl>
                                          </p:cBhvr>
                                        </p:animEffect>
                                      </p:childTnLst>
                                    </p:cTn>
                                  </p:par>
                                </p:childTnLst>
                              </p:cTn>
                            </p:par>
                            <p:par>
                              <p:cTn id="124" fill="hold">
                                <p:stCondLst>
                                  <p:cond delay="8300"/>
                                </p:stCondLst>
                                <p:childTnLst>
                                  <p:par>
                                    <p:cTn id="125" presetID="2" presetClass="entr" presetSubtype="2" fill="hold" grpId="0" nodeType="afterEffect" p14:presetBounceEnd="56667">
                                      <p:stCondLst>
                                        <p:cond delay="0"/>
                                      </p:stCondLst>
                                      <p:childTnLst>
                                        <p:set>
                                          <p:cBhvr>
                                            <p:cTn id="126" dur="1" fill="hold">
                                              <p:stCondLst>
                                                <p:cond delay="0"/>
                                              </p:stCondLst>
                                            </p:cTn>
                                            <p:tgtEl>
                                              <p:spTgt spid="91"/>
                                            </p:tgtEl>
                                            <p:attrNameLst>
                                              <p:attrName>style.visibility</p:attrName>
                                            </p:attrNameLst>
                                          </p:cBhvr>
                                          <p:to>
                                            <p:strVal val="visible"/>
                                          </p:to>
                                        </p:set>
                                        <p:anim calcmode="lin" valueType="num" p14:bounceEnd="56667">
                                          <p:cBhvr additive="base">
                                            <p:cTn id="127" dur="300" fill="hold"/>
                                            <p:tgtEl>
                                              <p:spTgt spid="91"/>
                                            </p:tgtEl>
                                            <p:attrNameLst>
                                              <p:attrName>ppt_x</p:attrName>
                                            </p:attrNameLst>
                                          </p:cBhvr>
                                          <p:tavLst>
                                            <p:tav tm="0">
                                              <p:val>
                                                <p:strVal val="1+#ppt_w/2"/>
                                              </p:val>
                                            </p:tav>
                                            <p:tav tm="100000">
                                              <p:val>
                                                <p:strVal val="#ppt_x"/>
                                              </p:val>
                                            </p:tav>
                                          </p:tavLst>
                                        </p:anim>
                                        <p:anim calcmode="lin" valueType="num" p14:bounceEnd="56667">
                                          <p:cBhvr additive="base">
                                            <p:cTn id="128"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9" grpId="0" animBg="1"/>
          <p:bldP spid="70" grpId="0"/>
          <p:bldP spid="71" grpId="0" animBg="1"/>
          <p:bldP spid="73" grpId="0"/>
          <p:bldP spid="77" grpId="0" animBg="1"/>
          <p:bldP spid="78" grpId="0"/>
          <p:bldP spid="82" grpId="0" animBg="1"/>
          <p:bldP spid="83" grpId="0"/>
          <p:bldP spid="84" grpId="0" animBg="1"/>
          <p:bldP spid="86" grpId="0"/>
          <p:bldP spid="90" grpId="0" animBg="1"/>
          <p:bldP spid="9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300" fill="hold"/>
                                            <p:tgtEl>
                                              <p:spTgt spid="63"/>
                                            </p:tgtEl>
                                            <p:attrNameLst>
                                              <p:attrName>ppt_x</p:attrName>
                                            </p:attrNameLst>
                                          </p:cBhvr>
                                          <p:tavLst>
                                            <p:tav tm="0">
                                              <p:val>
                                                <p:strVal val="0-#ppt_w/2"/>
                                              </p:val>
                                            </p:tav>
                                            <p:tav tm="100000">
                                              <p:val>
                                                <p:strVal val="#ppt_x"/>
                                              </p:val>
                                            </p:tav>
                                          </p:tavLst>
                                        </p:anim>
                                        <p:anim calcmode="lin" valueType="num">
                                          <p:cBhvr additive="base">
                                            <p:cTn id="8" dur="3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300" fill="hold"/>
                                            <p:tgtEl>
                                              <p:spTgt spid="65"/>
                                            </p:tgtEl>
                                            <p:attrNameLst>
                                              <p:attrName>ppt_x</p:attrName>
                                            </p:attrNameLst>
                                          </p:cBhvr>
                                          <p:tavLst>
                                            <p:tav tm="0">
                                              <p:val>
                                                <p:strVal val="1+#ppt_w/2"/>
                                              </p:val>
                                            </p:tav>
                                            <p:tav tm="100000">
                                              <p:val>
                                                <p:strVal val="#ppt_x"/>
                                              </p:val>
                                            </p:tav>
                                          </p:tavLst>
                                        </p:anim>
                                        <p:anim calcmode="lin" valueType="num">
                                          <p:cBhvr additive="base">
                                            <p:cTn id="12" dur="300" fill="hold"/>
                                            <p:tgtEl>
                                              <p:spTgt spid="65"/>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300" fill="hold"/>
                                            <p:tgtEl>
                                              <p:spTgt spid="64"/>
                                            </p:tgtEl>
                                            <p:attrNameLst>
                                              <p:attrName>ppt_x</p:attrName>
                                            </p:attrNameLst>
                                          </p:cBhvr>
                                          <p:tavLst>
                                            <p:tav tm="0">
                                              <p:val>
                                                <p:strVal val="#ppt_x"/>
                                              </p:val>
                                            </p:tav>
                                            <p:tav tm="100000">
                                              <p:val>
                                                <p:strVal val="#ppt_x"/>
                                              </p:val>
                                            </p:tav>
                                          </p:tavLst>
                                        </p:anim>
                                        <p:anim calcmode="lin" valueType="num">
                                          <p:cBhvr additive="base">
                                            <p:cTn id="16" dur="300" fill="hold"/>
                                            <p:tgtEl>
                                              <p:spTgt spid="64"/>
                                            </p:tgtEl>
                                            <p:attrNameLst>
                                              <p:attrName>ppt_y</p:attrName>
                                            </p:attrNameLst>
                                          </p:cBhvr>
                                          <p:tavLst>
                                            <p:tav tm="0">
                                              <p:val>
                                                <p:strVal val="0-#ppt_h/2"/>
                                              </p:val>
                                            </p:tav>
                                            <p:tav tm="100000">
                                              <p:val>
                                                <p:strVal val="#ppt_y"/>
                                              </p:val>
                                            </p:tav>
                                          </p:tavLst>
                                        </p:anim>
                                      </p:childTnLst>
                                    </p:cTn>
                                  </p:par>
                                </p:childTnLst>
                              </p:cTn>
                            </p:par>
                            <p:par>
                              <p:cTn id="17" fill="hold">
                                <p:stCondLst>
                                  <p:cond delay="300"/>
                                </p:stCondLst>
                                <p:childTnLst>
                                  <p:par>
                                    <p:cTn id="18" presetID="10" presetClass="entr" presetSubtype="0" fill="hold"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par>
                                    <p:cTn id="21" presetID="31" presetClass="entr" presetSubtype="0" fill="hold" nodeType="with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p:cTn id="23" dur="500" fill="hold"/>
                                            <p:tgtEl>
                                              <p:spTgt spid="56"/>
                                            </p:tgtEl>
                                            <p:attrNameLst>
                                              <p:attrName>ppt_w</p:attrName>
                                            </p:attrNameLst>
                                          </p:cBhvr>
                                          <p:tavLst>
                                            <p:tav tm="0">
                                              <p:val>
                                                <p:fltVal val="0"/>
                                              </p:val>
                                            </p:tav>
                                            <p:tav tm="100000">
                                              <p:val>
                                                <p:strVal val="#ppt_w"/>
                                              </p:val>
                                            </p:tav>
                                          </p:tavLst>
                                        </p:anim>
                                        <p:anim calcmode="lin" valueType="num">
                                          <p:cBhvr>
                                            <p:cTn id="24" dur="500" fill="hold"/>
                                            <p:tgtEl>
                                              <p:spTgt spid="56"/>
                                            </p:tgtEl>
                                            <p:attrNameLst>
                                              <p:attrName>ppt_h</p:attrName>
                                            </p:attrNameLst>
                                          </p:cBhvr>
                                          <p:tavLst>
                                            <p:tav tm="0">
                                              <p:val>
                                                <p:fltVal val="0"/>
                                              </p:val>
                                            </p:tav>
                                            <p:tav tm="100000">
                                              <p:val>
                                                <p:strVal val="#ppt_h"/>
                                              </p:val>
                                            </p:tav>
                                          </p:tavLst>
                                        </p:anim>
                                        <p:anim calcmode="lin" valueType="num">
                                          <p:cBhvr>
                                            <p:cTn id="25" dur="500" fill="hold"/>
                                            <p:tgtEl>
                                              <p:spTgt spid="56"/>
                                            </p:tgtEl>
                                            <p:attrNameLst>
                                              <p:attrName>style.rotation</p:attrName>
                                            </p:attrNameLst>
                                          </p:cBhvr>
                                          <p:tavLst>
                                            <p:tav tm="0">
                                              <p:val>
                                                <p:fltVal val="90"/>
                                              </p:val>
                                            </p:tav>
                                            <p:tav tm="100000">
                                              <p:val>
                                                <p:fltVal val="0"/>
                                              </p:val>
                                            </p:tav>
                                          </p:tavLst>
                                        </p:anim>
                                        <p:animEffect transition="in" filter="fade">
                                          <p:cBhvr>
                                            <p:cTn id="26" dur="500"/>
                                            <p:tgtEl>
                                              <p:spTgt spid="56"/>
                                            </p:tgtEl>
                                          </p:cBhvr>
                                        </p:animEffect>
                                      </p:childTnLst>
                                    </p:cTn>
                                  </p:par>
                                </p:childTnLst>
                              </p:cTn>
                            </p:par>
                            <p:par>
                              <p:cTn id="27" fill="hold">
                                <p:stCondLst>
                                  <p:cond delay="800"/>
                                </p:stCondLst>
                                <p:childTnLst>
                                  <p:par>
                                    <p:cTn id="28" presetID="10" presetClass="entr" presetSubtype="0" repeatCount="3000" fill="hold" grpId="0" nodeType="after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150"/>
                                            <p:tgtEl>
                                              <p:spTgt spid="69"/>
                                            </p:tgtEl>
                                          </p:cBhvr>
                                        </p:animEffect>
                                      </p:childTnLst>
                                    </p:cTn>
                                  </p:par>
                                </p:childTnLst>
                              </p:cTn>
                            </p:par>
                            <p:par>
                              <p:cTn id="31" fill="hold">
                                <p:stCondLst>
                                  <p:cond delay="1250"/>
                                </p:stCondLst>
                                <p:childTnLst>
                                  <p:par>
                                    <p:cTn id="32" presetID="22" presetClass="entr" presetSubtype="2" fill="hold" nodeType="after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wipe(right)">
                                          <p:cBhvr>
                                            <p:cTn id="34" dur="300"/>
                                            <p:tgtEl>
                                              <p:spTgt spid="66"/>
                                            </p:tgtEl>
                                          </p:cBhvr>
                                        </p:animEffect>
                                      </p:childTnLst>
                                    </p:cTn>
                                  </p:par>
                                </p:childTnLst>
                              </p:cTn>
                            </p:par>
                            <p:par>
                              <p:cTn id="35" fill="hold">
                                <p:stCondLst>
                                  <p:cond delay="1550"/>
                                </p:stCondLst>
                                <p:childTnLst>
                                  <p:par>
                                    <p:cTn id="36" presetID="21" presetClass="entr" presetSubtype="1" fill="hold" nodeType="after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wheel(1)">
                                          <p:cBhvr>
                                            <p:cTn id="38" dur="250"/>
                                            <p:tgtEl>
                                              <p:spTgt spid="92"/>
                                            </p:tgtEl>
                                          </p:cBhvr>
                                        </p:animEffect>
                                      </p:childTnLst>
                                    </p:cTn>
                                  </p:par>
                                </p:childTnLst>
                              </p:cTn>
                            </p:par>
                            <p:par>
                              <p:cTn id="39" fill="hold">
                                <p:stCondLst>
                                  <p:cond delay="1800"/>
                                </p:stCondLst>
                                <p:childTnLst>
                                  <p:par>
                                    <p:cTn id="40" presetID="2" presetClass="entr" presetSubtype="2"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300" fill="hold"/>
                                            <p:tgtEl>
                                              <p:spTgt spid="70"/>
                                            </p:tgtEl>
                                            <p:attrNameLst>
                                              <p:attrName>ppt_x</p:attrName>
                                            </p:attrNameLst>
                                          </p:cBhvr>
                                          <p:tavLst>
                                            <p:tav tm="0">
                                              <p:val>
                                                <p:strVal val="1+#ppt_w/2"/>
                                              </p:val>
                                            </p:tav>
                                            <p:tav tm="100000">
                                              <p:val>
                                                <p:strVal val="#ppt_x"/>
                                              </p:val>
                                            </p:tav>
                                          </p:tavLst>
                                        </p:anim>
                                        <p:anim calcmode="lin" valueType="num">
                                          <p:cBhvr additive="base">
                                            <p:cTn id="43" dur="300" fill="hold"/>
                                            <p:tgtEl>
                                              <p:spTgt spid="70"/>
                                            </p:tgtEl>
                                            <p:attrNameLst>
                                              <p:attrName>ppt_y</p:attrName>
                                            </p:attrNameLst>
                                          </p:cBhvr>
                                          <p:tavLst>
                                            <p:tav tm="0">
                                              <p:val>
                                                <p:strVal val="#ppt_y"/>
                                              </p:val>
                                            </p:tav>
                                            <p:tav tm="100000">
                                              <p:val>
                                                <p:strVal val="#ppt_y"/>
                                              </p:val>
                                            </p:tav>
                                          </p:tavLst>
                                        </p:anim>
                                      </p:childTnLst>
                                    </p:cTn>
                                  </p:par>
                                </p:childTnLst>
                              </p:cTn>
                            </p:par>
                            <p:par>
                              <p:cTn id="44" fill="hold">
                                <p:stCondLst>
                                  <p:cond delay="2100"/>
                                </p:stCondLst>
                                <p:childTnLst>
                                  <p:par>
                                    <p:cTn id="45" presetID="10" presetClass="entr" presetSubtype="0" repeatCount="300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fade">
                                          <p:cBhvr>
                                            <p:cTn id="47" dur="150"/>
                                            <p:tgtEl>
                                              <p:spTgt spid="71"/>
                                            </p:tgtEl>
                                          </p:cBhvr>
                                        </p:animEffect>
                                      </p:childTnLst>
                                    </p:cTn>
                                  </p:par>
                                </p:childTnLst>
                              </p:cTn>
                            </p:par>
                            <p:par>
                              <p:cTn id="48" fill="hold">
                                <p:stCondLst>
                                  <p:cond delay="2550"/>
                                </p:stCondLst>
                                <p:childTnLst>
                                  <p:par>
                                    <p:cTn id="49" presetID="22" presetClass="entr" presetSubtype="2" fill="hold"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right)">
                                          <p:cBhvr>
                                            <p:cTn id="51" dur="300"/>
                                            <p:tgtEl>
                                              <p:spTgt spid="72"/>
                                            </p:tgtEl>
                                          </p:cBhvr>
                                        </p:animEffect>
                                      </p:childTnLst>
                                    </p:cTn>
                                  </p:par>
                                </p:childTnLst>
                              </p:cTn>
                            </p:par>
                            <p:par>
                              <p:cTn id="52" fill="hold">
                                <p:stCondLst>
                                  <p:cond delay="2850"/>
                                </p:stCondLst>
                                <p:childTnLst>
                                  <p:par>
                                    <p:cTn id="53" presetID="21" presetClass="entr" presetSubtype="1" fill="hold" nodeType="after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heel(1)">
                                          <p:cBhvr>
                                            <p:cTn id="55" dur="250"/>
                                            <p:tgtEl>
                                              <p:spTgt spid="95"/>
                                            </p:tgtEl>
                                          </p:cBhvr>
                                        </p:animEffect>
                                      </p:childTnLst>
                                    </p:cTn>
                                  </p:par>
                                </p:childTnLst>
                              </p:cTn>
                            </p:par>
                            <p:par>
                              <p:cTn id="56" fill="hold">
                                <p:stCondLst>
                                  <p:cond delay="3100"/>
                                </p:stCondLst>
                                <p:childTnLst>
                                  <p:par>
                                    <p:cTn id="57" presetID="2" presetClass="entr" presetSubtype="2"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 calcmode="lin" valueType="num">
                                          <p:cBhvr additive="base">
                                            <p:cTn id="59" dur="300" fill="hold"/>
                                            <p:tgtEl>
                                              <p:spTgt spid="73"/>
                                            </p:tgtEl>
                                            <p:attrNameLst>
                                              <p:attrName>ppt_x</p:attrName>
                                            </p:attrNameLst>
                                          </p:cBhvr>
                                          <p:tavLst>
                                            <p:tav tm="0">
                                              <p:val>
                                                <p:strVal val="1+#ppt_w/2"/>
                                              </p:val>
                                            </p:tav>
                                            <p:tav tm="100000">
                                              <p:val>
                                                <p:strVal val="#ppt_x"/>
                                              </p:val>
                                            </p:tav>
                                          </p:tavLst>
                                        </p:anim>
                                        <p:anim calcmode="lin" valueType="num">
                                          <p:cBhvr additive="base">
                                            <p:cTn id="60" dur="300" fill="hold"/>
                                            <p:tgtEl>
                                              <p:spTgt spid="73"/>
                                            </p:tgtEl>
                                            <p:attrNameLst>
                                              <p:attrName>ppt_y</p:attrName>
                                            </p:attrNameLst>
                                          </p:cBhvr>
                                          <p:tavLst>
                                            <p:tav tm="0">
                                              <p:val>
                                                <p:strVal val="#ppt_y"/>
                                              </p:val>
                                            </p:tav>
                                            <p:tav tm="100000">
                                              <p:val>
                                                <p:strVal val="#ppt_y"/>
                                              </p:val>
                                            </p:tav>
                                          </p:tavLst>
                                        </p:anim>
                                      </p:childTnLst>
                                    </p:cTn>
                                  </p:par>
                                </p:childTnLst>
                              </p:cTn>
                            </p:par>
                            <p:par>
                              <p:cTn id="61" fill="hold">
                                <p:stCondLst>
                                  <p:cond delay="3400"/>
                                </p:stCondLst>
                                <p:childTnLst>
                                  <p:par>
                                    <p:cTn id="62" presetID="10" presetClass="entr" presetSubtype="0" repeatCount="3000" fill="hold" grpId="0" nodeType="afterEffect">
                                      <p:stCondLst>
                                        <p:cond delay="0"/>
                                      </p:stCondLst>
                                      <p:childTnLst>
                                        <p:set>
                                          <p:cBhvr>
                                            <p:cTn id="63" dur="1" fill="hold">
                                              <p:stCondLst>
                                                <p:cond delay="0"/>
                                              </p:stCondLst>
                                            </p:cTn>
                                            <p:tgtEl>
                                              <p:spTgt spid="77"/>
                                            </p:tgtEl>
                                            <p:attrNameLst>
                                              <p:attrName>style.visibility</p:attrName>
                                            </p:attrNameLst>
                                          </p:cBhvr>
                                          <p:to>
                                            <p:strVal val="visible"/>
                                          </p:to>
                                        </p:set>
                                        <p:animEffect transition="in" filter="fade">
                                          <p:cBhvr>
                                            <p:cTn id="64" dur="150"/>
                                            <p:tgtEl>
                                              <p:spTgt spid="77"/>
                                            </p:tgtEl>
                                          </p:cBhvr>
                                        </p:animEffect>
                                      </p:childTnLst>
                                    </p:cTn>
                                  </p:par>
                                </p:childTnLst>
                              </p:cTn>
                            </p:par>
                            <p:par>
                              <p:cTn id="65" fill="hold">
                                <p:stCondLst>
                                  <p:cond delay="3850"/>
                                </p:stCondLst>
                                <p:childTnLst>
                                  <p:par>
                                    <p:cTn id="66" presetID="22" presetClass="entr" presetSubtype="2" fill="hold" nodeType="afterEffect">
                                      <p:stCondLst>
                                        <p:cond delay="0"/>
                                      </p:stCondLst>
                                      <p:childTnLst>
                                        <p:set>
                                          <p:cBhvr>
                                            <p:cTn id="67" dur="1" fill="hold">
                                              <p:stCondLst>
                                                <p:cond delay="0"/>
                                              </p:stCondLst>
                                            </p:cTn>
                                            <p:tgtEl>
                                              <p:spTgt spid="74"/>
                                            </p:tgtEl>
                                            <p:attrNameLst>
                                              <p:attrName>style.visibility</p:attrName>
                                            </p:attrNameLst>
                                          </p:cBhvr>
                                          <p:to>
                                            <p:strVal val="visible"/>
                                          </p:to>
                                        </p:set>
                                        <p:animEffect transition="in" filter="wipe(right)">
                                          <p:cBhvr>
                                            <p:cTn id="68" dur="300"/>
                                            <p:tgtEl>
                                              <p:spTgt spid="74"/>
                                            </p:tgtEl>
                                          </p:cBhvr>
                                        </p:animEffect>
                                      </p:childTnLst>
                                    </p:cTn>
                                  </p:par>
                                </p:childTnLst>
                              </p:cTn>
                            </p:par>
                            <p:par>
                              <p:cTn id="69" fill="hold">
                                <p:stCondLst>
                                  <p:cond delay="4150"/>
                                </p:stCondLst>
                                <p:childTnLst>
                                  <p:par>
                                    <p:cTn id="70" presetID="21" presetClass="entr" presetSubtype="1" fill="hold" nodeType="afterEffect">
                                      <p:stCondLst>
                                        <p:cond delay="0"/>
                                      </p:stCondLst>
                                      <p:childTnLst>
                                        <p:set>
                                          <p:cBhvr>
                                            <p:cTn id="71" dur="1" fill="hold">
                                              <p:stCondLst>
                                                <p:cond delay="0"/>
                                              </p:stCondLst>
                                            </p:cTn>
                                            <p:tgtEl>
                                              <p:spTgt spid="98"/>
                                            </p:tgtEl>
                                            <p:attrNameLst>
                                              <p:attrName>style.visibility</p:attrName>
                                            </p:attrNameLst>
                                          </p:cBhvr>
                                          <p:to>
                                            <p:strVal val="visible"/>
                                          </p:to>
                                        </p:set>
                                        <p:animEffect transition="in" filter="wheel(1)">
                                          <p:cBhvr>
                                            <p:cTn id="72" dur="250"/>
                                            <p:tgtEl>
                                              <p:spTgt spid="98"/>
                                            </p:tgtEl>
                                          </p:cBhvr>
                                        </p:animEffect>
                                      </p:childTnLst>
                                    </p:cTn>
                                  </p:par>
                                </p:childTnLst>
                              </p:cTn>
                            </p:par>
                            <p:par>
                              <p:cTn id="73" fill="hold">
                                <p:stCondLst>
                                  <p:cond delay="4400"/>
                                </p:stCondLst>
                                <p:childTnLst>
                                  <p:par>
                                    <p:cTn id="74" presetID="2" presetClass="entr" presetSubtype="2"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300" fill="hold"/>
                                            <p:tgtEl>
                                              <p:spTgt spid="78"/>
                                            </p:tgtEl>
                                            <p:attrNameLst>
                                              <p:attrName>ppt_x</p:attrName>
                                            </p:attrNameLst>
                                          </p:cBhvr>
                                          <p:tavLst>
                                            <p:tav tm="0">
                                              <p:val>
                                                <p:strVal val="1+#ppt_w/2"/>
                                              </p:val>
                                            </p:tav>
                                            <p:tav tm="100000">
                                              <p:val>
                                                <p:strVal val="#ppt_x"/>
                                              </p:val>
                                            </p:tav>
                                          </p:tavLst>
                                        </p:anim>
                                        <p:anim calcmode="lin" valueType="num">
                                          <p:cBhvr additive="base">
                                            <p:cTn id="77" dur="300" fill="hold"/>
                                            <p:tgtEl>
                                              <p:spTgt spid="78"/>
                                            </p:tgtEl>
                                            <p:attrNameLst>
                                              <p:attrName>ppt_y</p:attrName>
                                            </p:attrNameLst>
                                          </p:cBhvr>
                                          <p:tavLst>
                                            <p:tav tm="0">
                                              <p:val>
                                                <p:strVal val="#ppt_y"/>
                                              </p:val>
                                            </p:tav>
                                            <p:tav tm="100000">
                                              <p:val>
                                                <p:strVal val="#ppt_y"/>
                                              </p:val>
                                            </p:tav>
                                          </p:tavLst>
                                        </p:anim>
                                      </p:childTnLst>
                                    </p:cTn>
                                  </p:par>
                                </p:childTnLst>
                              </p:cTn>
                            </p:par>
                            <p:par>
                              <p:cTn id="78" fill="hold">
                                <p:stCondLst>
                                  <p:cond delay="4700"/>
                                </p:stCondLst>
                                <p:childTnLst>
                                  <p:par>
                                    <p:cTn id="79" presetID="10" presetClass="entr" presetSubtype="0" repeatCount="3000" fill="hold" grpId="0" nodeType="afterEffect">
                                      <p:stCondLst>
                                        <p:cond delay="0"/>
                                      </p:stCondLst>
                                      <p:childTnLst>
                                        <p:set>
                                          <p:cBhvr>
                                            <p:cTn id="80" dur="1" fill="hold">
                                              <p:stCondLst>
                                                <p:cond delay="0"/>
                                              </p:stCondLst>
                                            </p:cTn>
                                            <p:tgtEl>
                                              <p:spTgt spid="82"/>
                                            </p:tgtEl>
                                            <p:attrNameLst>
                                              <p:attrName>style.visibility</p:attrName>
                                            </p:attrNameLst>
                                          </p:cBhvr>
                                          <p:to>
                                            <p:strVal val="visible"/>
                                          </p:to>
                                        </p:set>
                                        <p:animEffect transition="in" filter="fade">
                                          <p:cBhvr>
                                            <p:cTn id="81" dur="150"/>
                                            <p:tgtEl>
                                              <p:spTgt spid="82"/>
                                            </p:tgtEl>
                                          </p:cBhvr>
                                        </p:animEffect>
                                      </p:childTnLst>
                                    </p:cTn>
                                  </p:par>
                                </p:childTnLst>
                              </p:cTn>
                            </p:par>
                            <p:par>
                              <p:cTn id="82" fill="hold">
                                <p:stCondLst>
                                  <p:cond delay="5150"/>
                                </p:stCondLst>
                                <p:childTnLst>
                                  <p:par>
                                    <p:cTn id="83" presetID="22" presetClass="entr" presetSubtype="8" fill="hold" nodeType="afterEffect">
                                      <p:stCondLst>
                                        <p:cond delay="0"/>
                                      </p:stCondLst>
                                      <p:childTnLst>
                                        <p:set>
                                          <p:cBhvr>
                                            <p:cTn id="84" dur="1" fill="hold">
                                              <p:stCondLst>
                                                <p:cond delay="0"/>
                                              </p:stCondLst>
                                            </p:cTn>
                                            <p:tgtEl>
                                              <p:spTgt spid="79"/>
                                            </p:tgtEl>
                                            <p:attrNameLst>
                                              <p:attrName>style.visibility</p:attrName>
                                            </p:attrNameLst>
                                          </p:cBhvr>
                                          <p:to>
                                            <p:strVal val="visible"/>
                                          </p:to>
                                        </p:set>
                                        <p:animEffect transition="in" filter="wipe(left)">
                                          <p:cBhvr>
                                            <p:cTn id="85" dur="300"/>
                                            <p:tgtEl>
                                              <p:spTgt spid="79"/>
                                            </p:tgtEl>
                                          </p:cBhvr>
                                        </p:animEffect>
                                      </p:childTnLst>
                                    </p:cTn>
                                  </p:par>
                                </p:childTnLst>
                              </p:cTn>
                            </p:par>
                            <p:par>
                              <p:cTn id="86" fill="hold">
                                <p:stCondLst>
                                  <p:cond delay="5450"/>
                                </p:stCondLst>
                                <p:childTnLst>
                                  <p:par>
                                    <p:cTn id="87" presetID="21" presetClass="entr" presetSubtype="1" fill="hold" nodeType="afterEffect">
                                      <p:stCondLst>
                                        <p:cond delay="0"/>
                                      </p:stCondLst>
                                      <p:childTnLst>
                                        <p:set>
                                          <p:cBhvr>
                                            <p:cTn id="88" dur="1" fill="hold">
                                              <p:stCondLst>
                                                <p:cond delay="0"/>
                                              </p:stCondLst>
                                            </p:cTn>
                                            <p:tgtEl>
                                              <p:spTgt spid="101"/>
                                            </p:tgtEl>
                                            <p:attrNameLst>
                                              <p:attrName>style.visibility</p:attrName>
                                            </p:attrNameLst>
                                          </p:cBhvr>
                                          <p:to>
                                            <p:strVal val="visible"/>
                                          </p:to>
                                        </p:set>
                                        <p:animEffect transition="in" filter="wheel(1)">
                                          <p:cBhvr>
                                            <p:cTn id="89" dur="250"/>
                                            <p:tgtEl>
                                              <p:spTgt spid="101"/>
                                            </p:tgtEl>
                                          </p:cBhvr>
                                        </p:animEffect>
                                      </p:childTnLst>
                                    </p:cTn>
                                  </p:par>
                                </p:childTnLst>
                              </p:cTn>
                            </p:par>
                            <p:par>
                              <p:cTn id="90" fill="hold">
                                <p:stCondLst>
                                  <p:cond delay="5700"/>
                                </p:stCondLst>
                                <p:childTnLst>
                                  <p:par>
                                    <p:cTn id="91" presetID="2" presetClass="entr" presetSubtype="2" fill="hold" grpId="0" nodeType="afterEffect">
                                      <p:stCondLst>
                                        <p:cond delay="0"/>
                                      </p:stCondLst>
                                      <p:childTnLst>
                                        <p:set>
                                          <p:cBhvr>
                                            <p:cTn id="92" dur="1" fill="hold">
                                              <p:stCondLst>
                                                <p:cond delay="0"/>
                                              </p:stCondLst>
                                            </p:cTn>
                                            <p:tgtEl>
                                              <p:spTgt spid="83"/>
                                            </p:tgtEl>
                                            <p:attrNameLst>
                                              <p:attrName>style.visibility</p:attrName>
                                            </p:attrNameLst>
                                          </p:cBhvr>
                                          <p:to>
                                            <p:strVal val="visible"/>
                                          </p:to>
                                        </p:set>
                                        <p:anim calcmode="lin" valueType="num">
                                          <p:cBhvr additive="base">
                                            <p:cTn id="93" dur="300" fill="hold"/>
                                            <p:tgtEl>
                                              <p:spTgt spid="83"/>
                                            </p:tgtEl>
                                            <p:attrNameLst>
                                              <p:attrName>ppt_x</p:attrName>
                                            </p:attrNameLst>
                                          </p:cBhvr>
                                          <p:tavLst>
                                            <p:tav tm="0">
                                              <p:val>
                                                <p:strVal val="1+#ppt_w/2"/>
                                              </p:val>
                                            </p:tav>
                                            <p:tav tm="100000">
                                              <p:val>
                                                <p:strVal val="#ppt_x"/>
                                              </p:val>
                                            </p:tav>
                                          </p:tavLst>
                                        </p:anim>
                                        <p:anim calcmode="lin" valueType="num">
                                          <p:cBhvr additive="base">
                                            <p:cTn id="94" dur="300" fill="hold"/>
                                            <p:tgtEl>
                                              <p:spTgt spid="83"/>
                                            </p:tgtEl>
                                            <p:attrNameLst>
                                              <p:attrName>ppt_y</p:attrName>
                                            </p:attrNameLst>
                                          </p:cBhvr>
                                          <p:tavLst>
                                            <p:tav tm="0">
                                              <p:val>
                                                <p:strVal val="#ppt_y"/>
                                              </p:val>
                                            </p:tav>
                                            <p:tav tm="100000">
                                              <p:val>
                                                <p:strVal val="#ppt_y"/>
                                              </p:val>
                                            </p:tav>
                                          </p:tavLst>
                                        </p:anim>
                                      </p:childTnLst>
                                    </p:cTn>
                                  </p:par>
                                </p:childTnLst>
                              </p:cTn>
                            </p:par>
                            <p:par>
                              <p:cTn id="95" fill="hold">
                                <p:stCondLst>
                                  <p:cond delay="6000"/>
                                </p:stCondLst>
                                <p:childTnLst>
                                  <p:par>
                                    <p:cTn id="96" presetID="10" presetClass="entr" presetSubtype="0" repeatCount="3000" fill="hold" grpId="0" nodeType="afterEffect">
                                      <p:stCondLst>
                                        <p:cond delay="0"/>
                                      </p:stCondLst>
                                      <p:childTnLst>
                                        <p:set>
                                          <p:cBhvr>
                                            <p:cTn id="97" dur="1" fill="hold">
                                              <p:stCondLst>
                                                <p:cond delay="0"/>
                                              </p:stCondLst>
                                            </p:cTn>
                                            <p:tgtEl>
                                              <p:spTgt spid="84"/>
                                            </p:tgtEl>
                                            <p:attrNameLst>
                                              <p:attrName>style.visibility</p:attrName>
                                            </p:attrNameLst>
                                          </p:cBhvr>
                                          <p:to>
                                            <p:strVal val="visible"/>
                                          </p:to>
                                        </p:set>
                                        <p:animEffect transition="in" filter="fade">
                                          <p:cBhvr>
                                            <p:cTn id="98" dur="150"/>
                                            <p:tgtEl>
                                              <p:spTgt spid="84"/>
                                            </p:tgtEl>
                                          </p:cBhvr>
                                        </p:animEffect>
                                      </p:childTnLst>
                                    </p:cTn>
                                  </p:par>
                                </p:childTnLst>
                              </p:cTn>
                            </p:par>
                            <p:par>
                              <p:cTn id="99" fill="hold">
                                <p:stCondLst>
                                  <p:cond delay="6450"/>
                                </p:stCondLst>
                                <p:childTnLst>
                                  <p:par>
                                    <p:cTn id="100" presetID="22" presetClass="entr" presetSubtype="8" fill="hold" nodeType="afterEffect">
                                      <p:stCondLst>
                                        <p:cond delay="0"/>
                                      </p:stCondLst>
                                      <p:childTnLst>
                                        <p:set>
                                          <p:cBhvr>
                                            <p:cTn id="101" dur="1" fill="hold">
                                              <p:stCondLst>
                                                <p:cond delay="0"/>
                                              </p:stCondLst>
                                            </p:cTn>
                                            <p:tgtEl>
                                              <p:spTgt spid="85"/>
                                            </p:tgtEl>
                                            <p:attrNameLst>
                                              <p:attrName>style.visibility</p:attrName>
                                            </p:attrNameLst>
                                          </p:cBhvr>
                                          <p:to>
                                            <p:strVal val="visible"/>
                                          </p:to>
                                        </p:set>
                                        <p:animEffect transition="in" filter="wipe(left)">
                                          <p:cBhvr>
                                            <p:cTn id="102" dur="300"/>
                                            <p:tgtEl>
                                              <p:spTgt spid="85"/>
                                            </p:tgtEl>
                                          </p:cBhvr>
                                        </p:animEffect>
                                      </p:childTnLst>
                                    </p:cTn>
                                  </p:par>
                                </p:childTnLst>
                              </p:cTn>
                            </p:par>
                            <p:par>
                              <p:cTn id="103" fill="hold">
                                <p:stCondLst>
                                  <p:cond delay="6750"/>
                                </p:stCondLst>
                                <p:childTnLst>
                                  <p:par>
                                    <p:cTn id="104" presetID="21" presetClass="entr" presetSubtype="1"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Effect transition="in" filter="wheel(1)">
                                          <p:cBhvr>
                                            <p:cTn id="106" dur="250"/>
                                            <p:tgtEl>
                                              <p:spTgt spid="104"/>
                                            </p:tgtEl>
                                          </p:cBhvr>
                                        </p:animEffect>
                                      </p:childTnLst>
                                    </p:cTn>
                                  </p:par>
                                </p:childTnLst>
                              </p:cTn>
                            </p:par>
                            <p:par>
                              <p:cTn id="107" fill="hold">
                                <p:stCondLst>
                                  <p:cond delay="7000"/>
                                </p:stCondLst>
                                <p:childTnLst>
                                  <p:par>
                                    <p:cTn id="108" presetID="2" presetClass="entr" presetSubtype="2" fill="hold" grpId="0" nodeType="afterEffect">
                                      <p:stCondLst>
                                        <p:cond delay="0"/>
                                      </p:stCondLst>
                                      <p:childTnLst>
                                        <p:set>
                                          <p:cBhvr>
                                            <p:cTn id="109" dur="1" fill="hold">
                                              <p:stCondLst>
                                                <p:cond delay="0"/>
                                              </p:stCondLst>
                                            </p:cTn>
                                            <p:tgtEl>
                                              <p:spTgt spid="86"/>
                                            </p:tgtEl>
                                            <p:attrNameLst>
                                              <p:attrName>style.visibility</p:attrName>
                                            </p:attrNameLst>
                                          </p:cBhvr>
                                          <p:to>
                                            <p:strVal val="visible"/>
                                          </p:to>
                                        </p:set>
                                        <p:anim calcmode="lin" valueType="num">
                                          <p:cBhvr additive="base">
                                            <p:cTn id="110" dur="300" fill="hold"/>
                                            <p:tgtEl>
                                              <p:spTgt spid="86"/>
                                            </p:tgtEl>
                                            <p:attrNameLst>
                                              <p:attrName>ppt_x</p:attrName>
                                            </p:attrNameLst>
                                          </p:cBhvr>
                                          <p:tavLst>
                                            <p:tav tm="0">
                                              <p:val>
                                                <p:strVal val="1+#ppt_w/2"/>
                                              </p:val>
                                            </p:tav>
                                            <p:tav tm="100000">
                                              <p:val>
                                                <p:strVal val="#ppt_x"/>
                                              </p:val>
                                            </p:tav>
                                          </p:tavLst>
                                        </p:anim>
                                        <p:anim calcmode="lin" valueType="num">
                                          <p:cBhvr additive="base">
                                            <p:cTn id="111" dur="300" fill="hold"/>
                                            <p:tgtEl>
                                              <p:spTgt spid="86"/>
                                            </p:tgtEl>
                                            <p:attrNameLst>
                                              <p:attrName>ppt_y</p:attrName>
                                            </p:attrNameLst>
                                          </p:cBhvr>
                                          <p:tavLst>
                                            <p:tav tm="0">
                                              <p:val>
                                                <p:strVal val="#ppt_y"/>
                                              </p:val>
                                            </p:tav>
                                            <p:tav tm="100000">
                                              <p:val>
                                                <p:strVal val="#ppt_y"/>
                                              </p:val>
                                            </p:tav>
                                          </p:tavLst>
                                        </p:anim>
                                      </p:childTnLst>
                                    </p:cTn>
                                  </p:par>
                                </p:childTnLst>
                              </p:cTn>
                            </p:par>
                            <p:par>
                              <p:cTn id="112" fill="hold">
                                <p:stCondLst>
                                  <p:cond delay="7300"/>
                                </p:stCondLst>
                                <p:childTnLst>
                                  <p:par>
                                    <p:cTn id="113" presetID="10" presetClass="entr" presetSubtype="0" repeatCount="3000" fill="hold" grpId="0" nodeType="afterEffect">
                                      <p:stCondLst>
                                        <p:cond delay="0"/>
                                      </p:stCondLst>
                                      <p:childTnLst>
                                        <p:set>
                                          <p:cBhvr>
                                            <p:cTn id="114" dur="1" fill="hold">
                                              <p:stCondLst>
                                                <p:cond delay="0"/>
                                              </p:stCondLst>
                                            </p:cTn>
                                            <p:tgtEl>
                                              <p:spTgt spid="90"/>
                                            </p:tgtEl>
                                            <p:attrNameLst>
                                              <p:attrName>style.visibility</p:attrName>
                                            </p:attrNameLst>
                                          </p:cBhvr>
                                          <p:to>
                                            <p:strVal val="visible"/>
                                          </p:to>
                                        </p:set>
                                        <p:animEffect transition="in" filter="fade">
                                          <p:cBhvr>
                                            <p:cTn id="115" dur="150"/>
                                            <p:tgtEl>
                                              <p:spTgt spid="90"/>
                                            </p:tgtEl>
                                          </p:cBhvr>
                                        </p:animEffect>
                                      </p:childTnLst>
                                    </p:cTn>
                                  </p:par>
                                </p:childTnLst>
                              </p:cTn>
                            </p:par>
                            <p:par>
                              <p:cTn id="116" fill="hold">
                                <p:stCondLst>
                                  <p:cond delay="7750"/>
                                </p:stCondLst>
                                <p:childTnLst>
                                  <p:par>
                                    <p:cTn id="117" presetID="22" presetClass="entr" presetSubtype="8" fill="hold" nodeType="afterEffect">
                                      <p:stCondLst>
                                        <p:cond delay="0"/>
                                      </p:stCondLst>
                                      <p:childTnLst>
                                        <p:set>
                                          <p:cBhvr>
                                            <p:cTn id="118" dur="1" fill="hold">
                                              <p:stCondLst>
                                                <p:cond delay="0"/>
                                              </p:stCondLst>
                                            </p:cTn>
                                            <p:tgtEl>
                                              <p:spTgt spid="87"/>
                                            </p:tgtEl>
                                            <p:attrNameLst>
                                              <p:attrName>style.visibility</p:attrName>
                                            </p:attrNameLst>
                                          </p:cBhvr>
                                          <p:to>
                                            <p:strVal val="visible"/>
                                          </p:to>
                                        </p:set>
                                        <p:animEffect transition="in" filter="wipe(left)">
                                          <p:cBhvr>
                                            <p:cTn id="119" dur="300"/>
                                            <p:tgtEl>
                                              <p:spTgt spid="87"/>
                                            </p:tgtEl>
                                          </p:cBhvr>
                                        </p:animEffect>
                                      </p:childTnLst>
                                    </p:cTn>
                                  </p:par>
                                </p:childTnLst>
                              </p:cTn>
                            </p:par>
                            <p:par>
                              <p:cTn id="120" fill="hold">
                                <p:stCondLst>
                                  <p:cond delay="8050"/>
                                </p:stCondLst>
                                <p:childTnLst>
                                  <p:par>
                                    <p:cTn id="121" presetID="21" presetClass="entr" presetSubtype="1" fill="hold" nodeType="afterEffect">
                                      <p:stCondLst>
                                        <p:cond delay="0"/>
                                      </p:stCondLst>
                                      <p:childTnLst>
                                        <p:set>
                                          <p:cBhvr>
                                            <p:cTn id="122" dur="1" fill="hold">
                                              <p:stCondLst>
                                                <p:cond delay="0"/>
                                              </p:stCondLst>
                                            </p:cTn>
                                            <p:tgtEl>
                                              <p:spTgt spid="107"/>
                                            </p:tgtEl>
                                            <p:attrNameLst>
                                              <p:attrName>style.visibility</p:attrName>
                                            </p:attrNameLst>
                                          </p:cBhvr>
                                          <p:to>
                                            <p:strVal val="visible"/>
                                          </p:to>
                                        </p:set>
                                        <p:animEffect transition="in" filter="wheel(1)">
                                          <p:cBhvr>
                                            <p:cTn id="123" dur="250"/>
                                            <p:tgtEl>
                                              <p:spTgt spid="107"/>
                                            </p:tgtEl>
                                          </p:cBhvr>
                                        </p:animEffect>
                                      </p:childTnLst>
                                    </p:cTn>
                                  </p:par>
                                </p:childTnLst>
                              </p:cTn>
                            </p:par>
                            <p:par>
                              <p:cTn id="124" fill="hold">
                                <p:stCondLst>
                                  <p:cond delay="8300"/>
                                </p:stCondLst>
                                <p:childTnLst>
                                  <p:par>
                                    <p:cTn id="125" presetID="2" presetClass="entr" presetSubtype="2" fill="hold" grpId="0" nodeType="afterEffect">
                                      <p:stCondLst>
                                        <p:cond delay="0"/>
                                      </p:stCondLst>
                                      <p:childTnLst>
                                        <p:set>
                                          <p:cBhvr>
                                            <p:cTn id="126" dur="1" fill="hold">
                                              <p:stCondLst>
                                                <p:cond delay="0"/>
                                              </p:stCondLst>
                                            </p:cTn>
                                            <p:tgtEl>
                                              <p:spTgt spid="91"/>
                                            </p:tgtEl>
                                            <p:attrNameLst>
                                              <p:attrName>style.visibility</p:attrName>
                                            </p:attrNameLst>
                                          </p:cBhvr>
                                          <p:to>
                                            <p:strVal val="visible"/>
                                          </p:to>
                                        </p:set>
                                        <p:anim calcmode="lin" valueType="num">
                                          <p:cBhvr additive="base">
                                            <p:cTn id="127" dur="300" fill="hold"/>
                                            <p:tgtEl>
                                              <p:spTgt spid="91"/>
                                            </p:tgtEl>
                                            <p:attrNameLst>
                                              <p:attrName>ppt_x</p:attrName>
                                            </p:attrNameLst>
                                          </p:cBhvr>
                                          <p:tavLst>
                                            <p:tav tm="0">
                                              <p:val>
                                                <p:strVal val="1+#ppt_w/2"/>
                                              </p:val>
                                            </p:tav>
                                            <p:tav tm="100000">
                                              <p:val>
                                                <p:strVal val="#ppt_x"/>
                                              </p:val>
                                            </p:tav>
                                          </p:tavLst>
                                        </p:anim>
                                        <p:anim calcmode="lin" valueType="num">
                                          <p:cBhvr additive="base">
                                            <p:cTn id="128"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9" grpId="0" animBg="1"/>
          <p:bldP spid="70" grpId="0"/>
          <p:bldP spid="71" grpId="0" animBg="1"/>
          <p:bldP spid="73" grpId="0"/>
          <p:bldP spid="77" grpId="0" animBg="1"/>
          <p:bldP spid="78" grpId="0"/>
          <p:bldP spid="82" grpId="0" animBg="1"/>
          <p:bldP spid="83" grpId="0"/>
          <p:bldP spid="84" grpId="0" animBg="1"/>
          <p:bldP spid="86" grpId="0"/>
          <p:bldP spid="90" grpId="0" animBg="1"/>
          <p:bldP spid="91"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617644" y="1965560"/>
            <a:ext cx="780181" cy="769407"/>
          </a:xfrm>
          <a:prstGeom prst="ellipse">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FF0000"/>
                </a:solidFill>
                <a:effectLst/>
                <a:uLnTx/>
                <a:uFillTx/>
                <a:latin typeface="Agency FB" pitchFamily="34" charset="0"/>
                <a:ea typeface="Arial Unicode MS" pitchFamily="34" charset="-122"/>
                <a:cs typeface="Arial Unicode MS" pitchFamily="34" charset="-122"/>
              </a:rPr>
              <a:t>01</a:t>
            </a:r>
            <a:endParaRPr kumimoji="0" lang="zh-CN" altLang="en-US" sz="2400" b="0" i="0" u="none" strike="noStrike" kern="0" cap="none" spc="0" normalizeH="0" baseline="0" noProof="0" dirty="0">
              <a:ln>
                <a:noFill/>
              </a:ln>
              <a:solidFill>
                <a:srgbClr val="FF0000"/>
              </a:solidFill>
              <a:effectLst/>
              <a:uLnTx/>
              <a:uFillTx/>
              <a:latin typeface="Agency FB" pitchFamily="34" charset="0"/>
              <a:ea typeface="Arial Unicode MS" pitchFamily="34" charset="-122"/>
              <a:cs typeface="Arial Unicode MS" pitchFamily="34" charset="-122"/>
            </a:endParaRPr>
          </a:p>
        </p:txBody>
      </p:sp>
      <p:sp>
        <p:nvSpPr>
          <p:cNvPr id="18" name="矩形 17"/>
          <p:cNvSpPr/>
          <p:nvPr/>
        </p:nvSpPr>
        <p:spPr>
          <a:xfrm>
            <a:off x="-400" y="2734967"/>
            <a:ext cx="1051731" cy="14709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endParaRPr>
          </a:p>
        </p:txBody>
      </p:sp>
      <p:sp>
        <p:nvSpPr>
          <p:cNvPr id="19" name="同心圆 18"/>
          <p:cNvSpPr/>
          <p:nvPr/>
        </p:nvSpPr>
        <p:spPr>
          <a:xfrm>
            <a:off x="469655" y="1829184"/>
            <a:ext cx="1067616" cy="1052873"/>
          </a:xfrm>
          <a:prstGeom prst="donut">
            <a:avLst>
              <a:gd name="adj" fmla="val 13848"/>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endParaRPr>
          </a:p>
        </p:txBody>
      </p:sp>
      <p:sp>
        <p:nvSpPr>
          <p:cNvPr id="20" name="TextBox 19"/>
          <p:cNvSpPr txBox="1"/>
          <p:nvPr/>
        </p:nvSpPr>
        <p:spPr>
          <a:xfrm>
            <a:off x="1600527" y="1791126"/>
            <a:ext cx="1620957" cy="307777"/>
          </a:xfrm>
          <a:prstGeom prst="rect">
            <a:avLst/>
          </a:prstGeom>
          <a:noFill/>
        </p:spPr>
        <p:txBody>
          <a:bodyPr wrap="none" rtlCol="0">
            <a:spAutoFit/>
          </a:bodyPr>
          <a:lstStyle/>
          <a:p>
            <a:r>
              <a:rPr lang="zh-CN" altLang="en-US" sz="1400" b="1" dirty="0">
                <a:solidFill>
                  <a:srgbClr val="FF0000"/>
                </a:solidFill>
                <a:latin typeface="微软雅黑" panose="020B0503020204020204" pitchFamily="34" charset="-122"/>
                <a:ea typeface="微软雅黑" panose="020B0503020204020204" pitchFamily="34" charset="-122"/>
              </a:rPr>
              <a:t>单击此处添加</a:t>
            </a:r>
            <a:r>
              <a:rPr lang="zh-CN" altLang="en-US" sz="1400" b="1" dirty="0" smtClean="0">
                <a:solidFill>
                  <a:srgbClr val="FF0000"/>
                </a:solidFill>
                <a:latin typeface="微软雅黑" panose="020B0503020204020204" pitchFamily="34" charset="-122"/>
                <a:ea typeface="微软雅黑" panose="020B0503020204020204" pitchFamily="34" charset="-122"/>
              </a:rPr>
              <a:t>标题</a:t>
            </a:r>
            <a:endParaRPr lang="en-US" altLang="zh-CN" sz="1400" b="1" dirty="0" smtClean="0">
              <a:solidFill>
                <a:srgbClr val="FF0000"/>
              </a:solidFill>
              <a:latin typeface="微软雅黑" panose="020B0503020204020204" pitchFamily="34" charset="-122"/>
              <a:ea typeface="微软雅黑" panose="020B0503020204020204" pitchFamily="34" charset="-122"/>
            </a:endParaRPr>
          </a:p>
        </p:txBody>
      </p:sp>
      <p:sp>
        <p:nvSpPr>
          <p:cNvPr id="21" name="椭圆 20"/>
          <p:cNvSpPr/>
          <p:nvPr/>
        </p:nvSpPr>
        <p:spPr>
          <a:xfrm>
            <a:off x="3679511" y="2401005"/>
            <a:ext cx="780181" cy="769407"/>
          </a:xfrm>
          <a:prstGeom prst="ellipse">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FF0000"/>
                </a:solidFill>
                <a:effectLst/>
                <a:uLnTx/>
                <a:uFillTx/>
                <a:latin typeface="Agency FB" pitchFamily="34" charset="0"/>
                <a:ea typeface="Arial Unicode MS" pitchFamily="34" charset="-122"/>
                <a:cs typeface="Arial Unicode MS" pitchFamily="34" charset="-122"/>
              </a:rPr>
              <a:t>02</a:t>
            </a:r>
            <a:endParaRPr kumimoji="0" lang="zh-CN" altLang="en-US" sz="2400" b="0" i="0" u="none" strike="noStrike" kern="0" cap="none" spc="0" normalizeH="0" baseline="0" noProof="0" dirty="0">
              <a:ln>
                <a:noFill/>
              </a:ln>
              <a:solidFill>
                <a:srgbClr val="FF0000"/>
              </a:solidFill>
              <a:effectLst/>
              <a:uLnTx/>
              <a:uFillTx/>
              <a:latin typeface="Agency FB" pitchFamily="34" charset="0"/>
              <a:ea typeface="Arial Unicode MS" pitchFamily="34" charset="-122"/>
              <a:cs typeface="Arial Unicode MS" pitchFamily="34" charset="-122"/>
            </a:endParaRPr>
          </a:p>
        </p:txBody>
      </p:sp>
      <p:sp>
        <p:nvSpPr>
          <p:cNvPr id="22" name="矩形 21"/>
          <p:cNvSpPr/>
          <p:nvPr/>
        </p:nvSpPr>
        <p:spPr>
          <a:xfrm>
            <a:off x="-400" y="3170413"/>
            <a:ext cx="4070002" cy="14709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endParaRPr>
          </a:p>
        </p:txBody>
      </p:sp>
      <p:sp>
        <p:nvSpPr>
          <p:cNvPr id="23" name="同心圆 22"/>
          <p:cNvSpPr/>
          <p:nvPr/>
        </p:nvSpPr>
        <p:spPr>
          <a:xfrm>
            <a:off x="3535793" y="2264629"/>
            <a:ext cx="1067616" cy="1052873"/>
          </a:xfrm>
          <a:prstGeom prst="donut">
            <a:avLst>
              <a:gd name="adj" fmla="val 13848"/>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endParaRPr>
          </a:p>
        </p:txBody>
      </p:sp>
      <p:sp>
        <p:nvSpPr>
          <p:cNvPr id="24" name="椭圆 23"/>
          <p:cNvSpPr/>
          <p:nvPr/>
        </p:nvSpPr>
        <p:spPr>
          <a:xfrm>
            <a:off x="2873880" y="3705458"/>
            <a:ext cx="780181" cy="769407"/>
          </a:xfrm>
          <a:prstGeom prst="ellipse">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FF0000"/>
                </a:solidFill>
                <a:effectLst/>
                <a:uLnTx/>
                <a:uFillTx/>
                <a:latin typeface="Agency FB" pitchFamily="34" charset="0"/>
                <a:ea typeface="Arial Unicode MS" pitchFamily="34" charset="-122"/>
                <a:cs typeface="Arial Unicode MS" pitchFamily="34" charset="-122"/>
              </a:rPr>
              <a:t>03</a:t>
            </a:r>
            <a:endParaRPr kumimoji="0" lang="zh-CN" altLang="en-US" sz="2400" b="0" i="0" u="none" strike="noStrike" kern="0" cap="none" spc="0" normalizeH="0" baseline="0" noProof="0" dirty="0">
              <a:ln>
                <a:noFill/>
              </a:ln>
              <a:solidFill>
                <a:srgbClr val="FF0000"/>
              </a:solidFill>
              <a:effectLst/>
              <a:uLnTx/>
              <a:uFillTx/>
              <a:latin typeface="Agency FB" pitchFamily="34" charset="0"/>
              <a:ea typeface="Arial Unicode MS" pitchFamily="34" charset="-122"/>
              <a:cs typeface="Arial Unicode MS" pitchFamily="34" charset="-122"/>
            </a:endParaRPr>
          </a:p>
        </p:txBody>
      </p:sp>
      <p:sp>
        <p:nvSpPr>
          <p:cNvPr id="25" name="矩形 24"/>
          <p:cNvSpPr/>
          <p:nvPr/>
        </p:nvSpPr>
        <p:spPr>
          <a:xfrm>
            <a:off x="-399" y="3564421"/>
            <a:ext cx="3266225" cy="147090"/>
          </a:xfrm>
          <a:prstGeom prst="rect">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endParaRPr>
          </a:p>
        </p:txBody>
      </p:sp>
      <p:sp>
        <p:nvSpPr>
          <p:cNvPr id="26" name="同心圆 25"/>
          <p:cNvSpPr/>
          <p:nvPr/>
        </p:nvSpPr>
        <p:spPr>
          <a:xfrm flipV="1">
            <a:off x="2725891" y="3564421"/>
            <a:ext cx="1067616" cy="1052873"/>
          </a:xfrm>
          <a:prstGeom prst="donut">
            <a:avLst>
              <a:gd name="adj" fmla="val 13848"/>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endParaRPr>
          </a:p>
        </p:txBody>
      </p:sp>
      <p:sp>
        <p:nvSpPr>
          <p:cNvPr id="27" name="TextBox 26"/>
          <p:cNvSpPr txBox="1"/>
          <p:nvPr/>
        </p:nvSpPr>
        <p:spPr>
          <a:xfrm>
            <a:off x="1577032" y="2088220"/>
            <a:ext cx="1903080" cy="614912"/>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90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900" b="0" kern="0" dirty="0">
              <a:solidFill>
                <a:sysClr val="windowText" lastClr="000000">
                  <a:lumMod val="65000"/>
                  <a:lumOff val="35000"/>
                </a:sysClr>
              </a:solidFill>
              <a:latin typeface="微软雅黑" pitchFamily="34" charset="-122"/>
              <a:ea typeface="微软雅黑" pitchFamily="34" charset="-122"/>
            </a:endParaRPr>
          </a:p>
        </p:txBody>
      </p:sp>
      <p:sp>
        <p:nvSpPr>
          <p:cNvPr id="28" name="TextBox 27"/>
          <p:cNvSpPr txBox="1"/>
          <p:nvPr/>
        </p:nvSpPr>
        <p:spPr>
          <a:xfrm>
            <a:off x="4870635" y="2348124"/>
            <a:ext cx="1620957" cy="307777"/>
          </a:xfrm>
          <a:prstGeom prst="rect">
            <a:avLst/>
          </a:prstGeom>
          <a:noFill/>
        </p:spPr>
        <p:txBody>
          <a:bodyPr wrap="none" rtlCol="0">
            <a:spAutoFit/>
          </a:bodyPr>
          <a:lstStyle/>
          <a:p>
            <a:r>
              <a:rPr lang="zh-CN" altLang="en-US" sz="1400" b="1" dirty="0">
                <a:solidFill>
                  <a:srgbClr val="FF0000"/>
                </a:solidFill>
                <a:latin typeface="微软雅黑" panose="020B0503020204020204" pitchFamily="34" charset="-122"/>
                <a:ea typeface="微软雅黑" panose="020B0503020204020204" pitchFamily="34" charset="-122"/>
              </a:rPr>
              <a:t>单击此处添加</a:t>
            </a:r>
            <a:r>
              <a:rPr lang="zh-CN" altLang="en-US" sz="1400" b="1" dirty="0" smtClean="0">
                <a:solidFill>
                  <a:srgbClr val="FF0000"/>
                </a:solidFill>
                <a:latin typeface="微软雅黑" panose="020B0503020204020204" pitchFamily="34" charset="-122"/>
                <a:ea typeface="微软雅黑" panose="020B0503020204020204" pitchFamily="34" charset="-122"/>
              </a:rPr>
              <a:t>标题</a:t>
            </a:r>
            <a:endParaRPr lang="en-US" altLang="zh-CN" sz="1400" b="1" dirty="0" smtClean="0">
              <a:solidFill>
                <a:srgbClr val="FF0000"/>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4847139" y="2645218"/>
            <a:ext cx="1903080" cy="614912"/>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90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900" b="0" kern="0" dirty="0">
              <a:solidFill>
                <a:sysClr val="windowText" lastClr="000000">
                  <a:lumMod val="65000"/>
                  <a:lumOff val="35000"/>
                </a:sysClr>
              </a:solidFill>
              <a:latin typeface="微软雅黑" pitchFamily="34" charset="-122"/>
              <a:ea typeface="微软雅黑" pitchFamily="34" charset="-122"/>
            </a:endParaRPr>
          </a:p>
        </p:txBody>
      </p:sp>
      <p:sp>
        <p:nvSpPr>
          <p:cNvPr id="30" name="TextBox 29"/>
          <p:cNvSpPr txBox="1"/>
          <p:nvPr/>
        </p:nvSpPr>
        <p:spPr>
          <a:xfrm>
            <a:off x="4042722" y="3711511"/>
            <a:ext cx="1620957" cy="307777"/>
          </a:xfrm>
          <a:prstGeom prst="rect">
            <a:avLst/>
          </a:prstGeom>
          <a:noFill/>
        </p:spPr>
        <p:txBody>
          <a:bodyPr wrap="none" rtlCol="0">
            <a:spAutoFit/>
          </a:bodyPr>
          <a:lstStyle/>
          <a:p>
            <a:r>
              <a:rPr lang="zh-CN" altLang="en-US" sz="1400" b="1" dirty="0">
                <a:solidFill>
                  <a:srgbClr val="FF0000"/>
                </a:solidFill>
                <a:latin typeface="微软雅黑" panose="020B0503020204020204" pitchFamily="34" charset="-122"/>
                <a:ea typeface="微软雅黑" panose="020B0503020204020204" pitchFamily="34" charset="-122"/>
              </a:rPr>
              <a:t>单击此处添加</a:t>
            </a:r>
            <a:r>
              <a:rPr lang="zh-CN" altLang="en-US" sz="1400" b="1" dirty="0" smtClean="0">
                <a:solidFill>
                  <a:srgbClr val="FF0000"/>
                </a:solidFill>
                <a:latin typeface="微软雅黑" panose="020B0503020204020204" pitchFamily="34" charset="-122"/>
                <a:ea typeface="微软雅黑" panose="020B0503020204020204" pitchFamily="34" charset="-122"/>
              </a:rPr>
              <a:t>标题</a:t>
            </a:r>
            <a:endParaRPr lang="en-US" altLang="zh-CN" sz="1400" b="1" dirty="0" smtClean="0">
              <a:solidFill>
                <a:srgbClr val="FF0000"/>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4019226" y="4008605"/>
            <a:ext cx="1903080" cy="614912"/>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90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900" b="0" kern="0" dirty="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250"/>
                                        <p:tgtEl>
                                          <p:spTgt spid="18"/>
                                        </p:tgtEl>
                                      </p:cBhvr>
                                    </p:animEffect>
                                  </p:childTnLst>
                                </p:cTn>
                              </p:par>
                            </p:childTnLst>
                          </p:cTn>
                        </p:par>
                        <p:par>
                          <p:cTn id="8" fill="hold">
                            <p:stCondLst>
                              <p:cond delay="250"/>
                            </p:stCondLst>
                            <p:childTnLst>
                              <p:par>
                                <p:cTn id="9" presetID="22" presetClass="entr" presetSubtype="4"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250"/>
                                        <p:tgtEl>
                                          <p:spTgt spid="19"/>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250"/>
                                        <p:tgtEl>
                                          <p:spTgt spid="17"/>
                                        </p:tgtEl>
                                      </p:cBhvr>
                                    </p:animEffect>
                                  </p:childTnLst>
                                </p:cTn>
                              </p:par>
                            </p:childTnLst>
                          </p:cTn>
                        </p:par>
                        <p:par>
                          <p:cTn id="15" fill="hold">
                            <p:stCondLst>
                              <p:cond delay="800"/>
                            </p:stCondLst>
                            <p:childTnLst>
                              <p:par>
                                <p:cTn id="16" presetID="22" presetClass="entr" presetSubtype="1"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up)">
                                      <p:cBhvr>
                                        <p:cTn id="18" dur="250"/>
                                        <p:tgtEl>
                                          <p:spTgt spid="20"/>
                                        </p:tgtEl>
                                      </p:cBhvr>
                                    </p:animEffect>
                                  </p:childTnLst>
                                </p:cTn>
                              </p:par>
                            </p:childTnLst>
                          </p:cTn>
                        </p:par>
                        <p:par>
                          <p:cTn id="19" fill="hold">
                            <p:stCondLst>
                              <p:cond delay="1050"/>
                            </p:stCondLst>
                            <p:childTnLst>
                              <p:par>
                                <p:cTn id="20" presetID="1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p:tgtEl>
                                          <p:spTgt spid="27"/>
                                        </p:tgtEl>
                                        <p:attrNameLst>
                                          <p:attrName>ppt_y</p:attrName>
                                        </p:attrNameLst>
                                      </p:cBhvr>
                                      <p:tavLst>
                                        <p:tav tm="0">
                                          <p:val>
                                            <p:strVal val="#ppt_y-#ppt_h*1.125000"/>
                                          </p:val>
                                        </p:tav>
                                        <p:tav tm="100000">
                                          <p:val>
                                            <p:strVal val="#ppt_y"/>
                                          </p:val>
                                        </p:tav>
                                      </p:tavLst>
                                    </p:anim>
                                    <p:animEffect transition="in" filter="wipe(down)">
                                      <p:cBhvr>
                                        <p:cTn id="23" dur="500"/>
                                        <p:tgtEl>
                                          <p:spTgt spid="2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left)">
                                      <p:cBhvr>
                                        <p:cTn id="26" dur="250"/>
                                        <p:tgtEl>
                                          <p:spTgt spid="22"/>
                                        </p:tgtEl>
                                      </p:cBhvr>
                                    </p:animEffect>
                                  </p:childTnLst>
                                </p:cTn>
                              </p:par>
                            </p:childTnLst>
                          </p:cTn>
                        </p:par>
                        <p:par>
                          <p:cTn id="27" fill="hold">
                            <p:stCondLst>
                              <p:cond delay="1550"/>
                            </p:stCondLst>
                            <p:childTnLst>
                              <p:par>
                                <p:cTn id="28" presetID="22" presetClass="entr" presetSubtype="4"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down)">
                                      <p:cBhvr>
                                        <p:cTn id="30" dur="250"/>
                                        <p:tgtEl>
                                          <p:spTgt spid="23"/>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250"/>
                                        <p:tgtEl>
                                          <p:spTgt spid="21"/>
                                        </p:tgtEl>
                                      </p:cBhvr>
                                    </p:animEffect>
                                  </p:childTnLst>
                                </p:cTn>
                              </p:par>
                            </p:childTnLst>
                          </p:cTn>
                        </p:par>
                        <p:par>
                          <p:cTn id="34" fill="hold">
                            <p:stCondLst>
                              <p:cond delay="2100"/>
                            </p:stCondLst>
                            <p:childTnLst>
                              <p:par>
                                <p:cTn id="35" presetID="22" presetClass="entr" presetSubtype="1"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up)">
                                      <p:cBhvr>
                                        <p:cTn id="37" dur="250"/>
                                        <p:tgtEl>
                                          <p:spTgt spid="28"/>
                                        </p:tgtEl>
                                      </p:cBhvr>
                                    </p:animEffect>
                                  </p:childTnLst>
                                </p:cTn>
                              </p:par>
                            </p:childTnLst>
                          </p:cTn>
                        </p:par>
                        <p:par>
                          <p:cTn id="38" fill="hold">
                            <p:stCondLst>
                              <p:cond delay="2350"/>
                            </p:stCondLst>
                            <p:childTnLst>
                              <p:par>
                                <p:cTn id="39" presetID="12" presetClass="entr" presetSubtype="1"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p:tgtEl>
                                          <p:spTgt spid="29"/>
                                        </p:tgtEl>
                                        <p:attrNameLst>
                                          <p:attrName>ppt_y</p:attrName>
                                        </p:attrNameLst>
                                      </p:cBhvr>
                                      <p:tavLst>
                                        <p:tav tm="0">
                                          <p:val>
                                            <p:strVal val="#ppt_y-#ppt_h*1.125000"/>
                                          </p:val>
                                        </p:tav>
                                        <p:tav tm="100000">
                                          <p:val>
                                            <p:strVal val="#ppt_y"/>
                                          </p:val>
                                        </p:tav>
                                      </p:tavLst>
                                    </p:anim>
                                    <p:animEffect transition="in" filter="wipe(down)">
                                      <p:cBhvr>
                                        <p:cTn id="42" dur="500"/>
                                        <p:tgtEl>
                                          <p:spTgt spid="29"/>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250"/>
                                        <p:tgtEl>
                                          <p:spTgt spid="25"/>
                                        </p:tgtEl>
                                      </p:cBhvr>
                                    </p:animEffect>
                                  </p:childTnLst>
                                </p:cTn>
                              </p:par>
                            </p:childTnLst>
                          </p:cTn>
                        </p:par>
                        <p:par>
                          <p:cTn id="46" fill="hold">
                            <p:stCondLst>
                              <p:cond delay="2850"/>
                            </p:stCondLst>
                            <p:childTnLst>
                              <p:par>
                                <p:cTn id="47" presetID="22" presetClass="entr" presetSubtype="1"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up)">
                                      <p:cBhvr>
                                        <p:cTn id="49" dur="250"/>
                                        <p:tgtEl>
                                          <p:spTgt spid="26"/>
                                        </p:tgtEl>
                                      </p:cBhvr>
                                    </p:animEffect>
                                  </p:childTnLst>
                                </p:cTn>
                              </p:par>
                              <p:par>
                                <p:cTn id="50" presetID="10" presetClass="entr" presetSubtype="0" fill="hold" grpId="0" nodeType="withEffect">
                                  <p:stCondLst>
                                    <p:cond delay="30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250"/>
                                        <p:tgtEl>
                                          <p:spTgt spid="24"/>
                                        </p:tgtEl>
                                      </p:cBhvr>
                                    </p:animEffect>
                                  </p:childTnLst>
                                </p:cTn>
                              </p:par>
                            </p:childTnLst>
                          </p:cTn>
                        </p:par>
                        <p:par>
                          <p:cTn id="53" fill="hold">
                            <p:stCondLst>
                              <p:cond delay="3400"/>
                            </p:stCondLst>
                            <p:childTnLst>
                              <p:par>
                                <p:cTn id="54" presetID="22" presetClass="entr" presetSubtype="1"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wipe(up)">
                                      <p:cBhvr>
                                        <p:cTn id="56" dur="250"/>
                                        <p:tgtEl>
                                          <p:spTgt spid="30"/>
                                        </p:tgtEl>
                                      </p:cBhvr>
                                    </p:animEffect>
                                  </p:childTnLst>
                                </p:cTn>
                              </p:par>
                            </p:childTnLst>
                          </p:cTn>
                        </p:par>
                        <p:par>
                          <p:cTn id="57" fill="hold">
                            <p:stCondLst>
                              <p:cond delay="3650"/>
                            </p:stCondLst>
                            <p:childTnLst>
                              <p:par>
                                <p:cTn id="58" presetID="12" presetClass="entr" presetSubtype="1"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500"/>
                                        <p:tgtEl>
                                          <p:spTgt spid="31"/>
                                        </p:tgtEl>
                                        <p:attrNameLst>
                                          <p:attrName>ppt_y</p:attrName>
                                        </p:attrNameLst>
                                      </p:cBhvr>
                                      <p:tavLst>
                                        <p:tav tm="0">
                                          <p:val>
                                            <p:strVal val="#ppt_y-#ppt_h*1.125000"/>
                                          </p:val>
                                        </p:tav>
                                        <p:tav tm="100000">
                                          <p:val>
                                            <p:strVal val="#ppt_y"/>
                                          </p:val>
                                        </p:tav>
                                      </p:tavLst>
                                    </p:anim>
                                    <p:animEffect transition="in" filter="wipe(down)">
                                      <p:cBhvr>
                                        <p:cTn id="6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9" grpId="0" animBg="1"/>
      <p:bldP spid="20" grpId="0"/>
      <p:bldP spid="21" grpId="0"/>
      <p:bldP spid="22" grpId="0" animBg="1"/>
      <p:bldP spid="23" grpId="0" animBg="1"/>
      <p:bldP spid="24" grpId="0"/>
      <p:bldP spid="25" grpId="0" animBg="1"/>
      <p:bldP spid="26" grpId="0" animBg="1"/>
      <p:bldP spid="27" grpId="0"/>
      <p:bldP spid="28" grpId="0"/>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135128" y="3076295"/>
            <a:ext cx="1448683" cy="98847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点击添加文字内容点击添加文字内容点击添加文字内容点击添加文字内容点击添加</a:t>
            </a:r>
          </a:p>
        </p:txBody>
      </p:sp>
      <p:sp>
        <p:nvSpPr>
          <p:cNvPr id="19" name="同心圆 18"/>
          <p:cNvSpPr/>
          <p:nvPr/>
        </p:nvSpPr>
        <p:spPr>
          <a:xfrm>
            <a:off x="5072391" y="2148553"/>
            <a:ext cx="720301" cy="720300"/>
          </a:xfrm>
          <a:prstGeom prst="donut">
            <a:avLst>
              <a:gd name="adj" fmla="val 981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0" name="空心弧 19"/>
          <p:cNvSpPr/>
          <p:nvPr/>
        </p:nvSpPr>
        <p:spPr>
          <a:xfrm>
            <a:off x="4964405" y="2040566"/>
            <a:ext cx="936275" cy="936274"/>
          </a:xfrm>
          <a:prstGeom prst="blockArc">
            <a:avLst>
              <a:gd name="adj1" fmla="val 21540569"/>
              <a:gd name="adj2" fmla="val 16166260"/>
              <a:gd name="adj3" fmla="val 8261"/>
            </a:avLst>
          </a:prstGeom>
          <a:solidFill>
            <a:srgbClr val="FF0000"/>
          </a:solidFill>
          <a:ln>
            <a:noFill/>
          </a:ln>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1" name="TextBox 20"/>
          <p:cNvSpPr txBox="1"/>
          <p:nvPr/>
        </p:nvSpPr>
        <p:spPr>
          <a:xfrm>
            <a:off x="5130647" y="2312541"/>
            <a:ext cx="631049" cy="369332"/>
          </a:xfrm>
          <a:prstGeom prst="rect">
            <a:avLst/>
          </a:prstGeom>
          <a:noFill/>
        </p:spPr>
        <p:txBody>
          <a:bodyPr wrap="square" rtlCol="0">
            <a:spAutoFit/>
          </a:bodyPr>
          <a:lstStyle/>
          <a:p>
            <a:r>
              <a:rPr lang="en-US" altLang="zh-CN" dirty="0">
                <a:solidFill>
                  <a:srgbClr val="FF0000"/>
                </a:solidFill>
                <a:latin typeface="微软雅黑" panose="020B0503020204020204" pitchFamily="34" charset="-122"/>
                <a:ea typeface="微软雅黑" panose="020B0503020204020204" pitchFamily="34" charset="-122"/>
              </a:rPr>
              <a:t>75</a:t>
            </a:r>
            <a:r>
              <a:rPr lang="en-US" altLang="zh-CN" sz="1400" dirty="0" smtClean="0">
                <a:solidFill>
                  <a:srgbClr val="FF0000"/>
                </a:solidFill>
                <a:latin typeface="微软雅黑" panose="020B0503020204020204" pitchFamily="34" charset="-122"/>
                <a:ea typeface="微软雅黑" panose="020B0503020204020204" pitchFamily="34" charset="-122"/>
              </a:rPr>
              <a:t>%</a:t>
            </a:r>
            <a:endParaRPr lang="zh-CN" altLang="en-US" sz="1400" dirty="0">
              <a:solidFill>
                <a:srgbClr val="FF0000"/>
              </a:solidFill>
              <a:latin typeface="微软雅黑" panose="020B0503020204020204" pitchFamily="34" charset="-122"/>
              <a:ea typeface="微软雅黑" panose="020B0503020204020204" pitchFamily="34" charset="-122"/>
            </a:endParaRPr>
          </a:p>
        </p:txBody>
      </p:sp>
      <p:sp>
        <p:nvSpPr>
          <p:cNvPr id="22" name="同心圆 21"/>
          <p:cNvSpPr/>
          <p:nvPr/>
        </p:nvSpPr>
        <p:spPr>
          <a:xfrm>
            <a:off x="3298510" y="2148553"/>
            <a:ext cx="720301" cy="720300"/>
          </a:xfrm>
          <a:prstGeom prst="donut">
            <a:avLst>
              <a:gd name="adj" fmla="val 981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3" name="空心弧 22"/>
          <p:cNvSpPr/>
          <p:nvPr/>
        </p:nvSpPr>
        <p:spPr>
          <a:xfrm>
            <a:off x="3190524" y="2040566"/>
            <a:ext cx="936275" cy="936274"/>
          </a:xfrm>
          <a:prstGeom prst="blockArc">
            <a:avLst>
              <a:gd name="adj1" fmla="val 19991415"/>
              <a:gd name="adj2" fmla="val 16166260"/>
              <a:gd name="adj3" fmla="val 8261"/>
            </a:avLst>
          </a:prstGeom>
          <a:solidFill>
            <a:srgbClr val="FF0000"/>
          </a:solidFill>
          <a:ln>
            <a:noFill/>
          </a:ln>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4" name="同心圆 23"/>
          <p:cNvSpPr/>
          <p:nvPr/>
        </p:nvSpPr>
        <p:spPr>
          <a:xfrm>
            <a:off x="1540393" y="2139802"/>
            <a:ext cx="720301" cy="720300"/>
          </a:xfrm>
          <a:prstGeom prst="donut">
            <a:avLst>
              <a:gd name="adj" fmla="val 981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5" name="空心弧 24"/>
          <p:cNvSpPr/>
          <p:nvPr/>
        </p:nvSpPr>
        <p:spPr>
          <a:xfrm>
            <a:off x="1432406" y="2031815"/>
            <a:ext cx="936275" cy="936274"/>
          </a:xfrm>
          <a:prstGeom prst="blockArc">
            <a:avLst>
              <a:gd name="adj1" fmla="val 2638569"/>
              <a:gd name="adj2" fmla="val 16166260"/>
              <a:gd name="adj3" fmla="val 8261"/>
            </a:avLst>
          </a:prstGeom>
          <a:solidFill>
            <a:srgbClr val="FF0000"/>
          </a:solidFill>
          <a:ln>
            <a:noFill/>
          </a:ln>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6" name="TextBox 25"/>
          <p:cNvSpPr txBox="1"/>
          <p:nvPr/>
        </p:nvSpPr>
        <p:spPr>
          <a:xfrm>
            <a:off x="1624869" y="2303790"/>
            <a:ext cx="743813" cy="369332"/>
          </a:xfrm>
          <a:prstGeom prst="rect">
            <a:avLst/>
          </a:prstGeom>
          <a:noFill/>
        </p:spPr>
        <p:txBody>
          <a:bodyPr wrap="square" rtlCol="0">
            <a:spAutoFit/>
          </a:bodyPr>
          <a:lstStyle/>
          <a:p>
            <a:r>
              <a:rPr lang="en-US" altLang="zh-CN" dirty="0">
                <a:solidFill>
                  <a:srgbClr val="FF0000"/>
                </a:solidFill>
                <a:latin typeface="微软雅黑" panose="020B0503020204020204" pitchFamily="34" charset="-122"/>
                <a:ea typeface="微软雅黑" panose="020B0503020204020204" pitchFamily="34" charset="-122"/>
              </a:rPr>
              <a:t>66</a:t>
            </a:r>
            <a:r>
              <a:rPr lang="en-US" altLang="zh-CN" sz="1400" dirty="0" smtClean="0">
                <a:solidFill>
                  <a:srgbClr val="FF0000"/>
                </a:solidFill>
                <a:latin typeface="微软雅黑" panose="020B0503020204020204" pitchFamily="34" charset="-122"/>
                <a:ea typeface="微软雅黑" panose="020B0503020204020204" pitchFamily="34" charset="-122"/>
              </a:rPr>
              <a:t>%</a:t>
            </a:r>
            <a:endParaRPr lang="zh-CN" altLang="en-US" sz="1400" dirty="0">
              <a:solidFill>
                <a:srgbClr val="FF0000"/>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3348861" y="2312541"/>
            <a:ext cx="615356" cy="369332"/>
          </a:xfrm>
          <a:prstGeom prst="rect">
            <a:avLst/>
          </a:prstGeom>
          <a:noFill/>
        </p:spPr>
        <p:txBody>
          <a:bodyPr wrap="square" rtlCol="0">
            <a:spAutoFit/>
          </a:bodyPr>
          <a:lstStyle/>
          <a:p>
            <a:r>
              <a:rPr lang="en-US" altLang="zh-CN" dirty="0">
                <a:solidFill>
                  <a:srgbClr val="FF0000"/>
                </a:solidFill>
                <a:latin typeface="微软雅黑" panose="020B0503020204020204" pitchFamily="34" charset="-122"/>
                <a:ea typeface="微软雅黑" panose="020B0503020204020204" pitchFamily="34" charset="-122"/>
              </a:rPr>
              <a:t>80</a:t>
            </a:r>
            <a:r>
              <a:rPr lang="en-US" altLang="zh-CN" sz="1400" dirty="0" smtClean="0">
                <a:solidFill>
                  <a:srgbClr val="FF0000"/>
                </a:solidFill>
                <a:latin typeface="微软雅黑" panose="020B0503020204020204" pitchFamily="34" charset="-122"/>
                <a:ea typeface="微软雅黑" panose="020B0503020204020204" pitchFamily="34" charset="-122"/>
              </a:rPr>
              <a:t>%</a:t>
            </a:r>
            <a:endParaRPr lang="zh-CN" altLang="en-US" sz="1400" dirty="0">
              <a:solidFill>
                <a:srgbClr val="FF0000"/>
              </a:solidFill>
              <a:latin typeface="微软雅黑" panose="020B0503020204020204" pitchFamily="34" charset="-122"/>
              <a:ea typeface="微软雅黑" panose="020B0503020204020204" pitchFamily="34" charset="-122"/>
            </a:endParaRPr>
          </a:p>
        </p:txBody>
      </p:sp>
      <p:sp>
        <p:nvSpPr>
          <p:cNvPr id="28" name="同心圆 27"/>
          <p:cNvSpPr/>
          <p:nvPr/>
        </p:nvSpPr>
        <p:spPr>
          <a:xfrm>
            <a:off x="6750451" y="2148553"/>
            <a:ext cx="720301" cy="720300"/>
          </a:xfrm>
          <a:prstGeom prst="donut">
            <a:avLst>
              <a:gd name="adj" fmla="val 9818"/>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9" name="空心弧 28"/>
          <p:cNvSpPr/>
          <p:nvPr/>
        </p:nvSpPr>
        <p:spPr>
          <a:xfrm rot="17096451">
            <a:off x="6642465" y="2040566"/>
            <a:ext cx="936275" cy="936274"/>
          </a:xfrm>
          <a:prstGeom prst="blockArc">
            <a:avLst>
              <a:gd name="adj1" fmla="val 8108366"/>
              <a:gd name="adj2" fmla="val 16166260"/>
              <a:gd name="adj3" fmla="val 8261"/>
            </a:avLst>
          </a:prstGeom>
          <a:solidFill>
            <a:srgbClr val="FF0000"/>
          </a:solidFill>
          <a:ln>
            <a:noFill/>
          </a:ln>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0" name="TextBox 29"/>
          <p:cNvSpPr txBox="1"/>
          <p:nvPr/>
        </p:nvSpPr>
        <p:spPr>
          <a:xfrm>
            <a:off x="6839703" y="2301783"/>
            <a:ext cx="631049" cy="369332"/>
          </a:xfrm>
          <a:prstGeom prst="rect">
            <a:avLst/>
          </a:prstGeom>
          <a:noFill/>
        </p:spPr>
        <p:txBody>
          <a:bodyPr wrap="square" rtlCol="0">
            <a:spAutoFit/>
          </a:bodyPr>
          <a:lstStyle/>
          <a:p>
            <a:r>
              <a:rPr lang="en-US" altLang="zh-CN" dirty="0">
                <a:solidFill>
                  <a:srgbClr val="FF0000"/>
                </a:solidFill>
                <a:latin typeface="微软雅黑" panose="020B0503020204020204" pitchFamily="34" charset="-122"/>
                <a:ea typeface="微软雅黑" panose="020B0503020204020204" pitchFamily="34" charset="-122"/>
              </a:rPr>
              <a:t>25</a:t>
            </a:r>
            <a:r>
              <a:rPr lang="en-US" altLang="zh-CN" sz="1400" dirty="0" smtClean="0">
                <a:solidFill>
                  <a:srgbClr val="FF0000"/>
                </a:solidFill>
                <a:latin typeface="微软雅黑" panose="020B0503020204020204" pitchFamily="34" charset="-122"/>
                <a:ea typeface="微软雅黑" panose="020B0503020204020204" pitchFamily="34" charset="-122"/>
              </a:rPr>
              <a:t>%</a:t>
            </a:r>
            <a:endParaRPr lang="zh-CN" altLang="en-US" sz="1400" dirty="0">
              <a:solidFill>
                <a:srgbClr val="FF0000"/>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033065" y="3098991"/>
            <a:ext cx="1448683" cy="98847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点击添加文字内容点击添加文字内容点击添加文字内容点击添加文字内容点击添加</a:t>
            </a:r>
          </a:p>
        </p:txBody>
      </p:sp>
      <p:sp>
        <p:nvSpPr>
          <p:cNvPr id="32" name="TextBox 31"/>
          <p:cNvSpPr txBox="1"/>
          <p:nvPr/>
        </p:nvSpPr>
        <p:spPr>
          <a:xfrm>
            <a:off x="4721830" y="3098991"/>
            <a:ext cx="1448683" cy="98847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点击添加文字内容点击添加文字内容点击添加文字内容点击添加文字内容点击添加</a:t>
            </a:r>
          </a:p>
        </p:txBody>
      </p:sp>
      <p:sp>
        <p:nvSpPr>
          <p:cNvPr id="33" name="TextBox 32"/>
          <p:cNvSpPr txBox="1"/>
          <p:nvPr/>
        </p:nvSpPr>
        <p:spPr>
          <a:xfrm>
            <a:off x="6470914" y="3098991"/>
            <a:ext cx="1448683" cy="98847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点击添加文字内容点击添加文字内容点击添加文字内容点击添加文字内容点击添加</a:t>
            </a: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50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 calcmode="lin" valueType="num">
                                      <p:cBhvr>
                                        <p:cTn id="9" dur="500" fill="hold"/>
                                        <p:tgtEl>
                                          <p:spTgt spid="20"/>
                                        </p:tgtEl>
                                        <p:attrNameLst>
                                          <p:attrName>style.rotation</p:attrName>
                                        </p:attrNameLst>
                                      </p:cBhvr>
                                      <p:tavLst>
                                        <p:tav tm="0">
                                          <p:val>
                                            <p:fltVal val="360"/>
                                          </p:val>
                                        </p:tav>
                                        <p:tav tm="100000">
                                          <p:val>
                                            <p:fltVal val="0"/>
                                          </p:val>
                                        </p:tav>
                                      </p:tavLst>
                                    </p:anim>
                                    <p:animEffect transition="in" filter="fade">
                                      <p:cBhvr>
                                        <p:cTn id="10" dur="500"/>
                                        <p:tgtEl>
                                          <p:spTgt spid="20"/>
                                        </p:tgtEl>
                                      </p:cBhvr>
                                    </p:animEffect>
                                  </p:childTnLst>
                                </p:cTn>
                              </p:par>
                              <p:par>
                                <p:cTn id="11" presetID="49" presetClass="entr" presetSubtype="0" decel="100000" fill="hold" grpId="0" nodeType="withEffect">
                                  <p:stCondLst>
                                    <p:cond delay="50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 calcmode="lin" valueType="num">
                                      <p:cBhvr>
                                        <p:cTn id="15" dur="500" fill="hold"/>
                                        <p:tgtEl>
                                          <p:spTgt spid="19"/>
                                        </p:tgtEl>
                                        <p:attrNameLst>
                                          <p:attrName>style.rotation</p:attrName>
                                        </p:attrNameLst>
                                      </p:cBhvr>
                                      <p:tavLst>
                                        <p:tav tm="0">
                                          <p:val>
                                            <p:fltVal val="360"/>
                                          </p:val>
                                        </p:tav>
                                        <p:tav tm="100000">
                                          <p:val>
                                            <p:fltVal val="0"/>
                                          </p:val>
                                        </p:tav>
                                      </p:tavLst>
                                    </p:anim>
                                    <p:animEffect transition="in" filter="fade">
                                      <p:cBhvr>
                                        <p:cTn id="16" dur="500"/>
                                        <p:tgtEl>
                                          <p:spTgt spid="19"/>
                                        </p:tgtEl>
                                      </p:cBhvr>
                                    </p:animEffect>
                                  </p:childTnLst>
                                </p:cTn>
                              </p:par>
                              <p:par>
                                <p:cTn id="17" presetID="42" presetClass="entr" presetSubtype="0" fill="hold" grpId="0" nodeType="withEffect">
                                  <p:stCondLst>
                                    <p:cond delay="75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anim calcmode="lin" valueType="num">
                                      <p:cBhvr>
                                        <p:cTn id="20" dur="500" fill="hold"/>
                                        <p:tgtEl>
                                          <p:spTgt spid="26"/>
                                        </p:tgtEl>
                                        <p:attrNameLst>
                                          <p:attrName>ppt_x</p:attrName>
                                        </p:attrNameLst>
                                      </p:cBhvr>
                                      <p:tavLst>
                                        <p:tav tm="0">
                                          <p:val>
                                            <p:strVal val="#ppt_x"/>
                                          </p:val>
                                        </p:tav>
                                        <p:tav tm="100000">
                                          <p:val>
                                            <p:strVal val="#ppt_x"/>
                                          </p:val>
                                        </p:tav>
                                      </p:tavLst>
                                    </p:anim>
                                    <p:anim calcmode="lin" valueType="num">
                                      <p:cBhvr>
                                        <p:cTn id="21" dur="500" fill="hold"/>
                                        <p:tgtEl>
                                          <p:spTgt spid="2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75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anim calcmode="lin" valueType="num">
                                      <p:cBhvr>
                                        <p:cTn id="25" dur="500" fill="hold"/>
                                        <p:tgtEl>
                                          <p:spTgt spid="27"/>
                                        </p:tgtEl>
                                        <p:attrNameLst>
                                          <p:attrName>ppt_x</p:attrName>
                                        </p:attrNameLst>
                                      </p:cBhvr>
                                      <p:tavLst>
                                        <p:tav tm="0">
                                          <p:val>
                                            <p:strVal val="#ppt_x"/>
                                          </p:val>
                                        </p:tav>
                                        <p:tav tm="100000">
                                          <p:val>
                                            <p:strVal val="#ppt_x"/>
                                          </p:val>
                                        </p:tav>
                                      </p:tavLst>
                                    </p:anim>
                                    <p:anim calcmode="lin" valueType="num">
                                      <p:cBhvr>
                                        <p:cTn id="26" dur="500" fill="hold"/>
                                        <p:tgtEl>
                                          <p:spTgt spid="2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75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anim calcmode="lin" valueType="num">
                                      <p:cBhvr>
                                        <p:cTn id="30" dur="500" fill="hold"/>
                                        <p:tgtEl>
                                          <p:spTgt spid="21"/>
                                        </p:tgtEl>
                                        <p:attrNameLst>
                                          <p:attrName>ppt_x</p:attrName>
                                        </p:attrNameLst>
                                      </p:cBhvr>
                                      <p:tavLst>
                                        <p:tav tm="0">
                                          <p:val>
                                            <p:strVal val="#ppt_x"/>
                                          </p:val>
                                        </p:tav>
                                        <p:tav tm="100000">
                                          <p:val>
                                            <p:strVal val="#ppt_x"/>
                                          </p:val>
                                        </p:tav>
                                      </p:tavLst>
                                    </p:anim>
                                    <p:anim calcmode="lin" valueType="num">
                                      <p:cBhvr>
                                        <p:cTn id="31" dur="5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75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anim calcmode="lin" valueType="num">
                                      <p:cBhvr>
                                        <p:cTn id="35" dur="500" fill="hold"/>
                                        <p:tgtEl>
                                          <p:spTgt spid="30"/>
                                        </p:tgtEl>
                                        <p:attrNameLst>
                                          <p:attrName>ppt_x</p:attrName>
                                        </p:attrNameLst>
                                      </p:cBhvr>
                                      <p:tavLst>
                                        <p:tav tm="0">
                                          <p:val>
                                            <p:strVal val="#ppt_x"/>
                                          </p:val>
                                        </p:tav>
                                        <p:tav tm="100000">
                                          <p:val>
                                            <p:strVal val="#ppt_x"/>
                                          </p:val>
                                        </p:tav>
                                      </p:tavLst>
                                    </p:anim>
                                    <p:anim calcmode="lin" valueType="num">
                                      <p:cBhvr>
                                        <p:cTn id="36" dur="500" fill="hold"/>
                                        <p:tgtEl>
                                          <p:spTgt spid="30"/>
                                        </p:tgtEl>
                                        <p:attrNameLst>
                                          <p:attrName>ppt_y</p:attrName>
                                        </p:attrNameLst>
                                      </p:cBhvr>
                                      <p:tavLst>
                                        <p:tav tm="0">
                                          <p:val>
                                            <p:strVal val="#ppt_y+.1"/>
                                          </p:val>
                                        </p:tav>
                                        <p:tav tm="100000">
                                          <p:val>
                                            <p:strVal val="#ppt_y"/>
                                          </p:val>
                                        </p:tav>
                                      </p:tavLst>
                                    </p:anim>
                                  </p:childTnLst>
                                </p:cTn>
                              </p:par>
                              <p:par>
                                <p:cTn id="37" presetID="49" presetClass="entr" presetSubtype="0" decel="100000" fill="hold" grpId="0" nodeType="withEffect">
                                  <p:stCondLst>
                                    <p:cond delay="50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 calcmode="lin" valueType="num">
                                      <p:cBhvr>
                                        <p:cTn id="41" dur="500" fill="hold"/>
                                        <p:tgtEl>
                                          <p:spTgt spid="23"/>
                                        </p:tgtEl>
                                        <p:attrNameLst>
                                          <p:attrName>style.rotation</p:attrName>
                                        </p:attrNameLst>
                                      </p:cBhvr>
                                      <p:tavLst>
                                        <p:tav tm="0">
                                          <p:val>
                                            <p:fltVal val="360"/>
                                          </p:val>
                                        </p:tav>
                                        <p:tav tm="100000">
                                          <p:val>
                                            <p:fltVal val="0"/>
                                          </p:val>
                                        </p:tav>
                                      </p:tavLst>
                                    </p:anim>
                                    <p:animEffect transition="in" filter="fade">
                                      <p:cBhvr>
                                        <p:cTn id="42" dur="500"/>
                                        <p:tgtEl>
                                          <p:spTgt spid="23"/>
                                        </p:tgtEl>
                                      </p:cBhvr>
                                    </p:animEffect>
                                  </p:childTnLst>
                                </p:cTn>
                              </p:par>
                              <p:par>
                                <p:cTn id="43" presetID="49" presetClass="entr" presetSubtype="0" decel="100000" fill="hold" grpId="0" nodeType="withEffect">
                                  <p:stCondLst>
                                    <p:cond delay="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50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 calcmode="lin" valueType="num">
                                      <p:cBhvr>
                                        <p:cTn id="53" dur="500" fill="hold"/>
                                        <p:tgtEl>
                                          <p:spTgt spid="25"/>
                                        </p:tgtEl>
                                        <p:attrNameLst>
                                          <p:attrName>style.rotation</p:attrName>
                                        </p:attrNameLst>
                                      </p:cBhvr>
                                      <p:tavLst>
                                        <p:tav tm="0">
                                          <p:val>
                                            <p:fltVal val="360"/>
                                          </p:val>
                                        </p:tav>
                                        <p:tav tm="100000">
                                          <p:val>
                                            <p:fltVal val="0"/>
                                          </p:val>
                                        </p:tav>
                                      </p:tavLst>
                                    </p:anim>
                                    <p:animEffect transition="in" filter="fade">
                                      <p:cBhvr>
                                        <p:cTn id="54" dur="500"/>
                                        <p:tgtEl>
                                          <p:spTgt spid="25"/>
                                        </p:tgtEl>
                                      </p:cBhvr>
                                    </p:animEffect>
                                  </p:childTnLst>
                                </p:cTn>
                              </p:par>
                              <p:par>
                                <p:cTn id="55" presetID="49" presetClass="entr" presetSubtype="0" decel="100000" fill="hold" grpId="0" nodeType="withEffect">
                                  <p:stCondLst>
                                    <p:cond delay="50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 calcmode="lin" valueType="num">
                                      <p:cBhvr>
                                        <p:cTn id="59" dur="500" fill="hold"/>
                                        <p:tgtEl>
                                          <p:spTgt spid="24"/>
                                        </p:tgtEl>
                                        <p:attrNameLst>
                                          <p:attrName>style.rotation</p:attrName>
                                        </p:attrNameLst>
                                      </p:cBhvr>
                                      <p:tavLst>
                                        <p:tav tm="0">
                                          <p:val>
                                            <p:fltVal val="360"/>
                                          </p:val>
                                        </p:tav>
                                        <p:tav tm="100000">
                                          <p:val>
                                            <p:fltVal val="0"/>
                                          </p:val>
                                        </p:tav>
                                      </p:tavLst>
                                    </p:anim>
                                    <p:animEffect transition="in" filter="fade">
                                      <p:cBhvr>
                                        <p:cTn id="60" dur="500"/>
                                        <p:tgtEl>
                                          <p:spTgt spid="24"/>
                                        </p:tgtEl>
                                      </p:cBhvr>
                                    </p:animEffect>
                                  </p:childTnLst>
                                </p:cTn>
                              </p:par>
                              <p:par>
                                <p:cTn id="61" presetID="49" presetClass="entr" presetSubtype="0" decel="100000" fill="hold" grpId="0" nodeType="withEffect">
                                  <p:stCondLst>
                                    <p:cond delay="50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 calcmode="lin" valueType="num">
                                      <p:cBhvr>
                                        <p:cTn id="65" dur="500" fill="hold"/>
                                        <p:tgtEl>
                                          <p:spTgt spid="29"/>
                                        </p:tgtEl>
                                        <p:attrNameLst>
                                          <p:attrName>style.rotation</p:attrName>
                                        </p:attrNameLst>
                                      </p:cBhvr>
                                      <p:tavLst>
                                        <p:tav tm="0">
                                          <p:val>
                                            <p:fltVal val="360"/>
                                          </p:val>
                                        </p:tav>
                                        <p:tav tm="100000">
                                          <p:val>
                                            <p:fltVal val="0"/>
                                          </p:val>
                                        </p:tav>
                                      </p:tavLst>
                                    </p:anim>
                                    <p:animEffect transition="in" filter="fade">
                                      <p:cBhvr>
                                        <p:cTn id="66" dur="500"/>
                                        <p:tgtEl>
                                          <p:spTgt spid="29"/>
                                        </p:tgtEl>
                                      </p:cBhvr>
                                    </p:animEffect>
                                  </p:childTnLst>
                                </p:cTn>
                              </p:par>
                              <p:par>
                                <p:cTn id="67" presetID="49" presetClass="entr" presetSubtype="0" decel="100000" fill="hold" grpId="0" nodeType="withEffect">
                                  <p:stCondLst>
                                    <p:cond delay="50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 calcmode="lin" valueType="num">
                                      <p:cBhvr>
                                        <p:cTn id="71" dur="500" fill="hold"/>
                                        <p:tgtEl>
                                          <p:spTgt spid="28"/>
                                        </p:tgtEl>
                                        <p:attrNameLst>
                                          <p:attrName>style.rotation</p:attrName>
                                        </p:attrNameLst>
                                      </p:cBhvr>
                                      <p:tavLst>
                                        <p:tav tm="0">
                                          <p:val>
                                            <p:fltVal val="360"/>
                                          </p:val>
                                        </p:tav>
                                        <p:tav tm="100000">
                                          <p:val>
                                            <p:fltVal val="0"/>
                                          </p:val>
                                        </p:tav>
                                      </p:tavLst>
                                    </p:anim>
                                    <p:animEffect transition="in" filter="fade">
                                      <p:cBhvr>
                                        <p:cTn id="72" dur="500"/>
                                        <p:tgtEl>
                                          <p:spTgt spid="28"/>
                                        </p:tgtEl>
                                      </p:cBhvr>
                                    </p:animEffect>
                                  </p:childTnLst>
                                </p:cTn>
                              </p:par>
                            </p:childTnLst>
                          </p:cTn>
                        </p:par>
                        <p:par>
                          <p:cTn id="73" fill="hold">
                            <p:stCondLst>
                              <p:cond delay="1250"/>
                            </p:stCondLst>
                            <p:childTnLst>
                              <p:par>
                                <p:cTn id="74" presetID="22" presetClass="entr" presetSubtype="1"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wipe(up)">
                                      <p:cBhvr>
                                        <p:cTn id="76" dur="250"/>
                                        <p:tgtEl>
                                          <p:spTgt spid="18"/>
                                        </p:tgtEl>
                                      </p:cBhvr>
                                    </p:animEffect>
                                  </p:childTnLst>
                                </p:cTn>
                              </p:par>
                            </p:childTnLst>
                          </p:cTn>
                        </p:par>
                        <p:par>
                          <p:cTn id="77" fill="hold">
                            <p:stCondLst>
                              <p:cond delay="1500"/>
                            </p:stCondLst>
                            <p:childTnLst>
                              <p:par>
                                <p:cTn id="78" presetID="22" presetClass="entr" presetSubtype="1"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wipe(up)">
                                      <p:cBhvr>
                                        <p:cTn id="80" dur="250"/>
                                        <p:tgtEl>
                                          <p:spTgt spid="31"/>
                                        </p:tgtEl>
                                      </p:cBhvr>
                                    </p:animEffect>
                                  </p:childTnLst>
                                </p:cTn>
                              </p:par>
                            </p:childTnLst>
                          </p:cTn>
                        </p:par>
                        <p:par>
                          <p:cTn id="81" fill="hold">
                            <p:stCondLst>
                              <p:cond delay="1750"/>
                            </p:stCondLst>
                            <p:childTnLst>
                              <p:par>
                                <p:cTn id="82" presetID="22" presetClass="entr" presetSubtype="1" fill="hold" grpId="0" nodeType="after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wipe(up)">
                                      <p:cBhvr>
                                        <p:cTn id="84" dur="250"/>
                                        <p:tgtEl>
                                          <p:spTgt spid="32"/>
                                        </p:tgtEl>
                                      </p:cBhvr>
                                    </p:animEffect>
                                  </p:childTnLst>
                                </p:cTn>
                              </p:par>
                            </p:childTnLst>
                          </p:cTn>
                        </p:par>
                        <p:par>
                          <p:cTn id="85" fill="hold">
                            <p:stCondLst>
                              <p:cond delay="2000"/>
                            </p:stCondLst>
                            <p:childTnLst>
                              <p:par>
                                <p:cTn id="86" presetID="22" presetClass="entr" presetSubtype="1" fill="hold" grpId="0" nodeType="after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wipe(up)">
                                      <p:cBhvr>
                                        <p:cTn id="88" dur="2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P spid="21" grpId="0"/>
      <p:bldP spid="22" grpId="0" animBg="1"/>
      <p:bldP spid="23" grpId="0" animBg="1"/>
      <p:bldP spid="24" grpId="0" animBg="1"/>
      <p:bldP spid="25" grpId="0" animBg="1"/>
      <p:bldP spid="26" grpId="0"/>
      <p:bldP spid="27" grpId="0"/>
      <p:bldP spid="28" grpId="0" animBg="1"/>
      <p:bldP spid="29" grpId="0" animBg="1"/>
      <p:bldP spid="30" grpId="0"/>
      <p:bldP spid="31" grpId="0"/>
      <p:bldP spid="32"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6376052" y="3028100"/>
            <a:ext cx="1165590" cy="1165590"/>
            <a:chOff x="7056706" y="2531646"/>
            <a:chExt cx="1554480" cy="1554480"/>
          </a:xfrm>
          <a:solidFill>
            <a:srgbClr val="0070C0">
              <a:alpha val="80000"/>
            </a:srgbClr>
          </a:solidFill>
        </p:grpSpPr>
        <p:sp>
          <p:nvSpPr>
            <p:cNvPr id="22" name="Oval 11"/>
            <p:cNvSpPr/>
            <p:nvPr/>
          </p:nvSpPr>
          <p:spPr>
            <a:xfrm>
              <a:off x="7056706" y="2531646"/>
              <a:ext cx="1554480" cy="1554480"/>
            </a:xfrm>
            <a:prstGeom prst="ellipse">
              <a:avLst/>
            </a:prstGeom>
            <a:solidFill>
              <a:srgbClr val="FF0000">
                <a:alpha val="80000"/>
              </a:srgbClr>
            </a:solidFill>
            <a:ln w="6350" cap="flat" cmpd="sng" algn="ctr">
              <a:noFill/>
              <a:prstDash val="solid"/>
            </a:ln>
            <a:effectLst/>
          </p:spPr>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en-JM" altLang="zh-CN"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pic>
          <p:nvPicPr>
            <p:cNvPr id="23" name="Picture 7" descr="\\MAGNUM\Projects\Microsoft\Cloud Power FY12\Design\ICONS_PNG\Within_Your_Reach.png"/>
            <p:cNvPicPr>
              <a:picLocks noChangeAspect="1" noChangeArrowheads="1"/>
            </p:cNvPicPr>
            <p:nvPr/>
          </p:nvPicPr>
          <p:blipFill>
            <a:blip r:embed="rId2" cstate="screen">
              <a:biLevel thresh="25000"/>
              <a:extLst>
                <a:ext uri="{28A0092B-C50C-407E-A947-70E740481C1C}">
                  <a14:useLocalDpi xmlns:a14="http://schemas.microsoft.com/office/drawing/2010/main"/>
                </a:ext>
              </a:extLst>
            </a:blip>
            <a:stretch>
              <a:fillRect/>
            </a:stretch>
          </p:blipFill>
          <p:spPr bwMode="auto">
            <a:xfrm>
              <a:off x="7513343" y="2648104"/>
              <a:ext cx="641205" cy="660782"/>
            </a:xfrm>
            <a:prstGeom prst="rect">
              <a:avLst/>
            </a:prstGeom>
            <a:solidFill>
              <a:srgbClr val="FF0000"/>
            </a:solidFill>
          </p:spPr>
        </p:pic>
      </p:grpSp>
      <p:grpSp>
        <p:nvGrpSpPr>
          <p:cNvPr id="24" name="组合 23"/>
          <p:cNvGrpSpPr/>
          <p:nvPr/>
        </p:nvGrpSpPr>
        <p:grpSpPr>
          <a:xfrm>
            <a:off x="5082912" y="2812378"/>
            <a:ext cx="1439847" cy="1439847"/>
            <a:chOff x="5332120" y="2181126"/>
            <a:chExt cx="1920240" cy="1920240"/>
          </a:xfrm>
        </p:grpSpPr>
        <p:sp>
          <p:nvSpPr>
            <p:cNvPr id="25" name="Oval 10"/>
            <p:cNvSpPr/>
            <p:nvPr/>
          </p:nvSpPr>
          <p:spPr>
            <a:xfrm>
              <a:off x="5332120" y="2181126"/>
              <a:ext cx="1920240" cy="1920240"/>
            </a:xfrm>
            <a:prstGeom prst="ellipse">
              <a:avLst/>
            </a:prstGeom>
            <a:solidFill>
              <a:srgbClr val="FF0000">
                <a:alpha val="80000"/>
              </a:srgbClr>
            </a:solidFill>
            <a:ln w="6350" cap="flat" cmpd="sng" algn="ctr">
              <a:noFill/>
              <a:prstDash val="solid"/>
            </a:ln>
            <a:effectLst/>
          </p:spPr>
          <p:txBody>
            <a:bodyPr rtlCol="0" anchor="b"/>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单击添加标题</a:t>
              </a:r>
              <a:endParaRPr kumimoji="0" lang="en-JM" altLang="zh-CN"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6" name="Freeform 18"/>
            <p:cNvSpPr>
              <a:spLocks noEditPoints="1"/>
            </p:cNvSpPr>
            <p:nvPr/>
          </p:nvSpPr>
          <p:spPr bwMode="black">
            <a:xfrm>
              <a:off x="6055235" y="2392526"/>
              <a:ext cx="599568" cy="58597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46291" tIns="23145" rIns="46291" bIns="2314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27" name="矩形 26"/>
          <p:cNvSpPr/>
          <p:nvPr/>
        </p:nvSpPr>
        <p:spPr>
          <a:xfrm>
            <a:off x="1447222" y="2089305"/>
            <a:ext cx="1127232" cy="253916"/>
          </a:xfrm>
          <a:prstGeom prst="rect">
            <a:avLst/>
          </a:prstGeom>
        </p:spPr>
        <p:txBody>
          <a:bodyPr wrap="none">
            <a:spAutoFit/>
          </a:bodyPr>
          <a:lstStyle/>
          <a:p>
            <a:r>
              <a:rPr lang="zh-CN" altLang="en-US" sz="1050" dirty="0">
                <a:solidFill>
                  <a:srgbClr val="FF0000"/>
                </a:solidFill>
                <a:latin typeface="微软雅黑" panose="020B0503020204020204" pitchFamily="34" charset="-122"/>
                <a:ea typeface="微软雅黑" panose="020B0503020204020204" pitchFamily="34" charset="-122"/>
              </a:rPr>
              <a:t>单击添加标题一</a:t>
            </a:r>
          </a:p>
        </p:txBody>
      </p:sp>
      <p:sp>
        <p:nvSpPr>
          <p:cNvPr id="28" name="矩形 27"/>
          <p:cNvSpPr/>
          <p:nvPr/>
        </p:nvSpPr>
        <p:spPr>
          <a:xfrm>
            <a:off x="1412363" y="2912817"/>
            <a:ext cx="1127232" cy="253916"/>
          </a:xfrm>
          <a:prstGeom prst="rect">
            <a:avLst/>
          </a:prstGeom>
        </p:spPr>
        <p:txBody>
          <a:bodyPr wrap="none">
            <a:spAutoFit/>
          </a:bodyPr>
          <a:lstStyle/>
          <a:p>
            <a:r>
              <a:rPr lang="zh-CN" altLang="en-US" sz="1050" dirty="0">
                <a:solidFill>
                  <a:srgbClr val="FF0000"/>
                </a:solidFill>
                <a:latin typeface="微软雅黑" panose="020B0503020204020204" pitchFamily="34" charset="-122"/>
                <a:ea typeface="微软雅黑" panose="020B0503020204020204" pitchFamily="34" charset="-122"/>
              </a:rPr>
              <a:t>单击添加标题二</a:t>
            </a:r>
          </a:p>
        </p:txBody>
      </p:sp>
      <p:sp>
        <p:nvSpPr>
          <p:cNvPr id="29" name="矩形 28"/>
          <p:cNvSpPr/>
          <p:nvPr/>
        </p:nvSpPr>
        <p:spPr>
          <a:xfrm>
            <a:off x="1393547" y="3719290"/>
            <a:ext cx="1127232" cy="253916"/>
          </a:xfrm>
          <a:prstGeom prst="rect">
            <a:avLst/>
          </a:prstGeom>
        </p:spPr>
        <p:txBody>
          <a:bodyPr wrap="none">
            <a:spAutoFit/>
          </a:bodyPr>
          <a:lstStyle/>
          <a:p>
            <a:r>
              <a:rPr lang="zh-CN" altLang="en-US" sz="1050" dirty="0">
                <a:solidFill>
                  <a:srgbClr val="FF0000"/>
                </a:solidFill>
                <a:latin typeface="微软雅黑" panose="020B0503020204020204" pitchFamily="34" charset="-122"/>
                <a:ea typeface="微软雅黑" panose="020B0503020204020204" pitchFamily="34" charset="-122"/>
              </a:rPr>
              <a:t>单击添加标题三</a:t>
            </a:r>
          </a:p>
        </p:txBody>
      </p:sp>
      <p:cxnSp>
        <p:nvCxnSpPr>
          <p:cNvPr id="30" name="直接连接符 29"/>
          <p:cNvCxnSpPr/>
          <p:nvPr/>
        </p:nvCxnSpPr>
        <p:spPr>
          <a:xfrm>
            <a:off x="1490056" y="2362506"/>
            <a:ext cx="146732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31" name="直接连接符 30"/>
          <p:cNvCxnSpPr/>
          <p:nvPr/>
        </p:nvCxnSpPr>
        <p:spPr>
          <a:xfrm>
            <a:off x="1447330" y="3186652"/>
            <a:ext cx="146732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32" name="直接连接符 31"/>
          <p:cNvCxnSpPr/>
          <p:nvPr/>
        </p:nvCxnSpPr>
        <p:spPr>
          <a:xfrm>
            <a:off x="1432284" y="3993126"/>
            <a:ext cx="1467321"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33" name="TextBox 32"/>
          <p:cNvSpPr txBox="1"/>
          <p:nvPr/>
        </p:nvSpPr>
        <p:spPr>
          <a:xfrm>
            <a:off x="1440377" y="2371302"/>
            <a:ext cx="1607959" cy="5078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p>
        </p:txBody>
      </p:sp>
      <p:sp>
        <p:nvSpPr>
          <p:cNvPr id="34" name="TextBox 33"/>
          <p:cNvSpPr txBox="1"/>
          <p:nvPr/>
        </p:nvSpPr>
        <p:spPr>
          <a:xfrm>
            <a:off x="1404563" y="3194814"/>
            <a:ext cx="1607959" cy="5078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p>
        </p:txBody>
      </p:sp>
      <p:sp>
        <p:nvSpPr>
          <p:cNvPr id="35" name="TextBox 34"/>
          <p:cNvSpPr txBox="1"/>
          <p:nvPr/>
        </p:nvSpPr>
        <p:spPr>
          <a:xfrm>
            <a:off x="1386384" y="4001289"/>
            <a:ext cx="1607959" cy="5078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p>
        </p:txBody>
      </p:sp>
      <p:grpSp>
        <p:nvGrpSpPr>
          <p:cNvPr id="36" name="组合 35"/>
          <p:cNvGrpSpPr/>
          <p:nvPr/>
        </p:nvGrpSpPr>
        <p:grpSpPr>
          <a:xfrm>
            <a:off x="3487077" y="2321002"/>
            <a:ext cx="1919796" cy="1919796"/>
            <a:chOff x="3537429" y="1525806"/>
            <a:chExt cx="2560320" cy="2560320"/>
          </a:xfrm>
        </p:grpSpPr>
        <p:sp>
          <p:nvSpPr>
            <p:cNvPr id="37" name="Oval 9"/>
            <p:cNvSpPr/>
            <p:nvPr/>
          </p:nvSpPr>
          <p:spPr>
            <a:xfrm>
              <a:off x="3537429" y="1525806"/>
              <a:ext cx="2560320" cy="2560320"/>
            </a:xfrm>
            <a:prstGeom prst="ellipse">
              <a:avLst/>
            </a:prstGeom>
            <a:solidFill>
              <a:srgbClr val="FF0000">
                <a:alpha val="80000"/>
              </a:srgbClr>
            </a:solidFill>
            <a:ln w="6350" cap="flat" cmpd="sng" algn="ctr">
              <a:noFill/>
              <a:prstDash val="solid"/>
            </a:ln>
            <a:effectLst/>
          </p:spPr>
          <p:txBody>
            <a:bodyPr rtlCol="0" anchor="b"/>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JM"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单击添加</a:t>
              </a:r>
              <a:endParaRPr kumimoji="0" lang="en-US" altLang="zh-CN"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a:t>
              </a:r>
              <a:endParaRPr kumimoji="0" lang="en-JM"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8" name="Freeform 16"/>
            <p:cNvSpPr>
              <a:spLocks noEditPoints="1"/>
            </p:cNvSpPr>
            <p:nvPr/>
          </p:nvSpPr>
          <p:spPr bwMode="black">
            <a:xfrm>
              <a:off x="4157852" y="1871391"/>
              <a:ext cx="842545" cy="846990"/>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algn="l" defTabSz="6855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39" name="Freeform 18"/>
            <p:cNvSpPr>
              <a:spLocks noEditPoints="1"/>
            </p:cNvSpPr>
            <p:nvPr/>
          </p:nvSpPr>
          <p:spPr bwMode="black">
            <a:xfrm>
              <a:off x="4910832" y="2197313"/>
              <a:ext cx="532768" cy="573569"/>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marR="0" lvl="0" indent="0" algn="l" defTabSz="685589"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nodeType="withEffect">
                                  <p:stCondLst>
                                    <p:cond delay="2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nodeType="withEffect">
                                  <p:stCondLst>
                                    <p:cond delay="30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28"/>
                                        </p:tgtEl>
                                        <p:attrNameLst>
                                          <p:attrName>style.visibility</p:attrName>
                                        </p:attrNameLst>
                                      </p:cBhvr>
                                      <p:to>
                                        <p:strVal val="visible"/>
                                      </p:to>
                                    </p:set>
                                    <p:animEffect transition="in" filter="wipe(left)">
                                      <p:cBhvr>
                                        <p:cTn id="34" dur="500"/>
                                        <p:tgtEl>
                                          <p:spTgt spid="28"/>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par>
                                <p:cTn id="38" presetID="22" presetClass="entr" presetSubtype="8" fill="hold" nodeType="withEffect">
                                  <p:stCondLst>
                                    <p:cond delay="500"/>
                                  </p:stCondLst>
                                  <p:childTnLst>
                                    <p:set>
                                      <p:cBhvr>
                                        <p:cTn id="39" dur="1" fill="hold">
                                          <p:stCondLst>
                                            <p:cond delay="0"/>
                                          </p:stCondLst>
                                        </p:cTn>
                                        <p:tgtEl>
                                          <p:spTgt spid="30"/>
                                        </p:tgtEl>
                                        <p:attrNameLst>
                                          <p:attrName>style.visibility</p:attrName>
                                        </p:attrNameLst>
                                      </p:cBhvr>
                                      <p:to>
                                        <p:strVal val="visible"/>
                                      </p:to>
                                    </p:set>
                                    <p:animEffect transition="in" filter="wipe(left)">
                                      <p:cBhvr>
                                        <p:cTn id="40" dur="500"/>
                                        <p:tgtEl>
                                          <p:spTgt spid="30"/>
                                        </p:tgtEl>
                                      </p:cBhvr>
                                    </p:animEffect>
                                  </p:childTnLst>
                                </p:cTn>
                              </p:par>
                              <p:par>
                                <p:cTn id="41" presetID="22" presetClass="entr" presetSubtype="8" fill="hold" nodeType="withEffect">
                                  <p:stCondLst>
                                    <p:cond delay="100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par>
                                <p:cTn id="44" presetID="22" presetClass="entr" presetSubtype="8" fill="hold" nodeType="withEffect">
                                  <p:stCondLst>
                                    <p:cond delay="1000"/>
                                  </p:stCondLst>
                                  <p:childTnLst>
                                    <p:set>
                                      <p:cBhvr>
                                        <p:cTn id="45" dur="1" fill="hold">
                                          <p:stCondLst>
                                            <p:cond delay="0"/>
                                          </p:stCondLst>
                                        </p:cTn>
                                        <p:tgtEl>
                                          <p:spTgt spid="32"/>
                                        </p:tgtEl>
                                        <p:attrNameLst>
                                          <p:attrName>style.visibility</p:attrName>
                                        </p:attrNameLst>
                                      </p:cBhvr>
                                      <p:to>
                                        <p:strVal val="visible"/>
                                      </p:to>
                                    </p:set>
                                    <p:animEffect transition="in" filter="wipe(left)">
                                      <p:cBhvr>
                                        <p:cTn id="4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3" grpId="0"/>
      <p:bldP spid="34" grpId="0"/>
      <p:bldP spid="35"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23098</TotalTime>
  <Words>4501</Words>
  <Application>Microsoft Office PowerPoint</Application>
  <PresentationFormat>全屏显示(4:3)</PresentationFormat>
  <Paragraphs>395</Paragraphs>
  <Slides>32</Slides>
  <Notes>0</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1377</cp:revision>
  <dcterms:created xsi:type="dcterms:W3CDTF">2009-02-11T05:37:22Z</dcterms:created>
  <dcterms:modified xsi:type="dcterms:W3CDTF">2017-09-26T07:47:55Z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