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40"/>
  </p:notesMasterIdLst>
  <p:handoutMasterIdLst>
    <p:handoutMasterId r:id="rId41"/>
  </p:handoutMasterIdLst>
  <p:sldIdLst>
    <p:sldId id="462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39" r:id="rId16"/>
    <p:sldId id="442" r:id="rId17"/>
    <p:sldId id="441" r:id="rId18"/>
    <p:sldId id="440" r:id="rId19"/>
    <p:sldId id="443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451" r:id="rId28"/>
    <p:sldId id="452" r:id="rId29"/>
    <p:sldId id="453" r:id="rId30"/>
    <p:sldId id="454" r:id="rId31"/>
    <p:sldId id="455" r:id="rId32"/>
    <p:sldId id="456" r:id="rId33"/>
    <p:sldId id="457" r:id="rId34"/>
    <p:sldId id="458" r:id="rId35"/>
    <p:sldId id="459" r:id="rId36"/>
    <p:sldId id="460" r:id="rId37"/>
    <p:sldId id="461" r:id="rId38"/>
    <p:sldId id="359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1" d="100"/>
          <a:sy n="81" d="100"/>
        </p:scale>
        <p:origin x="-96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630744" y="2173950"/>
            <a:ext cx="1689812" cy="1938992"/>
            <a:chOff x="7161839" y="730366"/>
            <a:chExt cx="1689812" cy="1938992"/>
          </a:xfrm>
        </p:grpSpPr>
        <p:sp>
          <p:nvSpPr>
            <p:cNvPr id="21" name="椭圆 20"/>
            <p:cNvSpPr/>
            <p:nvPr/>
          </p:nvSpPr>
          <p:spPr>
            <a:xfrm>
              <a:off x="7161839" y="866819"/>
              <a:ext cx="1689812" cy="1689811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文本框 10"/>
            <p:cNvSpPr txBox="1">
              <a:spLocks noChangeArrowheads="1"/>
            </p:cNvSpPr>
            <p:nvPr/>
          </p:nvSpPr>
          <p:spPr bwMode="auto">
            <a:xfrm>
              <a:off x="7448431" y="730366"/>
              <a:ext cx="836020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110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Gadug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Gadugi" panose="020B0502040204020203" pitchFamily="34" charset="0"/>
                  <a:ea typeface="微软雅黑" panose="020B0503020204020204" pitchFamily="34" charset="-122"/>
                </a:rPr>
                <a:t>9</a:t>
              </a:r>
              <a:endParaRPr kumimoji="0" lang="zh-CN" altLang="en-US" sz="120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Gadugi" panose="020B05020402040202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20973" y="1987494"/>
            <a:ext cx="1520905" cy="1785104"/>
            <a:chOff x="4752068" y="543910"/>
            <a:chExt cx="1520905" cy="1785104"/>
          </a:xfrm>
        </p:grpSpPr>
        <p:sp>
          <p:nvSpPr>
            <p:cNvPr id="24" name="椭圆 23"/>
            <p:cNvSpPr/>
            <p:nvPr/>
          </p:nvSpPr>
          <p:spPr>
            <a:xfrm>
              <a:off x="4752068" y="666228"/>
              <a:ext cx="1520905" cy="1520906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文本框 10"/>
            <p:cNvSpPr txBox="1">
              <a:spLocks noChangeArrowheads="1"/>
            </p:cNvSpPr>
            <p:nvPr/>
          </p:nvSpPr>
          <p:spPr bwMode="auto">
            <a:xfrm>
              <a:off x="5029542" y="543910"/>
              <a:ext cx="83602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110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Gadug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Gadugi" panose="020B0502040204020203" pitchFamily="34" charset="0"/>
                  <a:ea typeface="微软雅黑" panose="020B0503020204020204" pitchFamily="34" charset="-122"/>
                </a:rPr>
                <a:t>0</a:t>
              </a:r>
              <a:endParaRPr kumimoji="0" lang="zh-CN" altLang="en-US" sz="110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Gadugi" panose="020B05020402040202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09253" y="2414903"/>
            <a:ext cx="1689812" cy="1813577"/>
            <a:chOff x="3340348" y="971319"/>
            <a:chExt cx="1689812" cy="1813577"/>
          </a:xfrm>
        </p:grpSpPr>
        <p:sp>
          <p:nvSpPr>
            <p:cNvPr id="27" name="椭圆 26"/>
            <p:cNvSpPr/>
            <p:nvPr/>
          </p:nvSpPr>
          <p:spPr>
            <a:xfrm>
              <a:off x="3340348" y="1095085"/>
              <a:ext cx="1689812" cy="1689811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文本框 10"/>
            <p:cNvSpPr txBox="1">
              <a:spLocks noChangeArrowheads="1"/>
            </p:cNvSpPr>
            <p:nvPr/>
          </p:nvSpPr>
          <p:spPr bwMode="auto">
            <a:xfrm>
              <a:off x="3728607" y="971319"/>
              <a:ext cx="83602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9000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Gadugi" panose="020B0502040204020203" pitchFamily="34" charset="0"/>
                  <a:ea typeface="微软雅黑" panose="020B0503020204020204" pitchFamily="34" charset="-122"/>
                </a:rPr>
                <a:t>2</a:t>
              </a:r>
              <a:endParaRPr kumimoji="0" lang="zh-CN" altLang="en-US" sz="110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Gadugi" panose="020B05020402040202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24274" y="3007088"/>
            <a:ext cx="1520905" cy="1568642"/>
            <a:chOff x="5855369" y="1563504"/>
            <a:chExt cx="1520905" cy="1568642"/>
          </a:xfrm>
        </p:grpSpPr>
        <p:sp>
          <p:nvSpPr>
            <p:cNvPr id="30" name="椭圆 29"/>
            <p:cNvSpPr/>
            <p:nvPr/>
          </p:nvSpPr>
          <p:spPr>
            <a:xfrm>
              <a:off x="5855369" y="1563504"/>
              <a:ext cx="1520905" cy="1520905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文本框 10"/>
            <p:cNvSpPr txBox="1">
              <a:spLocks noChangeArrowheads="1"/>
            </p:cNvSpPr>
            <p:nvPr/>
          </p:nvSpPr>
          <p:spPr bwMode="auto">
            <a:xfrm>
              <a:off x="6149707" y="1577874"/>
              <a:ext cx="836020" cy="15542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110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Gadug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5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Gadugi" panose="020B0502040204020203" pitchFamily="34" charset="0"/>
                  <a:ea typeface="微软雅黑" panose="020B0503020204020204" pitchFamily="34" charset="-122"/>
                </a:rPr>
                <a:t>1</a:t>
              </a:r>
              <a:endParaRPr kumimoji="0" lang="zh-CN" altLang="en-US" sz="95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Gadugi" panose="020B0502040204020203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5327074" y="2755049"/>
            <a:ext cx="220543" cy="220541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006387" y="2256245"/>
            <a:ext cx="220543" cy="220541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988447" y="3737953"/>
            <a:ext cx="220543" cy="220541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908235" y="4037080"/>
            <a:ext cx="220543" cy="220541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128961" y="4056133"/>
            <a:ext cx="137671" cy="137670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675891" y="2241568"/>
            <a:ext cx="137671" cy="137670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5046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6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6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6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 p14:presetBounceEnd="40000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fill="hold" grpId="0" nodeType="withEffect" p14:presetBounceEnd="4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6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6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6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626477" y="883428"/>
            <a:ext cx="2973961" cy="499805"/>
            <a:chOff x="4323390" y="488102"/>
            <a:chExt cx="3598492" cy="604764"/>
          </a:xfrm>
        </p:grpSpPr>
        <p:sp>
          <p:nvSpPr>
            <p:cNvPr id="19" name="圆角矩形 18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文本框 1"/>
            <p:cNvSpPr txBox="1">
              <a:spLocks noChangeArrowheads="1"/>
            </p:cNvSpPr>
            <p:nvPr/>
          </p:nvSpPr>
          <p:spPr bwMode="auto">
            <a:xfrm>
              <a:off x="5104953" y="559503"/>
              <a:ext cx="2106253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季度完成情况</a:t>
              </a:r>
            </a:p>
          </p:txBody>
        </p:sp>
      </p:grp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137423" y="4071258"/>
            <a:ext cx="1591142" cy="2097692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3026938" y="4512406"/>
            <a:ext cx="1608251" cy="165654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933563" y="4963849"/>
            <a:ext cx="1608251" cy="1205102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6852181" y="3482968"/>
            <a:ext cx="1608251" cy="2685983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682"/>
          <p:cNvSpPr txBox="1"/>
          <p:nvPr/>
        </p:nvSpPr>
        <p:spPr>
          <a:xfrm>
            <a:off x="1512902" y="4201177"/>
            <a:ext cx="840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Tx/>
              <a:buNone/>
              <a:defRPr sz="3000" b="1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682"/>
          <p:cNvSpPr txBox="1"/>
          <p:nvPr/>
        </p:nvSpPr>
        <p:spPr>
          <a:xfrm>
            <a:off x="3410971" y="4640001"/>
            <a:ext cx="840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Tx/>
              <a:buNone/>
              <a:defRPr sz="3000" b="1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682"/>
          <p:cNvSpPr txBox="1"/>
          <p:nvPr/>
        </p:nvSpPr>
        <p:spPr>
          <a:xfrm>
            <a:off x="5317595" y="5096714"/>
            <a:ext cx="840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Tx/>
              <a:buNone/>
              <a:defRPr sz="3000" b="1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682"/>
          <p:cNvSpPr txBox="1"/>
          <p:nvPr/>
        </p:nvSpPr>
        <p:spPr>
          <a:xfrm>
            <a:off x="7236214" y="3609120"/>
            <a:ext cx="84991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70%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Copyright Notice"/>
          <p:cNvSpPr>
            <a:spLocks/>
          </p:cNvSpPr>
          <p:nvPr/>
        </p:nvSpPr>
        <p:spPr bwMode="auto">
          <a:xfrm>
            <a:off x="1445419" y="3660448"/>
            <a:ext cx="999141" cy="28699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txBody>
          <a:bodyPr wrap="square" lIns="71963" tIns="32383" rIns="71963" bIns="32383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small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第一季度</a:t>
            </a:r>
            <a:endParaRPr kumimoji="0" lang="en-US" sz="1600" b="1" i="0" u="none" strike="noStrike" kern="0" cap="small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Copyright Notice"/>
          <p:cNvSpPr>
            <a:spLocks/>
          </p:cNvSpPr>
          <p:nvPr/>
        </p:nvSpPr>
        <p:spPr bwMode="auto">
          <a:xfrm>
            <a:off x="3335870" y="4081228"/>
            <a:ext cx="1014377" cy="28699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txBody>
          <a:bodyPr wrap="square" lIns="71963" tIns="32383" rIns="71963" bIns="32383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small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第二季度</a:t>
            </a:r>
            <a:endParaRPr kumimoji="0" lang="en-US" sz="1600" b="1" i="0" u="none" strike="noStrike" kern="0" cap="small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Copyright Notice"/>
          <p:cNvSpPr>
            <a:spLocks/>
          </p:cNvSpPr>
          <p:nvPr/>
        </p:nvSpPr>
        <p:spPr bwMode="auto">
          <a:xfrm>
            <a:off x="5254826" y="4556039"/>
            <a:ext cx="965725" cy="28699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txBody>
          <a:bodyPr wrap="square" lIns="71963" tIns="32383" rIns="71963" bIns="32383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small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第三季度</a:t>
            </a:r>
            <a:endParaRPr kumimoji="0" lang="en-US" sz="1600" b="1" i="0" u="none" strike="noStrike" kern="0" cap="small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Copyright Notice"/>
          <p:cNvSpPr>
            <a:spLocks/>
          </p:cNvSpPr>
          <p:nvPr/>
        </p:nvSpPr>
        <p:spPr bwMode="auto">
          <a:xfrm>
            <a:off x="7155767" y="3059026"/>
            <a:ext cx="1001079" cy="28699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txBody>
          <a:bodyPr wrap="square" lIns="71963" tIns="32383" rIns="71963" bIns="32383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small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第四季度</a:t>
            </a:r>
            <a:endParaRPr kumimoji="0" lang="en-US" sz="1600" b="1" i="0" u="none" strike="noStrike" kern="0" cap="small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29701" y="1731115"/>
            <a:ext cx="4331619" cy="1112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。您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3261392" y="1223493"/>
            <a:ext cx="2703600" cy="454368"/>
            <a:chOff x="4323390" y="488102"/>
            <a:chExt cx="3598492" cy="604764"/>
          </a:xfrm>
        </p:grpSpPr>
        <p:sp>
          <p:nvSpPr>
            <p:cNvPr id="58" name="圆角矩形 57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文本框 1"/>
            <p:cNvSpPr txBox="1">
              <a:spLocks noChangeArrowheads="1"/>
            </p:cNvSpPr>
            <p:nvPr/>
          </p:nvSpPr>
          <p:spPr bwMode="auto">
            <a:xfrm>
              <a:off x="5104953" y="598140"/>
              <a:ext cx="2106252" cy="4915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月度完成情况</a:t>
              </a:r>
            </a:p>
          </p:txBody>
        </p:sp>
      </p:grpSp>
      <p:sp>
        <p:nvSpPr>
          <p:cNvPr id="60" name="文本框 88"/>
          <p:cNvSpPr txBox="1">
            <a:spLocks noChangeArrowheads="1"/>
          </p:cNvSpPr>
          <p:nvPr/>
        </p:nvSpPr>
        <p:spPr bwMode="auto">
          <a:xfrm>
            <a:off x="803779" y="5366338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1" name="文本框 89"/>
          <p:cNvSpPr txBox="1">
            <a:spLocks noChangeArrowheads="1"/>
          </p:cNvSpPr>
          <p:nvPr/>
        </p:nvSpPr>
        <p:spPr bwMode="auto">
          <a:xfrm>
            <a:off x="1491095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2" name="文本框 90"/>
          <p:cNvSpPr txBox="1">
            <a:spLocks noChangeArrowheads="1"/>
          </p:cNvSpPr>
          <p:nvPr/>
        </p:nvSpPr>
        <p:spPr bwMode="auto">
          <a:xfrm>
            <a:off x="2231258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3" name="文本框 91"/>
          <p:cNvSpPr txBox="1">
            <a:spLocks noChangeArrowheads="1"/>
          </p:cNvSpPr>
          <p:nvPr/>
        </p:nvSpPr>
        <p:spPr bwMode="auto">
          <a:xfrm>
            <a:off x="2950282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4" name="文本框 92"/>
          <p:cNvSpPr txBox="1">
            <a:spLocks noChangeArrowheads="1"/>
          </p:cNvSpPr>
          <p:nvPr/>
        </p:nvSpPr>
        <p:spPr bwMode="auto">
          <a:xfrm>
            <a:off x="4303774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5" name="文本框 93"/>
          <p:cNvSpPr txBox="1">
            <a:spLocks noChangeArrowheads="1"/>
          </p:cNvSpPr>
          <p:nvPr/>
        </p:nvSpPr>
        <p:spPr bwMode="auto">
          <a:xfrm>
            <a:off x="5043935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6" name="文本框 94"/>
          <p:cNvSpPr txBox="1">
            <a:spLocks noChangeArrowheads="1"/>
          </p:cNvSpPr>
          <p:nvPr/>
        </p:nvSpPr>
        <p:spPr bwMode="auto">
          <a:xfrm>
            <a:off x="5642535" y="5366339"/>
            <a:ext cx="8483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7" name="文本框 95"/>
          <p:cNvSpPr txBox="1">
            <a:spLocks noChangeArrowheads="1"/>
          </p:cNvSpPr>
          <p:nvPr/>
        </p:nvSpPr>
        <p:spPr bwMode="auto">
          <a:xfrm>
            <a:off x="6668415" y="5366339"/>
            <a:ext cx="8483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8" name="文本框 96"/>
          <p:cNvSpPr txBox="1">
            <a:spLocks noChangeArrowheads="1"/>
          </p:cNvSpPr>
          <p:nvPr/>
        </p:nvSpPr>
        <p:spPr bwMode="auto">
          <a:xfrm>
            <a:off x="7517356" y="5366339"/>
            <a:ext cx="8483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9" name="文本框 97"/>
          <p:cNvSpPr txBox="1">
            <a:spLocks noChangeArrowheads="1"/>
          </p:cNvSpPr>
          <p:nvPr/>
        </p:nvSpPr>
        <p:spPr bwMode="auto">
          <a:xfrm>
            <a:off x="1345420" y="4828397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0" name="文本框 98"/>
          <p:cNvSpPr txBox="1">
            <a:spLocks noChangeArrowheads="1"/>
          </p:cNvSpPr>
          <p:nvPr/>
        </p:nvSpPr>
        <p:spPr bwMode="auto">
          <a:xfrm>
            <a:off x="395536" y="4276764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1" name="文本框 99"/>
          <p:cNvSpPr txBox="1">
            <a:spLocks noChangeArrowheads="1"/>
          </p:cNvSpPr>
          <p:nvPr/>
        </p:nvSpPr>
        <p:spPr bwMode="auto">
          <a:xfrm>
            <a:off x="1918314" y="3783944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2" name="文本框 100"/>
          <p:cNvSpPr txBox="1">
            <a:spLocks noChangeArrowheads="1"/>
          </p:cNvSpPr>
          <p:nvPr/>
        </p:nvSpPr>
        <p:spPr bwMode="auto">
          <a:xfrm>
            <a:off x="2943356" y="4094082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3" name="文本框 101"/>
          <p:cNvSpPr txBox="1">
            <a:spLocks noChangeArrowheads="1"/>
          </p:cNvSpPr>
          <p:nvPr/>
        </p:nvSpPr>
        <p:spPr bwMode="auto">
          <a:xfrm>
            <a:off x="4744509" y="4335374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4" name="文本框 102"/>
          <p:cNvSpPr txBox="1">
            <a:spLocks noChangeArrowheads="1"/>
          </p:cNvSpPr>
          <p:nvPr/>
        </p:nvSpPr>
        <p:spPr bwMode="auto">
          <a:xfrm>
            <a:off x="5410847" y="3896078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5" name="文本框 103"/>
          <p:cNvSpPr txBox="1">
            <a:spLocks noChangeArrowheads="1"/>
          </p:cNvSpPr>
          <p:nvPr/>
        </p:nvSpPr>
        <p:spPr bwMode="auto">
          <a:xfrm>
            <a:off x="6087232" y="3377695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76" name="文本框 140"/>
          <p:cNvSpPr txBox="1">
            <a:spLocks noChangeArrowheads="1"/>
          </p:cNvSpPr>
          <p:nvPr/>
        </p:nvSpPr>
        <p:spPr bwMode="auto">
          <a:xfrm>
            <a:off x="6857655" y="2749492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77" name="直接连接符 76"/>
          <p:cNvCxnSpPr>
            <a:stCxn id="102" idx="7"/>
            <a:endCxn id="103" idx="3"/>
          </p:cNvCxnSpPr>
          <p:nvPr/>
        </p:nvCxnSpPr>
        <p:spPr>
          <a:xfrm flipV="1">
            <a:off x="1202858" y="4514931"/>
            <a:ext cx="432159" cy="403259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78" name="直接连接符 77"/>
          <p:cNvCxnSpPr>
            <a:stCxn id="103" idx="7"/>
            <a:endCxn id="104" idx="2"/>
          </p:cNvCxnSpPr>
          <p:nvPr/>
        </p:nvCxnSpPr>
        <p:spPr>
          <a:xfrm flipV="1">
            <a:off x="1800919" y="4175186"/>
            <a:ext cx="456711" cy="196236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79" name="直接连接符 78"/>
          <p:cNvCxnSpPr>
            <a:stCxn id="104" idx="5"/>
            <a:endCxn id="105" idx="1"/>
          </p:cNvCxnSpPr>
          <p:nvPr/>
        </p:nvCxnSpPr>
        <p:spPr>
          <a:xfrm>
            <a:off x="2453546" y="4216186"/>
            <a:ext cx="573264" cy="23113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0" name="直接连接符 79"/>
          <p:cNvCxnSpPr>
            <a:stCxn id="105" idx="5"/>
            <a:endCxn id="111" idx="2"/>
          </p:cNvCxnSpPr>
          <p:nvPr/>
        </p:nvCxnSpPr>
        <p:spPr>
          <a:xfrm>
            <a:off x="3199526" y="4582546"/>
            <a:ext cx="436947" cy="284464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1" name="直接连接符 80"/>
          <p:cNvCxnSpPr>
            <a:stCxn id="111" idx="7"/>
            <a:endCxn id="106" idx="3"/>
          </p:cNvCxnSpPr>
          <p:nvPr/>
        </p:nvCxnSpPr>
        <p:spPr>
          <a:xfrm flipV="1">
            <a:off x="3835012" y="4213331"/>
            <a:ext cx="631482" cy="621691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2" name="直接连接符 81"/>
          <p:cNvCxnSpPr>
            <a:stCxn id="106" idx="7"/>
            <a:endCxn id="107" idx="3"/>
          </p:cNvCxnSpPr>
          <p:nvPr/>
        </p:nvCxnSpPr>
        <p:spPr>
          <a:xfrm flipV="1">
            <a:off x="4635108" y="4020693"/>
            <a:ext cx="545776" cy="5325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3" name="直接连接符 82"/>
          <p:cNvCxnSpPr>
            <a:stCxn id="107" idx="7"/>
            <a:endCxn id="108" idx="3"/>
          </p:cNvCxnSpPr>
          <p:nvPr/>
        </p:nvCxnSpPr>
        <p:spPr>
          <a:xfrm flipV="1">
            <a:off x="5352295" y="3499716"/>
            <a:ext cx="528573" cy="386015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4" name="直接连接符 83"/>
          <p:cNvCxnSpPr>
            <a:stCxn id="108" idx="7"/>
            <a:endCxn id="109" idx="3"/>
          </p:cNvCxnSpPr>
          <p:nvPr/>
        </p:nvCxnSpPr>
        <p:spPr>
          <a:xfrm flipV="1">
            <a:off x="6051826" y="2845236"/>
            <a:ext cx="480400" cy="517996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85" name="直接连接符 84"/>
          <p:cNvCxnSpPr>
            <a:stCxn id="109" idx="7"/>
            <a:endCxn id="110" idx="3"/>
          </p:cNvCxnSpPr>
          <p:nvPr/>
        </p:nvCxnSpPr>
        <p:spPr>
          <a:xfrm flipV="1">
            <a:off x="6714187" y="2420129"/>
            <a:ext cx="699261" cy="303678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sp>
        <p:nvSpPr>
          <p:cNvPr id="86" name="文本框 39"/>
          <p:cNvSpPr txBox="1">
            <a:spLocks noChangeArrowheads="1"/>
          </p:cNvSpPr>
          <p:nvPr/>
        </p:nvSpPr>
        <p:spPr bwMode="auto">
          <a:xfrm>
            <a:off x="3906460" y="4771175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sp>
        <p:nvSpPr>
          <p:cNvPr id="87" name="文本框 33"/>
          <p:cNvSpPr txBox="1">
            <a:spLocks noChangeArrowheads="1"/>
          </p:cNvSpPr>
          <p:nvPr/>
        </p:nvSpPr>
        <p:spPr bwMode="auto">
          <a:xfrm>
            <a:off x="3500198" y="5366339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88" name="文本框 46"/>
          <p:cNvSpPr txBox="1">
            <a:spLocks noChangeArrowheads="1"/>
          </p:cNvSpPr>
          <p:nvPr/>
        </p:nvSpPr>
        <p:spPr bwMode="auto">
          <a:xfrm>
            <a:off x="7664304" y="2295180"/>
            <a:ext cx="103105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442460" y="5232035"/>
            <a:ext cx="8068074" cy="76781"/>
            <a:chOff x="738746" y="5964849"/>
            <a:chExt cx="10744200" cy="102248"/>
          </a:xfrm>
        </p:grpSpPr>
        <p:cxnSp>
          <p:nvCxnSpPr>
            <p:cNvPr id="90" name="直接连接符 89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1" name="直接连接符 90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2" name="直接连接符 91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3" name="直接连接符 92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4" name="直接连接符 93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5" name="直接连接符 94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6" name="直接连接符 95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7" name="直接连接符 96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8" name="直接连接符 97"/>
            <p:cNvCxnSpPr/>
            <p:nvPr/>
          </p:nvCxnSpPr>
          <p:spPr>
            <a:xfrm flipV="1">
              <a:off x="8289130" y="5973993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9" name="直接连接符 98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0" name="直接连接符 99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noFill/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</p:grpSp>
      <p:sp>
        <p:nvSpPr>
          <p:cNvPr id="101" name="矩形 100"/>
          <p:cNvSpPr/>
          <p:nvPr/>
        </p:nvSpPr>
        <p:spPr>
          <a:xfrm>
            <a:off x="896598" y="2151353"/>
            <a:ext cx="3773432" cy="133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。您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02" name="椭圆 101"/>
          <p:cNvSpPr/>
          <p:nvPr/>
        </p:nvSpPr>
        <p:spPr bwMode="auto">
          <a:xfrm rot="351052">
            <a:off x="1010078" y="4877490"/>
            <a:ext cx="216962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椭圆 102"/>
          <p:cNvSpPr/>
          <p:nvPr/>
        </p:nvSpPr>
        <p:spPr bwMode="auto">
          <a:xfrm rot="285728">
            <a:off x="1609487" y="4332312"/>
            <a:ext cx="216962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椭圆 103"/>
          <p:cNvSpPr/>
          <p:nvPr/>
        </p:nvSpPr>
        <p:spPr bwMode="auto">
          <a:xfrm rot="20925770">
            <a:off x="2255562" y="4043298"/>
            <a:ext cx="215769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椭圆 104"/>
          <p:cNvSpPr/>
          <p:nvPr/>
        </p:nvSpPr>
        <p:spPr bwMode="auto">
          <a:xfrm rot="21146216">
            <a:off x="3004687" y="4404067"/>
            <a:ext cx="216962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椭圆 105"/>
          <p:cNvSpPr/>
          <p:nvPr/>
        </p:nvSpPr>
        <p:spPr bwMode="auto">
          <a:xfrm rot="372077">
            <a:off x="4442916" y="4032772"/>
            <a:ext cx="215769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椭圆 106"/>
          <p:cNvSpPr/>
          <p:nvPr/>
        </p:nvSpPr>
        <p:spPr bwMode="auto">
          <a:xfrm rot="444650">
            <a:off x="5158705" y="3842944"/>
            <a:ext cx="215769" cy="220536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椭圆 107"/>
          <p:cNvSpPr/>
          <p:nvPr/>
        </p:nvSpPr>
        <p:spPr bwMode="auto">
          <a:xfrm rot="411978">
            <a:off x="5857866" y="3321205"/>
            <a:ext cx="216962" cy="220537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椭圆 108"/>
          <p:cNvSpPr/>
          <p:nvPr/>
        </p:nvSpPr>
        <p:spPr bwMode="auto">
          <a:xfrm rot="705091">
            <a:off x="6514725" y="2674253"/>
            <a:ext cx="216962" cy="220536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椭圆 109"/>
          <p:cNvSpPr/>
          <p:nvPr/>
        </p:nvSpPr>
        <p:spPr bwMode="auto">
          <a:xfrm rot="1654378">
            <a:off x="7409471" y="2275086"/>
            <a:ext cx="215769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椭圆 110"/>
          <p:cNvSpPr/>
          <p:nvPr/>
        </p:nvSpPr>
        <p:spPr bwMode="auto">
          <a:xfrm rot="827460">
            <a:off x="3633347" y="4782005"/>
            <a:ext cx="216962" cy="22172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五边形 34"/>
          <p:cNvSpPr/>
          <p:nvPr/>
        </p:nvSpPr>
        <p:spPr>
          <a:xfrm>
            <a:off x="4373425" y="3084290"/>
            <a:ext cx="2379190" cy="272951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五边形 35"/>
          <p:cNvSpPr/>
          <p:nvPr/>
        </p:nvSpPr>
        <p:spPr>
          <a:xfrm>
            <a:off x="4373427" y="3566446"/>
            <a:ext cx="2775721" cy="270059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五边形 36"/>
          <p:cNvSpPr/>
          <p:nvPr/>
        </p:nvSpPr>
        <p:spPr>
          <a:xfrm>
            <a:off x="4373426" y="4053808"/>
            <a:ext cx="1650460" cy="261962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五边形 37"/>
          <p:cNvSpPr/>
          <p:nvPr/>
        </p:nvSpPr>
        <p:spPr>
          <a:xfrm>
            <a:off x="4373425" y="4533071"/>
            <a:ext cx="2534052" cy="261963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五边形 38"/>
          <p:cNvSpPr/>
          <p:nvPr/>
        </p:nvSpPr>
        <p:spPr>
          <a:xfrm>
            <a:off x="4373426" y="5006669"/>
            <a:ext cx="2775721" cy="267629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五边形 39"/>
          <p:cNvSpPr/>
          <p:nvPr/>
        </p:nvSpPr>
        <p:spPr>
          <a:xfrm>
            <a:off x="4373426" y="5485933"/>
            <a:ext cx="3021834" cy="267629"/>
          </a:xfrm>
          <a:prstGeom prst="homePlat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94464" y="1124744"/>
            <a:ext cx="2973960" cy="499805"/>
            <a:chOff x="4323390" y="488102"/>
            <a:chExt cx="3598492" cy="604764"/>
          </a:xfrm>
        </p:grpSpPr>
        <p:sp>
          <p:nvSpPr>
            <p:cNvPr id="42" name="圆角矩形 41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文本框 1"/>
            <p:cNvSpPr txBox="1">
              <a:spLocks noChangeArrowheads="1"/>
            </p:cNvSpPr>
            <p:nvPr/>
          </p:nvSpPr>
          <p:spPr bwMode="auto">
            <a:xfrm>
              <a:off x="4978341" y="578553"/>
              <a:ext cx="2377406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与上一年度对比</a:t>
              </a:r>
            </a:p>
          </p:txBody>
        </p:sp>
      </p:grpSp>
      <p:sp>
        <p:nvSpPr>
          <p:cNvPr id="44" name="五边形 43"/>
          <p:cNvSpPr/>
          <p:nvPr/>
        </p:nvSpPr>
        <p:spPr>
          <a:xfrm flipH="1">
            <a:off x="2665661" y="3084290"/>
            <a:ext cx="1704843" cy="272952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五边形 44"/>
          <p:cNvSpPr/>
          <p:nvPr/>
        </p:nvSpPr>
        <p:spPr>
          <a:xfrm flipH="1">
            <a:off x="2001224" y="3574544"/>
            <a:ext cx="2369280" cy="261962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972427" y="4053808"/>
            <a:ext cx="1398076" cy="261962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2182268" y="4533071"/>
            <a:ext cx="2188236" cy="261963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1444364" y="5006669"/>
            <a:ext cx="2926141" cy="267629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2387845" y="5485933"/>
            <a:ext cx="1982660" cy="267629"/>
          </a:xfrm>
          <a:prstGeom prst="homePlat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TextBox 71"/>
          <p:cNvSpPr txBox="1"/>
          <p:nvPr/>
        </p:nvSpPr>
        <p:spPr>
          <a:xfrm>
            <a:off x="1205798" y="3086987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计划完成：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1000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72"/>
          <p:cNvSpPr txBox="1"/>
          <p:nvPr/>
        </p:nvSpPr>
        <p:spPr>
          <a:xfrm>
            <a:off x="552838" y="3582145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实际完成：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1300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73"/>
          <p:cNvSpPr txBox="1"/>
          <p:nvPr/>
        </p:nvSpPr>
        <p:spPr>
          <a:xfrm>
            <a:off x="1762371" y="4068964"/>
            <a:ext cx="1124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完成率：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130%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74"/>
          <p:cNvSpPr txBox="1"/>
          <p:nvPr/>
        </p:nvSpPr>
        <p:spPr>
          <a:xfrm>
            <a:off x="513928" y="4529707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回款数：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123,456,789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75"/>
          <p:cNvSpPr txBox="1"/>
          <p:nvPr/>
        </p:nvSpPr>
        <p:spPr>
          <a:xfrm>
            <a:off x="626290" y="502729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其他数据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76"/>
          <p:cNvSpPr txBox="1"/>
          <p:nvPr/>
        </p:nvSpPr>
        <p:spPr>
          <a:xfrm>
            <a:off x="1563450" y="5495452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其他数据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85"/>
          <p:cNvSpPr txBox="1"/>
          <p:nvPr/>
        </p:nvSpPr>
        <p:spPr>
          <a:xfrm>
            <a:off x="6844647" y="3086987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计划完成：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1500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57" name="TextBox 86"/>
          <p:cNvSpPr txBox="1"/>
          <p:nvPr/>
        </p:nvSpPr>
        <p:spPr>
          <a:xfrm>
            <a:off x="7226090" y="3576093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实际完成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58" name="TextBox 87"/>
          <p:cNvSpPr txBox="1"/>
          <p:nvPr/>
        </p:nvSpPr>
        <p:spPr>
          <a:xfrm>
            <a:off x="6111628" y="4045711"/>
            <a:ext cx="1205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完成率：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150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%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88"/>
          <p:cNvSpPr txBox="1"/>
          <p:nvPr/>
        </p:nvSpPr>
        <p:spPr>
          <a:xfrm>
            <a:off x="7013185" y="4518079"/>
            <a:ext cx="1681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回款数：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123,456,789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89"/>
          <p:cNvSpPr txBox="1"/>
          <p:nvPr/>
        </p:nvSpPr>
        <p:spPr>
          <a:xfrm>
            <a:off x="7260969" y="50040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其他数据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90"/>
          <p:cNvSpPr txBox="1"/>
          <p:nvPr/>
        </p:nvSpPr>
        <p:spPr>
          <a:xfrm>
            <a:off x="7480005" y="54838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其他数据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2793549" y="2234165"/>
            <a:ext cx="1391453" cy="419907"/>
            <a:chOff x="4174646" y="1830501"/>
            <a:chExt cx="1683658" cy="508087"/>
          </a:xfrm>
        </p:grpSpPr>
        <p:sp>
          <p:nvSpPr>
            <p:cNvPr id="63" name="矩形 62"/>
            <p:cNvSpPr/>
            <p:nvPr/>
          </p:nvSpPr>
          <p:spPr>
            <a:xfrm>
              <a:off x="4174646" y="1830501"/>
              <a:ext cx="1683658" cy="508087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文本框 85"/>
            <p:cNvSpPr txBox="1">
              <a:spLocks noChangeArrowheads="1"/>
            </p:cNvSpPr>
            <p:nvPr/>
          </p:nvSpPr>
          <p:spPr bwMode="auto">
            <a:xfrm>
              <a:off x="4545834" y="1853712"/>
              <a:ext cx="1133644" cy="4468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30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545782" y="2234165"/>
            <a:ext cx="1391453" cy="419907"/>
            <a:chOff x="6294849" y="1830501"/>
            <a:chExt cx="1683658" cy="508087"/>
          </a:xfrm>
        </p:grpSpPr>
        <p:sp>
          <p:nvSpPr>
            <p:cNvPr id="66" name="矩形 65"/>
            <p:cNvSpPr/>
            <p:nvPr/>
          </p:nvSpPr>
          <p:spPr>
            <a:xfrm>
              <a:off x="6294849" y="1830501"/>
              <a:ext cx="1683658" cy="508087"/>
            </a:xfrm>
            <a:prstGeom prst="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90"/>
            <p:cNvSpPr txBox="1">
              <a:spLocks noChangeArrowheads="1"/>
            </p:cNvSpPr>
            <p:nvPr/>
          </p:nvSpPr>
          <p:spPr bwMode="auto">
            <a:xfrm>
              <a:off x="6666037" y="1853712"/>
              <a:ext cx="913955" cy="446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2015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159970" y="1022319"/>
            <a:ext cx="2703600" cy="454368"/>
            <a:chOff x="4323390" y="488102"/>
            <a:chExt cx="3598492" cy="604764"/>
          </a:xfrm>
        </p:grpSpPr>
        <p:sp>
          <p:nvSpPr>
            <p:cNvPr id="41" name="圆角矩形 40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文本框 1"/>
            <p:cNvSpPr txBox="1">
              <a:spLocks noChangeArrowheads="1"/>
            </p:cNvSpPr>
            <p:nvPr/>
          </p:nvSpPr>
          <p:spPr bwMode="auto">
            <a:xfrm>
              <a:off x="5011277" y="578553"/>
              <a:ext cx="2628767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近五年数据对比</a:t>
              </a:r>
            </a:p>
          </p:txBody>
        </p:sp>
      </p:grp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266034" y="2577944"/>
            <a:ext cx="1733409" cy="1734998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Oval 6"/>
          <p:cNvSpPr>
            <a:spLocks noChangeArrowheads="1"/>
          </p:cNvSpPr>
          <p:nvPr/>
        </p:nvSpPr>
        <p:spPr bwMode="auto">
          <a:xfrm>
            <a:off x="3638706" y="2684743"/>
            <a:ext cx="1733409" cy="1734998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Oval 7"/>
          <p:cNvSpPr>
            <a:spLocks noChangeArrowheads="1"/>
          </p:cNvSpPr>
          <p:nvPr/>
        </p:nvSpPr>
        <p:spPr bwMode="auto">
          <a:xfrm>
            <a:off x="6963987" y="2684743"/>
            <a:ext cx="1733409" cy="1734998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Oval 8"/>
          <p:cNvSpPr>
            <a:spLocks noChangeArrowheads="1"/>
          </p:cNvSpPr>
          <p:nvPr/>
        </p:nvSpPr>
        <p:spPr bwMode="auto">
          <a:xfrm>
            <a:off x="1976860" y="1856206"/>
            <a:ext cx="1733409" cy="173340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5300551" y="1864158"/>
            <a:ext cx="1733409" cy="173340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233878" y="3965247"/>
            <a:ext cx="827585" cy="2185542"/>
            <a:chOff x="1299844" y="3197550"/>
            <a:chExt cx="826136" cy="2181718"/>
          </a:xfrm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1299844" y="3197550"/>
              <a:ext cx="826136" cy="8280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1370330" y="3263900"/>
              <a:ext cx="693738" cy="695325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1" name="直接连接符 50"/>
            <p:cNvCxnSpPr>
              <a:stCxn id="49" idx="4"/>
            </p:cNvCxnSpPr>
            <p:nvPr/>
          </p:nvCxnSpPr>
          <p:spPr>
            <a:xfrm>
              <a:off x="1712912" y="4025574"/>
              <a:ext cx="0" cy="1353694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52" name="组合 51"/>
          <p:cNvGrpSpPr/>
          <p:nvPr/>
        </p:nvGrpSpPr>
        <p:grpSpPr>
          <a:xfrm>
            <a:off x="2661953" y="3283812"/>
            <a:ext cx="827585" cy="2866978"/>
            <a:chOff x="2725420" y="2517307"/>
            <a:chExt cx="826136" cy="2861961"/>
          </a:xfrm>
        </p:grpSpPr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2725420" y="2517307"/>
              <a:ext cx="826136" cy="8280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2795905" y="2583657"/>
              <a:ext cx="693738" cy="695325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5" name="直接连接符 54"/>
            <p:cNvCxnSpPr>
              <a:stCxn id="53" idx="4"/>
            </p:cNvCxnSpPr>
            <p:nvPr/>
          </p:nvCxnSpPr>
          <p:spPr>
            <a:xfrm>
              <a:off x="3138488" y="3345331"/>
              <a:ext cx="0" cy="2033937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56" name="组合 55"/>
          <p:cNvGrpSpPr/>
          <p:nvPr/>
        </p:nvGrpSpPr>
        <p:grpSpPr>
          <a:xfrm>
            <a:off x="4082075" y="4048704"/>
            <a:ext cx="827585" cy="2102085"/>
            <a:chOff x="4143057" y="3280862"/>
            <a:chExt cx="826136" cy="2098406"/>
          </a:xfrm>
        </p:grpSpPr>
        <p:sp>
          <p:nvSpPr>
            <p:cNvPr id="57" name="Oval 5"/>
            <p:cNvSpPr>
              <a:spLocks noChangeArrowheads="1"/>
            </p:cNvSpPr>
            <p:nvPr/>
          </p:nvSpPr>
          <p:spPr bwMode="auto">
            <a:xfrm>
              <a:off x="4143057" y="3280862"/>
              <a:ext cx="826136" cy="8280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4213543" y="3347212"/>
              <a:ext cx="693738" cy="695325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9" name="直接连接符 58"/>
            <p:cNvCxnSpPr>
              <a:stCxn id="57" idx="4"/>
            </p:cNvCxnSpPr>
            <p:nvPr/>
          </p:nvCxnSpPr>
          <p:spPr>
            <a:xfrm>
              <a:off x="4556125" y="4108886"/>
              <a:ext cx="11714" cy="1270382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60" name="组合 59"/>
          <p:cNvGrpSpPr/>
          <p:nvPr/>
        </p:nvGrpSpPr>
        <p:grpSpPr>
          <a:xfrm>
            <a:off x="5503788" y="3336761"/>
            <a:ext cx="827585" cy="2814029"/>
            <a:chOff x="5562282" y="2570163"/>
            <a:chExt cx="826136" cy="2809105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5562282" y="2570163"/>
              <a:ext cx="826136" cy="8280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5632768" y="2636513"/>
              <a:ext cx="693738" cy="695325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连接符 62"/>
            <p:cNvCxnSpPr>
              <a:stCxn id="61" idx="4"/>
            </p:cNvCxnSpPr>
            <p:nvPr/>
          </p:nvCxnSpPr>
          <p:spPr>
            <a:xfrm>
              <a:off x="5975350" y="3398187"/>
              <a:ext cx="0" cy="1981081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64" name="组合 63"/>
          <p:cNvGrpSpPr/>
          <p:nvPr/>
        </p:nvGrpSpPr>
        <p:grpSpPr>
          <a:xfrm>
            <a:off x="6917550" y="4046822"/>
            <a:ext cx="827585" cy="2103968"/>
            <a:chOff x="6973570" y="3278982"/>
            <a:chExt cx="826136" cy="2100286"/>
          </a:xfrm>
        </p:grpSpPr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6973570" y="3278982"/>
              <a:ext cx="826136" cy="8280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Oval 5"/>
            <p:cNvSpPr>
              <a:spLocks noChangeArrowheads="1"/>
            </p:cNvSpPr>
            <p:nvPr/>
          </p:nvSpPr>
          <p:spPr bwMode="auto">
            <a:xfrm>
              <a:off x="7044056" y="3345332"/>
              <a:ext cx="693738" cy="695325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/>
            <p:cNvCxnSpPr>
              <a:stCxn id="65" idx="4"/>
            </p:cNvCxnSpPr>
            <p:nvPr/>
          </p:nvCxnSpPr>
          <p:spPr>
            <a:xfrm>
              <a:off x="7386638" y="4107006"/>
              <a:ext cx="0" cy="1272262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sp>
        <p:nvSpPr>
          <p:cNvPr id="68" name="Rectangle 14"/>
          <p:cNvSpPr>
            <a:spLocks noChangeArrowheads="1"/>
          </p:cNvSpPr>
          <p:nvPr/>
        </p:nvSpPr>
        <p:spPr bwMode="auto">
          <a:xfrm>
            <a:off x="521996" y="3005566"/>
            <a:ext cx="120653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9" name="Rectangle 15"/>
          <p:cNvSpPr>
            <a:spLocks noChangeArrowheads="1"/>
          </p:cNvSpPr>
          <p:nvPr/>
        </p:nvSpPr>
        <p:spPr bwMode="auto">
          <a:xfrm>
            <a:off x="3851168" y="3056379"/>
            <a:ext cx="1272589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>
            <a:off x="7203887" y="3101329"/>
            <a:ext cx="126874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1" name="Rectangle 17"/>
          <p:cNvSpPr>
            <a:spLocks noChangeArrowheads="1"/>
          </p:cNvSpPr>
          <p:nvPr/>
        </p:nvSpPr>
        <p:spPr bwMode="auto">
          <a:xfrm>
            <a:off x="5584576" y="2284302"/>
            <a:ext cx="123851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2" name="Rectangle 18"/>
          <p:cNvSpPr>
            <a:spLocks noChangeArrowheads="1"/>
          </p:cNvSpPr>
          <p:nvPr/>
        </p:nvSpPr>
        <p:spPr bwMode="auto">
          <a:xfrm>
            <a:off x="2232078" y="2245075"/>
            <a:ext cx="131402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3" name="Text Box 19"/>
          <p:cNvSpPr txBox="1">
            <a:spLocks noChangeArrowheads="1"/>
          </p:cNvSpPr>
          <p:nvPr/>
        </p:nvSpPr>
        <p:spPr bwMode="auto">
          <a:xfrm>
            <a:off x="1378142" y="4216941"/>
            <a:ext cx="5549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2011</a:t>
            </a:r>
          </a:p>
        </p:txBody>
      </p:sp>
      <p:sp>
        <p:nvSpPr>
          <p:cNvPr id="74" name="Text Box 20"/>
          <p:cNvSpPr txBox="1">
            <a:spLocks noChangeArrowheads="1"/>
          </p:cNvSpPr>
          <p:nvPr/>
        </p:nvSpPr>
        <p:spPr bwMode="auto">
          <a:xfrm>
            <a:off x="2786243" y="3520397"/>
            <a:ext cx="5790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rgbClr val="FFFFFF"/>
                </a:solidFill>
                <a:latin typeface="Impact" panose="020B0806030902050204" pitchFamily="34" charset="0"/>
              </a:rPr>
              <a:t>2012</a:t>
            </a:r>
          </a:p>
        </p:txBody>
      </p:sp>
      <p:sp>
        <p:nvSpPr>
          <p:cNvPr id="75" name="Text Box 21"/>
          <p:cNvSpPr txBox="1">
            <a:spLocks noChangeArrowheads="1"/>
          </p:cNvSpPr>
          <p:nvPr/>
        </p:nvSpPr>
        <p:spPr bwMode="auto">
          <a:xfrm>
            <a:off x="4207455" y="4296172"/>
            <a:ext cx="5854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rgbClr val="FFFFFF"/>
                </a:solidFill>
                <a:latin typeface="Impact" panose="020B0806030902050204" pitchFamily="34" charset="0"/>
              </a:rPr>
              <a:t>2013</a:t>
            </a:r>
          </a:p>
        </p:txBody>
      </p:sp>
      <p:sp>
        <p:nvSpPr>
          <p:cNvPr id="76" name="Text Box 22"/>
          <p:cNvSpPr txBox="1">
            <a:spLocks noChangeArrowheads="1"/>
          </p:cNvSpPr>
          <p:nvPr/>
        </p:nvSpPr>
        <p:spPr bwMode="auto">
          <a:xfrm>
            <a:off x="5628078" y="3582888"/>
            <a:ext cx="5790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rgbClr val="FFFFFF"/>
                </a:solidFill>
                <a:latin typeface="Impact" panose="020B0806030902050204" pitchFamily="34" charset="0"/>
              </a:rPr>
              <a:t>2014</a:t>
            </a:r>
          </a:p>
        </p:txBody>
      </p:sp>
      <p:sp>
        <p:nvSpPr>
          <p:cNvPr id="77" name="Text Box 23"/>
          <p:cNvSpPr txBox="1">
            <a:spLocks noChangeArrowheads="1"/>
          </p:cNvSpPr>
          <p:nvPr/>
        </p:nvSpPr>
        <p:spPr bwMode="auto">
          <a:xfrm>
            <a:off x="7037833" y="4294832"/>
            <a:ext cx="5870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3059832" y="1349857"/>
            <a:ext cx="3421653" cy="713356"/>
            <a:chOff x="3557587" y="1430859"/>
            <a:chExt cx="4586288" cy="956638"/>
          </a:xfrm>
        </p:grpSpPr>
        <p:sp>
          <p:nvSpPr>
            <p:cNvPr id="28" name="圆角矩形 2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8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78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3059832" y="2202646"/>
            <a:ext cx="3421653" cy="713356"/>
            <a:chOff x="3557587" y="1430859"/>
            <a:chExt cx="4586288" cy="956638"/>
          </a:xfrm>
        </p:grpSpPr>
        <p:sp>
          <p:nvSpPr>
            <p:cNvPr id="33" name="圆角矩形 32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1"/>
            <p:cNvSpPr txBox="1">
              <a:spLocks noChangeArrowheads="1"/>
            </p:cNvSpPr>
            <p:nvPr/>
          </p:nvSpPr>
          <p:spPr bwMode="auto">
            <a:xfrm>
              <a:off x="4629151" y="1664848"/>
              <a:ext cx="3386135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3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78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24"/>
          <p:cNvGrpSpPr>
            <a:grpSpLocks/>
          </p:cNvGrpSpPr>
          <p:nvPr/>
        </p:nvGrpSpPr>
        <p:grpSpPr bwMode="auto">
          <a:xfrm>
            <a:off x="3059832" y="3055436"/>
            <a:ext cx="3421653" cy="725745"/>
            <a:chOff x="3557587" y="1430859"/>
            <a:chExt cx="4586288" cy="973251"/>
          </a:xfrm>
        </p:grpSpPr>
        <p:sp>
          <p:nvSpPr>
            <p:cNvPr id="38" name="圆角矩形 3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619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工作成果展示</a:t>
              </a: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2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42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32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29"/>
          <p:cNvGrpSpPr>
            <a:grpSpLocks/>
          </p:cNvGrpSpPr>
          <p:nvPr/>
        </p:nvGrpSpPr>
        <p:grpSpPr bwMode="auto">
          <a:xfrm>
            <a:off x="3059832" y="3906913"/>
            <a:ext cx="3421653" cy="713593"/>
            <a:chOff x="3557587" y="1430859"/>
            <a:chExt cx="4586288" cy="955357"/>
          </a:xfrm>
        </p:grpSpPr>
        <p:sp>
          <p:nvSpPr>
            <p:cNvPr id="43" name="圆角矩形 42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31"/>
            <p:cNvSpPr txBox="1">
              <a:spLocks noChangeArrowheads="1"/>
            </p:cNvSpPr>
            <p:nvPr/>
          </p:nvSpPr>
          <p:spPr bwMode="auto">
            <a:xfrm>
              <a:off x="4629151" y="1648291"/>
              <a:ext cx="3386135" cy="6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3"/>
            <p:cNvSpPr txBox="1">
              <a:spLocks noChangeArrowheads="1"/>
            </p:cNvSpPr>
            <p:nvPr/>
          </p:nvSpPr>
          <p:spPr bwMode="auto">
            <a:xfrm>
              <a:off x="3607921" y="1603320"/>
              <a:ext cx="499409" cy="782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29"/>
          <p:cNvGrpSpPr>
            <a:grpSpLocks/>
          </p:cNvGrpSpPr>
          <p:nvPr/>
        </p:nvGrpSpPr>
        <p:grpSpPr bwMode="auto">
          <a:xfrm>
            <a:off x="3059832" y="4757385"/>
            <a:ext cx="3421653" cy="725980"/>
            <a:chOff x="3557587" y="1430859"/>
            <a:chExt cx="4586288" cy="971942"/>
          </a:xfrm>
        </p:grpSpPr>
        <p:sp>
          <p:nvSpPr>
            <p:cNvPr id="48" name="圆角矩形 47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文本框 31"/>
            <p:cNvSpPr txBox="1">
              <a:spLocks noChangeArrowheads="1"/>
            </p:cNvSpPr>
            <p:nvPr/>
          </p:nvSpPr>
          <p:spPr bwMode="auto">
            <a:xfrm>
              <a:off x="4629151" y="1664876"/>
              <a:ext cx="3386135" cy="6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3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2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339768" y="1309545"/>
            <a:ext cx="2973960" cy="499805"/>
            <a:chOff x="4323390" y="488102"/>
            <a:chExt cx="3598492" cy="604764"/>
          </a:xfrm>
        </p:grpSpPr>
        <p:sp>
          <p:nvSpPr>
            <p:cNvPr id="27" name="圆角矩形 26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文本框 1"/>
            <p:cNvSpPr txBox="1">
              <a:spLocks noChangeArrowheads="1"/>
            </p:cNvSpPr>
            <p:nvPr/>
          </p:nvSpPr>
          <p:spPr bwMode="auto">
            <a:xfrm>
              <a:off x="4964486" y="578553"/>
              <a:ext cx="2377406" cy="4841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已完成项目汇总</a:t>
              </a:r>
            </a:p>
          </p:txBody>
        </p:sp>
      </p:grpSp>
      <p:sp>
        <p:nvSpPr>
          <p:cNvPr id="29" name="TextBox 7"/>
          <p:cNvSpPr txBox="1"/>
          <p:nvPr/>
        </p:nvSpPr>
        <p:spPr>
          <a:xfrm>
            <a:off x="5631538" y="2506638"/>
            <a:ext cx="3116926" cy="1002421"/>
          </a:xfrm>
          <a:prstGeom prst="rect">
            <a:avLst/>
          </a:prstGeom>
          <a:noFill/>
        </p:spPr>
        <p:txBody>
          <a:bodyPr wrap="square" lIns="120992" tIns="60499" rIns="120992" bIns="604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增加内容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631538" y="3639590"/>
            <a:ext cx="3116926" cy="1002421"/>
          </a:xfrm>
          <a:prstGeom prst="rect">
            <a:avLst/>
          </a:prstGeom>
          <a:noFill/>
        </p:spPr>
        <p:txBody>
          <a:bodyPr wrap="square" lIns="120992" tIns="60499" rIns="120992" bIns="604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增加内容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9"/>
          <p:cNvSpPr txBox="1"/>
          <p:nvPr/>
        </p:nvSpPr>
        <p:spPr>
          <a:xfrm>
            <a:off x="5631538" y="4772542"/>
            <a:ext cx="3116926" cy="1002421"/>
          </a:xfrm>
          <a:prstGeom prst="rect">
            <a:avLst/>
          </a:prstGeom>
          <a:noFill/>
        </p:spPr>
        <p:txBody>
          <a:bodyPr wrap="square" lIns="120992" tIns="60499" rIns="120992" bIns="604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增加内容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90" y="2596539"/>
            <a:ext cx="4133938" cy="3136717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grpSp>
        <p:nvGrpSpPr>
          <p:cNvPr id="33" name="组合 32"/>
          <p:cNvGrpSpPr/>
          <p:nvPr/>
        </p:nvGrpSpPr>
        <p:grpSpPr>
          <a:xfrm>
            <a:off x="4869985" y="4907136"/>
            <a:ext cx="759206" cy="759206"/>
            <a:chOff x="6148317" y="4841186"/>
            <a:chExt cx="918639" cy="918639"/>
          </a:xfrm>
        </p:grpSpPr>
        <p:sp>
          <p:nvSpPr>
            <p:cNvPr id="34" name="椭圆 33"/>
            <p:cNvSpPr/>
            <p:nvPr/>
          </p:nvSpPr>
          <p:spPr>
            <a:xfrm>
              <a:off x="6148317" y="4841186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5" name="Group 23"/>
            <p:cNvGrpSpPr>
              <a:grpSpLocks/>
            </p:cNvGrpSpPr>
            <p:nvPr/>
          </p:nvGrpSpPr>
          <p:grpSpPr bwMode="auto">
            <a:xfrm>
              <a:off x="6452855" y="5110005"/>
              <a:ext cx="309563" cy="381000"/>
              <a:chOff x="0" y="0"/>
              <a:chExt cx="134" cy="163"/>
            </a:xfrm>
            <a:solidFill>
              <a:srgbClr val="0070C0"/>
            </a:solidFill>
            <a:effectLst/>
          </p:grpSpPr>
          <p:sp>
            <p:nvSpPr>
              <p:cNvPr id="36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134" cy="163"/>
              </a:xfrm>
              <a:custGeom>
                <a:avLst/>
                <a:gdLst>
                  <a:gd name="T0" fmla="*/ 0 w 134"/>
                  <a:gd name="T1" fmla="*/ 0 h 163"/>
                  <a:gd name="T2" fmla="*/ 0 w 134"/>
                  <a:gd name="T3" fmla="*/ 163 h 163"/>
                  <a:gd name="T4" fmla="*/ 92 w 134"/>
                  <a:gd name="T5" fmla="*/ 163 h 163"/>
                  <a:gd name="T6" fmla="*/ 134 w 134"/>
                  <a:gd name="T7" fmla="*/ 121 h 163"/>
                  <a:gd name="T8" fmla="*/ 134 w 134"/>
                  <a:gd name="T9" fmla="*/ 0 h 163"/>
                  <a:gd name="T10" fmla="*/ 0 w 134"/>
                  <a:gd name="T11" fmla="*/ 0 h 163"/>
                  <a:gd name="T12" fmla="*/ 14 w 134"/>
                  <a:gd name="T13" fmla="*/ 14 h 163"/>
                  <a:gd name="T14" fmla="*/ 120 w 134"/>
                  <a:gd name="T15" fmla="*/ 14 h 163"/>
                  <a:gd name="T16" fmla="*/ 120 w 134"/>
                  <a:gd name="T17" fmla="*/ 112 h 163"/>
                  <a:gd name="T18" fmla="*/ 83 w 134"/>
                  <a:gd name="T19" fmla="*/ 112 h 163"/>
                  <a:gd name="T20" fmla="*/ 83 w 134"/>
                  <a:gd name="T21" fmla="*/ 150 h 163"/>
                  <a:gd name="T22" fmla="*/ 14 w 134"/>
                  <a:gd name="T23" fmla="*/ 150 h 163"/>
                  <a:gd name="T24" fmla="*/ 14 w 134"/>
                  <a:gd name="T25" fmla="*/ 14 h 163"/>
                  <a:gd name="T26" fmla="*/ 111 w 134"/>
                  <a:gd name="T27" fmla="*/ 125 h 163"/>
                  <a:gd name="T28" fmla="*/ 96 w 134"/>
                  <a:gd name="T29" fmla="*/ 140 h 163"/>
                  <a:gd name="T30" fmla="*/ 96 w 134"/>
                  <a:gd name="T31" fmla="*/ 125 h 163"/>
                  <a:gd name="T32" fmla="*/ 111 w 134"/>
                  <a:gd name="T33" fmla="*/ 12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4" h="163">
                    <a:moveTo>
                      <a:pt x="0" y="0"/>
                    </a:moveTo>
                    <a:lnTo>
                      <a:pt x="0" y="163"/>
                    </a:lnTo>
                    <a:lnTo>
                      <a:pt x="92" y="163"/>
                    </a:lnTo>
                    <a:lnTo>
                      <a:pt x="134" y="12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14" y="14"/>
                    </a:moveTo>
                    <a:lnTo>
                      <a:pt x="120" y="14"/>
                    </a:lnTo>
                    <a:lnTo>
                      <a:pt x="120" y="112"/>
                    </a:lnTo>
                    <a:lnTo>
                      <a:pt x="83" y="112"/>
                    </a:lnTo>
                    <a:lnTo>
                      <a:pt x="83" y="150"/>
                    </a:lnTo>
                    <a:lnTo>
                      <a:pt x="14" y="150"/>
                    </a:lnTo>
                    <a:lnTo>
                      <a:pt x="14" y="14"/>
                    </a:lnTo>
                    <a:close/>
                    <a:moveTo>
                      <a:pt x="111" y="125"/>
                    </a:moveTo>
                    <a:lnTo>
                      <a:pt x="96" y="140"/>
                    </a:lnTo>
                    <a:lnTo>
                      <a:pt x="96" y="125"/>
                    </a:lnTo>
                    <a:lnTo>
                      <a:pt x="111" y="125"/>
                    </a:lnTo>
                    <a:close/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Rectangle 25"/>
              <p:cNvSpPr>
                <a:spLocks noChangeArrowheads="1"/>
              </p:cNvSpPr>
              <p:nvPr/>
            </p:nvSpPr>
            <p:spPr bwMode="auto">
              <a:xfrm>
                <a:off x="37" y="44"/>
                <a:ext cx="59" cy="15"/>
              </a:xfrm>
              <a:prstGeom prst="rect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26"/>
              <p:cNvSpPr>
                <a:spLocks noChangeArrowheads="1"/>
              </p:cNvSpPr>
              <p:nvPr/>
            </p:nvSpPr>
            <p:spPr bwMode="auto">
              <a:xfrm>
                <a:off x="37" y="83"/>
                <a:ext cx="38" cy="14"/>
              </a:xfrm>
              <a:prstGeom prst="rect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869985" y="3740344"/>
            <a:ext cx="759206" cy="759206"/>
            <a:chOff x="6148317" y="3429368"/>
            <a:chExt cx="918639" cy="918639"/>
          </a:xfrm>
        </p:grpSpPr>
        <p:sp>
          <p:nvSpPr>
            <p:cNvPr id="40" name="椭圆 39"/>
            <p:cNvSpPr/>
            <p:nvPr/>
          </p:nvSpPr>
          <p:spPr>
            <a:xfrm>
              <a:off x="6148317" y="3429368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41" name="Group 27"/>
            <p:cNvGrpSpPr>
              <a:grpSpLocks/>
            </p:cNvGrpSpPr>
            <p:nvPr/>
          </p:nvGrpSpPr>
          <p:grpSpPr bwMode="auto">
            <a:xfrm>
              <a:off x="6461586" y="3636222"/>
              <a:ext cx="292100" cy="369887"/>
              <a:chOff x="0" y="0"/>
              <a:chExt cx="127" cy="163"/>
            </a:xfrm>
            <a:solidFill>
              <a:srgbClr val="0070C0"/>
            </a:solidFill>
            <a:effectLst/>
          </p:grpSpPr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0" y="0"/>
                <a:ext cx="127" cy="163"/>
              </a:xfrm>
              <a:custGeom>
                <a:avLst/>
                <a:gdLst>
                  <a:gd name="T0" fmla="*/ 28 w 124"/>
                  <a:gd name="T1" fmla="*/ 146 h 159"/>
                  <a:gd name="T2" fmla="*/ 14 w 124"/>
                  <a:gd name="T3" fmla="*/ 146 h 159"/>
                  <a:gd name="T4" fmla="*/ 14 w 124"/>
                  <a:gd name="T5" fmla="*/ 13 h 159"/>
                  <a:gd name="T6" fmla="*/ 117 w 124"/>
                  <a:gd name="T7" fmla="*/ 13 h 159"/>
                  <a:gd name="T8" fmla="*/ 124 w 124"/>
                  <a:gd name="T9" fmla="*/ 7 h 159"/>
                  <a:gd name="T10" fmla="*/ 117 w 124"/>
                  <a:gd name="T11" fmla="*/ 0 h 159"/>
                  <a:gd name="T12" fmla="*/ 7 w 124"/>
                  <a:gd name="T13" fmla="*/ 0 h 159"/>
                  <a:gd name="T14" fmla="*/ 0 w 124"/>
                  <a:gd name="T15" fmla="*/ 7 h 159"/>
                  <a:gd name="T16" fmla="*/ 0 w 124"/>
                  <a:gd name="T17" fmla="*/ 152 h 159"/>
                  <a:gd name="T18" fmla="*/ 7 w 124"/>
                  <a:gd name="T19" fmla="*/ 159 h 159"/>
                  <a:gd name="T20" fmla="*/ 28 w 124"/>
                  <a:gd name="T21" fmla="*/ 159 h 159"/>
                  <a:gd name="T22" fmla="*/ 35 w 124"/>
                  <a:gd name="T23" fmla="*/ 152 h 159"/>
                  <a:gd name="T24" fmla="*/ 28 w 124"/>
                  <a:gd name="T25" fmla="*/ 14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59">
                    <a:moveTo>
                      <a:pt x="28" y="146"/>
                    </a:move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21" y="13"/>
                      <a:pt x="124" y="10"/>
                      <a:pt x="124" y="7"/>
                    </a:cubicBezTo>
                    <a:cubicBezTo>
                      <a:pt x="124" y="3"/>
                      <a:pt x="121" y="0"/>
                      <a:pt x="11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6"/>
                      <a:pt x="3" y="159"/>
                      <a:pt x="7" y="159"/>
                    </a:cubicBezTo>
                    <a:cubicBezTo>
                      <a:pt x="28" y="159"/>
                      <a:pt x="28" y="159"/>
                      <a:pt x="28" y="159"/>
                    </a:cubicBezTo>
                    <a:cubicBezTo>
                      <a:pt x="31" y="159"/>
                      <a:pt x="35" y="156"/>
                      <a:pt x="35" y="152"/>
                    </a:cubicBezTo>
                    <a:cubicBezTo>
                      <a:pt x="35" y="149"/>
                      <a:pt x="31" y="146"/>
                      <a:pt x="28" y="146"/>
                    </a:cubicBezTo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80" y="95"/>
                <a:ext cx="47" cy="68"/>
              </a:xfrm>
              <a:custGeom>
                <a:avLst/>
                <a:gdLst>
                  <a:gd name="T0" fmla="*/ 39 w 46"/>
                  <a:gd name="T1" fmla="*/ 0 h 66"/>
                  <a:gd name="T2" fmla="*/ 32 w 46"/>
                  <a:gd name="T3" fmla="*/ 7 h 66"/>
                  <a:gd name="T4" fmla="*/ 32 w 46"/>
                  <a:gd name="T5" fmla="*/ 53 h 66"/>
                  <a:gd name="T6" fmla="*/ 7 w 46"/>
                  <a:gd name="T7" fmla="*/ 53 h 66"/>
                  <a:gd name="T8" fmla="*/ 0 w 46"/>
                  <a:gd name="T9" fmla="*/ 59 h 66"/>
                  <a:gd name="T10" fmla="*/ 7 w 46"/>
                  <a:gd name="T11" fmla="*/ 66 h 66"/>
                  <a:gd name="T12" fmla="*/ 39 w 46"/>
                  <a:gd name="T13" fmla="*/ 66 h 66"/>
                  <a:gd name="T14" fmla="*/ 44 w 46"/>
                  <a:gd name="T15" fmla="*/ 64 h 66"/>
                  <a:gd name="T16" fmla="*/ 46 w 46"/>
                  <a:gd name="T17" fmla="*/ 59 h 66"/>
                  <a:gd name="T18" fmla="*/ 46 w 46"/>
                  <a:gd name="T19" fmla="*/ 7 h 66"/>
                  <a:gd name="T20" fmla="*/ 39 w 46"/>
                  <a:gd name="T2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66">
                    <a:moveTo>
                      <a:pt x="39" y="0"/>
                    </a:moveTo>
                    <a:cubicBezTo>
                      <a:pt x="35" y="0"/>
                      <a:pt x="32" y="3"/>
                      <a:pt x="32" y="7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56"/>
                      <a:pt x="0" y="59"/>
                    </a:cubicBezTo>
                    <a:cubicBezTo>
                      <a:pt x="0" y="63"/>
                      <a:pt x="3" y="66"/>
                      <a:pt x="7" y="66"/>
                    </a:cubicBezTo>
                    <a:cubicBezTo>
                      <a:pt x="39" y="66"/>
                      <a:pt x="39" y="66"/>
                      <a:pt x="39" y="66"/>
                    </a:cubicBezTo>
                    <a:cubicBezTo>
                      <a:pt x="41" y="66"/>
                      <a:pt x="43" y="66"/>
                      <a:pt x="44" y="64"/>
                    </a:cubicBezTo>
                    <a:cubicBezTo>
                      <a:pt x="45" y="63"/>
                      <a:pt x="46" y="61"/>
                      <a:pt x="46" y="59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30"/>
              <p:cNvSpPr>
                <a:spLocks noEditPoints="1"/>
              </p:cNvSpPr>
              <p:nvPr/>
            </p:nvSpPr>
            <p:spPr bwMode="auto">
              <a:xfrm>
                <a:off x="46" y="34"/>
                <a:ext cx="79" cy="114"/>
              </a:xfrm>
              <a:custGeom>
                <a:avLst/>
                <a:gdLst>
                  <a:gd name="T0" fmla="*/ 68 w 78"/>
                  <a:gd name="T1" fmla="*/ 2 h 112"/>
                  <a:gd name="T2" fmla="*/ 60 w 78"/>
                  <a:gd name="T3" fmla="*/ 0 h 112"/>
                  <a:gd name="T4" fmla="*/ 46 w 78"/>
                  <a:gd name="T5" fmla="*/ 8 h 112"/>
                  <a:gd name="T6" fmla="*/ 1 w 78"/>
                  <a:gd name="T7" fmla="*/ 85 h 112"/>
                  <a:gd name="T8" fmla="*/ 0 w 78"/>
                  <a:gd name="T9" fmla="*/ 88 h 112"/>
                  <a:gd name="T10" fmla="*/ 1 w 78"/>
                  <a:gd name="T11" fmla="*/ 106 h 112"/>
                  <a:gd name="T12" fmla="*/ 4 w 78"/>
                  <a:gd name="T13" fmla="*/ 112 h 112"/>
                  <a:gd name="T14" fmla="*/ 8 w 78"/>
                  <a:gd name="T15" fmla="*/ 112 h 112"/>
                  <a:gd name="T16" fmla="*/ 11 w 78"/>
                  <a:gd name="T17" fmla="*/ 112 h 112"/>
                  <a:gd name="T18" fmla="*/ 27 w 78"/>
                  <a:gd name="T19" fmla="*/ 103 h 112"/>
                  <a:gd name="T20" fmla="*/ 29 w 78"/>
                  <a:gd name="T21" fmla="*/ 101 h 112"/>
                  <a:gd name="T22" fmla="*/ 74 w 78"/>
                  <a:gd name="T23" fmla="*/ 24 h 112"/>
                  <a:gd name="T24" fmla="*/ 68 w 78"/>
                  <a:gd name="T25" fmla="*/ 2 h 112"/>
                  <a:gd name="T26" fmla="*/ 62 w 78"/>
                  <a:gd name="T27" fmla="*/ 17 h 112"/>
                  <a:gd name="T28" fmla="*/ 18 w 78"/>
                  <a:gd name="T29" fmla="*/ 92 h 112"/>
                  <a:gd name="T30" fmla="*/ 14 w 78"/>
                  <a:gd name="T31" fmla="*/ 94 h 112"/>
                  <a:gd name="T32" fmla="*/ 14 w 78"/>
                  <a:gd name="T33" fmla="*/ 90 h 112"/>
                  <a:gd name="T34" fmla="*/ 57 w 78"/>
                  <a:gd name="T35" fmla="*/ 15 h 112"/>
                  <a:gd name="T36" fmla="*/ 61 w 78"/>
                  <a:gd name="T37" fmla="*/ 14 h 112"/>
                  <a:gd name="T38" fmla="*/ 62 w 78"/>
                  <a:gd name="T39" fmla="*/ 1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112">
                    <a:moveTo>
                      <a:pt x="68" y="2"/>
                    </a:moveTo>
                    <a:cubicBezTo>
                      <a:pt x="65" y="1"/>
                      <a:pt x="62" y="0"/>
                      <a:pt x="60" y="0"/>
                    </a:cubicBezTo>
                    <a:cubicBezTo>
                      <a:pt x="54" y="0"/>
                      <a:pt x="48" y="3"/>
                      <a:pt x="46" y="8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6"/>
                      <a:pt x="0" y="87"/>
                      <a:pt x="0" y="88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8"/>
                      <a:pt x="2" y="110"/>
                      <a:pt x="4" y="112"/>
                    </a:cubicBezTo>
                    <a:cubicBezTo>
                      <a:pt x="5" y="112"/>
                      <a:pt x="7" y="112"/>
                      <a:pt x="8" y="112"/>
                    </a:cubicBezTo>
                    <a:cubicBezTo>
                      <a:pt x="9" y="112"/>
                      <a:pt x="10" y="112"/>
                      <a:pt x="11" y="11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8" y="103"/>
                      <a:pt x="29" y="102"/>
                      <a:pt x="29" y="101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8" y="16"/>
                      <a:pt x="75" y="7"/>
                      <a:pt x="68" y="2"/>
                    </a:cubicBezTo>
                    <a:moveTo>
                      <a:pt x="62" y="17"/>
                    </a:moveTo>
                    <a:cubicBezTo>
                      <a:pt x="18" y="92"/>
                      <a:pt x="18" y="92"/>
                      <a:pt x="18" y="92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8" y="14"/>
                      <a:pt x="60" y="13"/>
                      <a:pt x="61" y="14"/>
                    </a:cubicBezTo>
                    <a:cubicBezTo>
                      <a:pt x="62" y="15"/>
                      <a:pt x="62" y="16"/>
                      <a:pt x="62" y="17"/>
                    </a:cubicBezTo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24" y="46"/>
                <a:ext cx="49" cy="14"/>
              </a:xfrm>
              <a:custGeom>
                <a:avLst/>
                <a:gdLst>
                  <a:gd name="T0" fmla="*/ 48 w 48"/>
                  <a:gd name="T1" fmla="*/ 7 h 14"/>
                  <a:gd name="T2" fmla="*/ 42 w 48"/>
                  <a:gd name="T3" fmla="*/ 0 h 14"/>
                  <a:gd name="T4" fmla="*/ 7 w 48"/>
                  <a:gd name="T5" fmla="*/ 0 h 14"/>
                  <a:gd name="T6" fmla="*/ 0 w 48"/>
                  <a:gd name="T7" fmla="*/ 7 h 14"/>
                  <a:gd name="T8" fmla="*/ 7 w 48"/>
                  <a:gd name="T9" fmla="*/ 14 h 14"/>
                  <a:gd name="T10" fmla="*/ 42 w 48"/>
                  <a:gd name="T11" fmla="*/ 14 h 14"/>
                  <a:gd name="T12" fmla="*/ 48 w 48"/>
                  <a:gd name="T13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8" y="7"/>
                    </a:moveTo>
                    <a:cubicBezTo>
                      <a:pt x="48" y="3"/>
                      <a:pt x="45" y="0"/>
                      <a:pt x="4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5" y="14"/>
                      <a:pt x="48" y="11"/>
                      <a:pt x="48" y="7"/>
                    </a:cubicBezTo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24" y="73"/>
                <a:ext cx="32" cy="15"/>
              </a:xfrm>
              <a:custGeom>
                <a:avLst/>
                <a:gdLst>
                  <a:gd name="T0" fmla="*/ 7 w 31"/>
                  <a:gd name="T1" fmla="*/ 0 h 14"/>
                  <a:gd name="T2" fmla="*/ 0 w 31"/>
                  <a:gd name="T3" fmla="*/ 7 h 14"/>
                  <a:gd name="T4" fmla="*/ 7 w 31"/>
                  <a:gd name="T5" fmla="*/ 14 h 14"/>
                  <a:gd name="T6" fmla="*/ 24 w 31"/>
                  <a:gd name="T7" fmla="*/ 14 h 14"/>
                  <a:gd name="T8" fmla="*/ 31 w 31"/>
                  <a:gd name="T9" fmla="*/ 7 h 14"/>
                  <a:gd name="T10" fmla="*/ 24 w 31"/>
                  <a:gd name="T11" fmla="*/ 0 h 14"/>
                  <a:gd name="T12" fmla="*/ 7 w 3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8" y="14"/>
                      <a:pt x="31" y="11"/>
                      <a:pt x="31" y="7"/>
                    </a:cubicBezTo>
                    <a:cubicBezTo>
                      <a:pt x="31" y="3"/>
                      <a:pt x="28" y="0"/>
                      <a:pt x="24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869985" y="2596539"/>
            <a:ext cx="759206" cy="759206"/>
            <a:chOff x="6148317" y="2045365"/>
            <a:chExt cx="918639" cy="918639"/>
          </a:xfrm>
        </p:grpSpPr>
        <p:sp>
          <p:nvSpPr>
            <p:cNvPr id="48" name="椭圆 47"/>
            <p:cNvSpPr/>
            <p:nvPr/>
          </p:nvSpPr>
          <p:spPr>
            <a:xfrm>
              <a:off x="6148317" y="2045365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6384593" y="2353078"/>
              <a:ext cx="446087" cy="303213"/>
            </a:xfrm>
            <a:custGeom>
              <a:avLst/>
              <a:gdLst>
                <a:gd name="T0" fmla="*/ 154 w 160"/>
                <a:gd name="T1" fmla="*/ 12 h 109"/>
                <a:gd name="T2" fmla="*/ 139 w 160"/>
                <a:gd name="T3" fmla="*/ 6 h 109"/>
                <a:gd name="T4" fmla="*/ 123 w 160"/>
                <a:gd name="T5" fmla="*/ 12 h 109"/>
                <a:gd name="T6" fmla="*/ 117 w 160"/>
                <a:gd name="T7" fmla="*/ 27 h 109"/>
                <a:gd name="T8" fmla="*/ 119 w 160"/>
                <a:gd name="T9" fmla="*/ 36 h 109"/>
                <a:gd name="T10" fmla="*/ 93 w 160"/>
                <a:gd name="T11" fmla="*/ 60 h 109"/>
                <a:gd name="T12" fmla="*/ 79 w 160"/>
                <a:gd name="T13" fmla="*/ 56 h 109"/>
                <a:gd name="T14" fmla="*/ 66 w 160"/>
                <a:gd name="T15" fmla="*/ 59 h 109"/>
                <a:gd name="T16" fmla="*/ 47 w 160"/>
                <a:gd name="T17" fmla="*/ 37 h 109"/>
                <a:gd name="T18" fmla="*/ 43 w 160"/>
                <a:gd name="T19" fmla="*/ 7 h 109"/>
                <a:gd name="T20" fmla="*/ 25 w 160"/>
                <a:gd name="T21" fmla="*/ 0 h 109"/>
                <a:gd name="T22" fmla="*/ 8 w 160"/>
                <a:gd name="T23" fmla="*/ 7 h 109"/>
                <a:gd name="T24" fmla="*/ 0 w 160"/>
                <a:gd name="T25" fmla="*/ 24 h 109"/>
                <a:gd name="T26" fmla="*/ 8 w 160"/>
                <a:gd name="T27" fmla="*/ 42 h 109"/>
                <a:gd name="T28" fmla="*/ 25 w 160"/>
                <a:gd name="T29" fmla="*/ 49 h 109"/>
                <a:gd name="T30" fmla="*/ 37 w 160"/>
                <a:gd name="T31" fmla="*/ 46 h 109"/>
                <a:gd name="T32" fmla="*/ 56 w 160"/>
                <a:gd name="T33" fmla="*/ 69 h 109"/>
                <a:gd name="T34" fmla="*/ 60 w 160"/>
                <a:gd name="T35" fmla="*/ 102 h 109"/>
                <a:gd name="T36" fmla="*/ 79 w 160"/>
                <a:gd name="T37" fmla="*/ 109 h 109"/>
                <a:gd name="T38" fmla="*/ 98 w 160"/>
                <a:gd name="T39" fmla="*/ 102 h 109"/>
                <a:gd name="T40" fmla="*/ 102 w 160"/>
                <a:gd name="T41" fmla="*/ 69 h 109"/>
                <a:gd name="T42" fmla="*/ 129 w 160"/>
                <a:gd name="T43" fmla="*/ 46 h 109"/>
                <a:gd name="T44" fmla="*/ 139 w 160"/>
                <a:gd name="T45" fmla="*/ 49 h 109"/>
                <a:gd name="T46" fmla="*/ 154 w 160"/>
                <a:gd name="T47" fmla="*/ 43 h 109"/>
                <a:gd name="T48" fmla="*/ 160 w 160"/>
                <a:gd name="T49" fmla="*/ 27 h 109"/>
                <a:gd name="T50" fmla="*/ 154 w 160"/>
                <a:gd name="T51" fmla="*/ 12 h 109"/>
                <a:gd name="T52" fmla="*/ 17 w 160"/>
                <a:gd name="T53" fmla="*/ 32 h 109"/>
                <a:gd name="T54" fmla="*/ 14 w 160"/>
                <a:gd name="T55" fmla="*/ 24 h 109"/>
                <a:gd name="T56" fmla="*/ 17 w 160"/>
                <a:gd name="T57" fmla="*/ 17 h 109"/>
                <a:gd name="T58" fmla="*/ 25 w 160"/>
                <a:gd name="T59" fmla="*/ 13 h 109"/>
                <a:gd name="T60" fmla="*/ 33 w 160"/>
                <a:gd name="T61" fmla="*/ 17 h 109"/>
                <a:gd name="T62" fmla="*/ 33 w 160"/>
                <a:gd name="T63" fmla="*/ 32 h 109"/>
                <a:gd name="T64" fmla="*/ 17 w 160"/>
                <a:gd name="T65" fmla="*/ 32 h 109"/>
                <a:gd name="T66" fmla="*/ 144 w 160"/>
                <a:gd name="T67" fmla="*/ 33 h 109"/>
                <a:gd name="T68" fmla="*/ 133 w 160"/>
                <a:gd name="T69" fmla="*/ 33 h 109"/>
                <a:gd name="T70" fmla="*/ 131 w 160"/>
                <a:gd name="T71" fmla="*/ 27 h 109"/>
                <a:gd name="T72" fmla="*/ 133 w 160"/>
                <a:gd name="T73" fmla="*/ 22 h 109"/>
                <a:gd name="T74" fmla="*/ 139 w 160"/>
                <a:gd name="T75" fmla="*/ 20 h 109"/>
                <a:gd name="T76" fmla="*/ 144 w 160"/>
                <a:gd name="T77" fmla="*/ 22 h 109"/>
                <a:gd name="T78" fmla="*/ 146 w 160"/>
                <a:gd name="T79" fmla="*/ 27 h 109"/>
                <a:gd name="T80" fmla="*/ 144 w 160"/>
                <a:gd name="T81" fmla="*/ 3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" h="109">
                  <a:moveTo>
                    <a:pt x="154" y="12"/>
                  </a:moveTo>
                  <a:cubicBezTo>
                    <a:pt x="150" y="8"/>
                    <a:pt x="144" y="6"/>
                    <a:pt x="139" y="6"/>
                  </a:cubicBezTo>
                  <a:cubicBezTo>
                    <a:pt x="133" y="6"/>
                    <a:pt x="127" y="8"/>
                    <a:pt x="123" y="12"/>
                  </a:cubicBezTo>
                  <a:cubicBezTo>
                    <a:pt x="119" y="16"/>
                    <a:pt x="117" y="22"/>
                    <a:pt x="117" y="27"/>
                  </a:cubicBezTo>
                  <a:cubicBezTo>
                    <a:pt x="117" y="31"/>
                    <a:pt x="118" y="34"/>
                    <a:pt x="119" y="36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9" y="57"/>
                    <a:pt x="84" y="56"/>
                    <a:pt x="79" y="56"/>
                  </a:cubicBezTo>
                  <a:cubicBezTo>
                    <a:pt x="74" y="56"/>
                    <a:pt x="70" y="57"/>
                    <a:pt x="66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2" y="27"/>
                    <a:pt x="51" y="15"/>
                    <a:pt x="43" y="7"/>
                  </a:cubicBezTo>
                  <a:cubicBezTo>
                    <a:pt x="38" y="2"/>
                    <a:pt x="32" y="0"/>
                    <a:pt x="25" y="0"/>
                  </a:cubicBezTo>
                  <a:cubicBezTo>
                    <a:pt x="19" y="0"/>
                    <a:pt x="12" y="2"/>
                    <a:pt x="8" y="7"/>
                  </a:cubicBezTo>
                  <a:cubicBezTo>
                    <a:pt x="3" y="12"/>
                    <a:pt x="0" y="18"/>
                    <a:pt x="0" y="24"/>
                  </a:cubicBezTo>
                  <a:cubicBezTo>
                    <a:pt x="0" y="31"/>
                    <a:pt x="3" y="37"/>
                    <a:pt x="8" y="42"/>
                  </a:cubicBezTo>
                  <a:cubicBezTo>
                    <a:pt x="12" y="47"/>
                    <a:pt x="19" y="49"/>
                    <a:pt x="25" y="49"/>
                  </a:cubicBezTo>
                  <a:cubicBezTo>
                    <a:pt x="29" y="49"/>
                    <a:pt x="33" y="48"/>
                    <a:pt x="37" y="4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0" y="79"/>
                    <a:pt x="51" y="93"/>
                    <a:pt x="60" y="102"/>
                  </a:cubicBezTo>
                  <a:cubicBezTo>
                    <a:pt x="65" y="107"/>
                    <a:pt x="72" y="109"/>
                    <a:pt x="79" y="109"/>
                  </a:cubicBezTo>
                  <a:cubicBezTo>
                    <a:pt x="86" y="109"/>
                    <a:pt x="93" y="107"/>
                    <a:pt x="98" y="102"/>
                  </a:cubicBezTo>
                  <a:cubicBezTo>
                    <a:pt x="107" y="93"/>
                    <a:pt x="108" y="80"/>
                    <a:pt x="102" y="69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32" y="48"/>
                    <a:pt x="135" y="49"/>
                    <a:pt x="139" y="49"/>
                  </a:cubicBezTo>
                  <a:cubicBezTo>
                    <a:pt x="144" y="49"/>
                    <a:pt x="150" y="47"/>
                    <a:pt x="154" y="43"/>
                  </a:cubicBezTo>
                  <a:cubicBezTo>
                    <a:pt x="158" y="38"/>
                    <a:pt x="160" y="33"/>
                    <a:pt x="160" y="27"/>
                  </a:cubicBezTo>
                  <a:cubicBezTo>
                    <a:pt x="160" y="22"/>
                    <a:pt x="158" y="16"/>
                    <a:pt x="154" y="12"/>
                  </a:cubicBezTo>
                  <a:moveTo>
                    <a:pt x="17" y="32"/>
                  </a:moveTo>
                  <a:cubicBezTo>
                    <a:pt x="15" y="30"/>
                    <a:pt x="14" y="27"/>
                    <a:pt x="14" y="24"/>
                  </a:cubicBezTo>
                  <a:cubicBezTo>
                    <a:pt x="14" y="21"/>
                    <a:pt x="15" y="19"/>
                    <a:pt x="17" y="17"/>
                  </a:cubicBezTo>
                  <a:cubicBezTo>
                    <a:pt x="20" y="14"/>
                    <a:pt x="22" y="13"/>
                    <a:pt x="25" y="13"/>
                  </a:cubicBezTo>
                  <a:cubicBezTo>
                    <a:pt x="28" y="13"/>
                    <a:pt x="31" y="14"/>
                    <a:pt x="33" y="17"/>
                  </a:cubicBezTo>
                  <a:cubicBezTo>
                    <a:pt x="38" y="21"/>
                    <a:pt x="38" y="28"/>
                    <a:pt x="33" y="32"/>
                  </a:cubicBezTo>
                  <a:cubicBezTo>
                    <a:pt x="29" y="37"/>
                    <a:pt x="22" y="37"/>
                    <a:pt x="17" y="32"/>
                  </a:cubicBezTo>
                  <a:moveTo>
                    <a:pt x="144" y="33"/>
                  </a:moveTo>
                  <a:cubicBezTo>
                    <a:pt x="141" y="36"/>
                    <a:pt x="136" y="36"/>
                    <a:pt x="133" y="33"/>
                  </a:cubicBezTo>
                  <a:cubicBezTo>
                    <a:pt x="132" y="31"/>
                    <a:pt x="131" y="29"/>
                    <a:pt x="131" y="27"/>
                  </a:cubicBezTo>
                  <a:cubicBezTo>
                    <a:pt x="131" y="25"/>
                    <a:pt x="132" y="23"/>
                    <a:pt x="133" y="22"/>
                  </a:cubicBezTo>
                  <a:cubicBezTo>
                    <a:pt x="135" y="20"/>
                    <a:pt x="137" y="20"/>
                    <a:pt x="139" y="20"/>
                  </a:cubicBezTo>
                  <a:cubicBezTo>
                    <a:pt x="141" y="20"/>
                    <a:pt x="143" y="20"/>
                    <a:pt x="144" y="22"/>
                  </a:cubicBezTo>
                  <a:cubicBezTo>
                    <a:pt x="146" y="23"/>
                    <a:pt x="146" y="25"/>
                    <a:pt x="146" y="27"/>
                  </a:cubicBezTo>
                  <a:cubicBezTo>
                    <a:pt x="146" y="29"/>
                    <a:pt x="146" y="31"/>
                    <a:pt x="144" y="33"/>
                  </a:cubicBezTo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297578" y="1253028"/>
            <a:ext cx="2703600" cy="454368"/>
            <a:chOff x="4323390" y="488102"/>
            <a:chExt cx="3598492" cy="604764"/>
          </a:xfrm>
        </p:grpSpPr>
        <p:sp>
          <p:nvSpPr>
            <p:cNvPr id="17" name="圆角矩形 16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文本框 1"/>
            <p:cNvSpPr txBox="1">
              <a:spLocks noChangeArrowheads="1"/>
            </p:cNvSpPr>
            <p:nvPr/>
          </p:nvSpPr>
          <p:spPr bwMode="auto">
            <a:xfrm>
              <a:off x="4964486" y="578553"/>
              <a:ext cx="2377406" cy="4915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已完成项目汇总</a:t>
              </a:r>
            </a:p>
          </p:txBody>
        </p:sp>
      </p:grpSp>
      <p:sp>
        <p:nvSpPr>
          <p:cNvPr id="19" name="平行四边形 18"/>
          <p:cNvSpPr/>
          <p:nvPr/>
        </p:nvSpPr>
        <p:spPr>
          <a:xfrm>
            <a:off x="1476480" y="2441757"/>
            <a:ext cx="2024227" cy="1044747"/>
          </a:xfrm>
          <a:prstGeom prst="parallelogram">
            <a:avLst>
              <a:gd name="adj" fmla="val 35443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  <p:txBody>
          <a:bodyPr lIns="42970" tIns="21485" rIns="42970" bIns="2148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思源黑体 CN Light" pitchFamily="34" charset="-122"/>
              <a:ea typeface="思源黑体 CN Light" pitchFamily="34" charset="-122"/>
              <a:cs typeface="+mn-cs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3710125" y="2441757"/>
            <a:ext cx="2024227" cy="1044747"/>
          </a:xfrm>
          <a:prstGeom prst="parallelogram">
            <a:avLst>
              <a:gd name="adj" fmla="val 35443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  <p:txBody>
          <a:bodyPr lIns="42970" tIns="21485" rIns="42970" bIns="2148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思源黑体 CN Light" pitchFamily="34" charset="-122"/>
              <a:ea typeface="思源黑体 CN Light" pitchFamily="34" charset="-122"/>
              <a:cs typeface="+mn-cs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5965594" y="2441757"/>
            <a:ext cx="2024227" cy="1044747"/>
          </a:xfrm>
          <a:prstGeom prst="parallelogram">
            <a:avLst>
              <a:gd name="adj" fmla="val 35443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  <p:txBody>
          <a:bodyPr lIns="42970" tIns="21485" rIns="42970" bIns="2148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思源黑体 CN Light" pitchFamily="34" charset="-122"/>
              <a:ea typeface="思源黑体 CN Light" pitchFamily="34" charset="-122"/>
              <a:cs typeface="+mn-cs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2806110" y="2301920"/>
            <a:ext cx="978597" cy="279672"/>
          </a:xfrm>
          <a:prstGeom prst="parallelogram">
            <a:avLst>
              <a:gd name="adj" fmla="val 35443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23" name="平行四边形 22"/>
          <p:cNvSpPr/>
          <p:nvPr/>
        </p:nvSpPr>
        <p:spPr>
          <a:xfrm>
            <a:off x="5002265" y="2301920"/>
            <a:ext cx="1013723" cy="279672"/>
          </a:xfrm>
          <a:prstGeom prst="parallelogram">
            <a:avLst>
              <a:gd name="adj" fmla="val 35443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24" name="平行四边形 23"/>
          <p:cNvSpPr/>
          <p:nvPr/>
        </p:nvSpPr>
        <p:spPr>
          <a:xfrm>
            <a:off x="7246146" y="2316899"/>
            <a:ext cx="1043917" cy="279672"/>
          </a:xfrm>
          <a:prstGeom prst="parallelogram">
            <a:avLst>
              <a:gd name="adj" fmla="val 35443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25" name="TextBox 32"/>
          <p:cNvSpPr txBox="1"/>
          <p:nvPr/>
        </p:nvSpPr>
        <p:spPr>
          <a:xfrm>
            <a:off x="1403648" y="3693164"/>
            <a:ext cx="1772154" cy="682154"/>
          </a:xfrm>
          <a:prstGeom prst="rect">
            <a:avLst/>
          </a:prstGeom>
          <a:noFill/>
        </p:spPr>
        <p:txBody>
          <a:bodyPr wrap="square" lIns="42970" tIns="21485" rIns="42970" bIns="2148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6" name="TextBox 33"/>
          <p:cNvSpPr txBox="1"/>
          <p:nvPr/>
        </p:nvSpPr>
        <p:spPr>
          <a:xfrm>
            <a:off x="3699598" y="3693164"/>
            <a:ext cx="1677972" cy="682154"/>
          </a:xfrm>
          <a:prstGeom prst="rect">
            <a:avLst/>
          </a:prstGeom>
          <a:noFill/>
        </p:spPr>
        <p:txBody>
          <a:bodyPr wrap="square" lIns="42970" tIns="21485" rIns="42970" bIns="2148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27" name="TextBox 34"/>
          <p:cNvSpPr txBox="1"/>
          <p:nvPr/>
        </p:nvSpPr>
        <p:spPr>
          <a:xfrm>
            <a:off x="5965596" y="3693164"/>
            <a:ext cx="1667446" cy="682154"/>
          </a:xfrm>
          <a:prstGeom prst="rect">
            <a:avLst/>
          </a:prstGeom>
          <a:noFill/>
        </p:spPr>
        <p:txBody>
          <a:bodyPr wrap="square" lIns="42970" tIns="21485" rIns="42970" bIns="2148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28" name="矩形 30"/>
          <p:cNvSpPr>
            <a:spLocks noChangeArrowheads="1"/>
          </p:cNvSpPr>
          <p:nvPr/>
        </p:nvSpPr>
        <p:spPr bwMode="auto">
          <a:xfrm>
            <a:off x="1403648" y="4786123"/>
            <a:ext cx="6586173" cy="112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362" tIns="24181" rIns="48362" bIns="2418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丁字箭头 28"/>
          <p:cNvSpPr/>
          <p:nvPr/>
        </p:nvSpPr>
        <p:spPr>
          <a:xfrm flipV="1">
            <a:off x="1476480" y="4441274"/>
            <a:ext cx="6513341" cy="263795"/>
          </a:xfrm>
          <a:prstGeom prst="leftRightUpArrow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338448" y="1182696"/>
            <a:ext cx="2973960" cy="499805"/>
            <a:chOff x="4323390" y="488102"/>
            <a:chExt cx="3598492" cy="604764"/>
          </a:xfrm>
        </p:grpSpPr>
        <p:sp>
          <p:nvSpPr>
            <p:cNvPr id="23" name="圆角矩形 22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文本框 1"/>
            <p:cNvSpPr txBox="1">
              <a:spLocks noChangeArrowheads="1"/>
            </p:cNvSpPr>
            <p:nvPr/>
          </p:nvSpPr>
          <p:spPr bwMode="auto">
            <a:xfrm>
              <a:off x="5158616" y="578553"/>
              <a:ext cx="2377406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完成项目之一</a:t>
              </a:r>
            </a:p>
          </p:txBody>
        </p:sp>
      </p:grpSp>
      <p:sp>
        <p:nvSpPr>
          <p:cNvPr id="25" name="Freeform 74"/>
          <p:cNvSpPr>
            <a:spLocks/>
          </p:cNvSpPr>
          <p:nvPr/>
        </p:nvSpPr>
        <p:spPr bwMode="auto">
          <a:xfrm>
            <a:off x="4661370" y="2632605"/>
            <a:ext cx="6046827" cy="594657"/>
          </a:xfrm>
          <a:custGeom>
            <a:avLst/>
            <a:gdLst>
              <a:gd name="T0" fmla="*/ 38 w 1054"/>
              <a:gd name="T1" fmla="*/ 0 h 161"/>
              <a:gd name="T2" fmla="*/ 1054 w 1054"/>
              <a:gd name="T3" fmla="*/ 0 h 161"/>
              <a:gd name="T4" fmla="*/ 1054 w 1054"/>
              <a:gd name="T5" fmla="*/ 161 h 161"/>
              <a:gd name="T6" fmla="*/ 0 w 1054"/>
              <a:gd name="T7" fmla="*/ 161 h 161"/>
              <a:gd name="T8" fmla="*/ 38 w 1054"/>
              <a:gd name="T9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4" h="161">
                <a:moveTo>
                  <a:pt x="38" y="0"/>
                </a:moveTo>
                <a:lnTo>
                  <a:pt x="1054" y="0"/>
                </a:lnTo>
                <a:lnTo>
                  <a:pt x="1054" y="161"/>
                </a:lnTo>
                <a:lnTo>
                  <a:pt x="0" y="161"/>
                </a:lnTo>
                <a:lnTo>
                  <a:pt x="38" y="0"/>
                </a:ln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19"/>
          <p:cNvSpPr txBox="1"/>
          <p:nvPr/>
        </p:nvSpPr>
        <p:spPr>
          <a:xfrm>
            <a:off x="5613333" y="3613657"/>
            <a:ext cx="3381948" cy="48140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21"/>
          <p:cNvSpPr txBox="1"/>
          <p:nvPr/>
        </p:nvSpPr>
        <p:spPr>
          <a:xfrm>
            <a:off x="5554214" y="4274404"/>
            <a:ext cx="3322180" cy="68453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您的内容打在这里，或者通过复制您的文本后，您的内容打在这里，或者通过复制您的文本后，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29"/>
          <p:cNvSpPr txBox="1"/>
          <p:nvPr/>
        </p:nvSpPr>
        <p:spPr>
          <a:xfrm>
            <a:off x="5512231" y="4961436"/>
            <a:ext cx="3322180" cy="48140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之间点击添加正文，点击添加正文。</a:t>
            </a:r>
          </a:p>
        </p:txBody>
      </p:sp>
      <p:sp>
        <p:nvSpPr>
          <p:cNvPr id="29" name="TextBox 138"/>
          <p:cNvSpPr txBox="1"/>
          <p:nvPr/>
        </p:nvSpPr>
        <p:spPr>
          <a:xfrm>
            <a:off x="5009080" y="2744049"/>
            <a:ext cx="3820336" cy="369322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第一个项目所获得的成绩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66112" y="3770591"/>
            <a:ext cx="612364" cy="1448437"/>
            <a:chOff x="6067516" y="3764595"/>
            <a:chExt cx="740960" cy="1752609"/>
          </a:xfrm>
        </p:grpSpPr>
        <p:grpSp>
          <p:nvGrpSpPr>
            <p:cNvPr id="31" name="组合 30"/>
            <p:cNvGrpSpPr/>
            <p:nvPr/>
          </p:nvGrpSpPr>
          <p:grpSpPr>
            <a:xfrm>
              <a:off x="6067516" y="3798346"/>
              <a:ext cx="708017" cy="1685642"/>
              <a:chOff x="6295613" y="3935314"/>
              <a:chExt cx="495312" cy="1685642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6545491" y="3935314"/>
                <a:ext cx="235817" cy="1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36" name="直接连接符 35"/>
              <p:cNvCxnSpPr/>
              <p:nvPr/>
            </p:nvCxnSpPr>
            <p:spPr>
              <a:xfrm>
                <a:off x="6435547" y="4813428"/>
                <a:ext cx="347628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37" name="直接连接符 36"/>
              <p:cNvCxnSpPr/>
              <p:nvPr/>
            </p:nvCxnSpPr>
            <p:spPr>
              <a:xfrm>
                <a:off x="6295613" y="5620956"/>
                <a:ext cx="495312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sp>
          <p:nvSpPr>
            <p:cNvPr id="32" name="椭圆 31"/>
            <p:cNvSpPr/>
            <p:nvPr/>
          </p:nvSpPr>
          <p:spPr>
            <a:xfrm>
              <a:off x="6740975" y="3764595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23848" y="4640796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6726463" y="5449703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32605"/>
            <a:ext cx="3544044" cy="288462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9" name="Freeform 71"/>
          <p:cNvSpPr>
            <a:spLocks/>
          </p:cNvSpPr>
          <p:nvPr/>
        </p:nvSpPr>
        <p:spPr bwMode="auto">
          <a:xfrm>
            <a:off x="4559121" y="3635522"/>
            <a:ext cx="590997" cy="331164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Freeform 71"/>
          <p:cNvSpPr>
            <a:spLocks/>
          </p:cNvSpPr>
          <p:nvPr/>
        </p:nvSpPr>
        <p:spPr bwMode="auto">
          <a:xfrm>
            <a:off x="4366529" y="4352978"/>
            <a:ext cx="590997" cy="331164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Freeform 71"/>
          <p:cNvSpPr>
            <a:spLocks/>
          </p:cNvSpPr>
          <p:nvPr/>
        </p:nvSpPr>
        <p:spPr bwMode="auto">
          <a:xfrm>
            <a:off x="4175059" y="5031073"/>
            <a:ext cx="590997" cy="331164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200821" y="1295354"/>
            <a:ext cx="2703600" cy="454368"/>
            <a:chOff x="4323390" y="488102"/>
            <a:chExt cx="3598492" cy="604764"/>
          </a:xfrm>
        </p:grpSpPr>
        <p:sp>
          <p:nvSpPr>
            <p:cNvPr id="25" name="圆角矩形 24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文本框 1"/>
            <p:cNvSpPr txBox="1">
              <a:spLocks noChangeArrowheads="1"/>
            </p:cNvSpPr>
            <p:nvPr/>
          </p:nvSpPr>
          <p:spPr bwMode="auto">
            <a:xfrm>
              <a:off x="5158617" y="578553"/>
              <a:ext cx="2377406" cy="4915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完成项目之二</a:t>
              </a:r>
            </a:p>
          </p:txBody>
        </p:sp>
      </p:grpSp>
      <p:sp>
        <p:nvSpPr>
          <p:cNvPr id="27" name="Freeform 74"/>
          <p:cNvSpPr>
            <a:spLocks/>
          </p:cNvSpPr>
          <p:nvPr/>
        </p:nvSpPr>
        <p:spPr bwMode="auto">
          <a:xfrm>
            <a:off x="4403477" y="2602533"/>
            <a:ext cx="5497115" cy="551518"/>
          </a:xfrm>
          <a:custGeom>
            <a:avLst/>
            <a:gdLst>
              <a:gd name="T0" fmla="*/ 38 w 1054"/>
              <a:gd name="T1" fmla="*/ 0 h 161"/>
              <a:gd name="T2" fmla="*/ 1054 w 1054"/>
              <a:gd name="T3" fmla="*/ 0 h 161"/>
              <a:gd name="T4" fmla="*/ 1054 w 1054"/>
              <a:gd name="T5" fmla="*/ 161 h 161"/>
              <a:gd name="T6" fmla="*/ 0 w 1054"/>
              <a:gd name="T7" fmla="*/ 161 h 161"/>
              <a:gd name="T8" fmla="*/ 38 w 1054"/>
              <a:gd name="T9" fmla="*/ 0 h 161"/>
              <a:gd name="connsiteX0" fmla="*/ 15 w 10000"/>
              <a:gd name="connsiteY0" fmla="*/ 0 h 10202"/>
              <a:gd name="connsiteX1" fmla="*/ 10000 w 10000"/>
              <a:gd name="connsiteY1" fmla="*/ 202 h 10202"/>
              <a:gd name="connsiteX2" fmla="*/ 10000 w 10000"/>
              <a:gd name="connsiteY2" fmla="*/ 10202 h 10202"/>
              <a:gd name="connsiteX3" fmla="*/ 0 w 10000"/>
              <a:gd name="connsiteY3" fmla="*/ 10202 h 10202"/>
              <a:gd name="connsiteX4" fmla="*/ 15 w 10000"/>
              <a:gd name="connsiteY4" fmla="*/ 0 h 1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202">
                <a:moveTo>
                  <a:pt x="15" y="0"/>
                </a:moveTo>
                <a:lnTo>
                  <a:pt x="10000" y="202"/>
                </a:lnTo>
                <a:lnTo>
                  <a:pt x="10000" y="10202"/>
                </a:lnTo>
                <a:lnTo>
                  <a:pt x="0" y="10202"/>
                </a:lnTo>
                <a:cubicBezTo>
                  <a:pt x="5" y="6801"/>
                  <a:pt x="10" y="3401"/>
                  <a:pt x="15" y="0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8"/>
          <p:cNvSpPr txBox="1"/>
          <p:nvPr/>
        </p:nvSpPr>
        <p:spPr>
          <a:xfrm>
            <a:off x="4719577" y="2714766"/>
            <a:ext cx="3473033" cy="369322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第二个项目所获得的成绩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7345" y="2593587"/>
            <a:ext cx="1503602" cy="1002402"/>
          </a:xfrm>
          <a:prstGeom prst="rect">
            <a:avLst/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10495" y="2593587"/>
            <a:ext cx="1579400" cy="1002402"/>
          </a:xfrm>
          <a:prstGeom prst="rect">
            <a:avLst/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7778" y="3651096"/>
            <a:ext cx="3192116" cy="1568325"/>
          </a:xfrm>
          <a:prstGeom prst="rect">
            <a:avLst/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sp>
        <p:nvSpPr>
          <p:cNvPr id="32" name="TextBox 119"/>
          <p:cNvSpPr txBox="1"/>
          <p:nvPr/>
        </p:nvSpPr>
        <p:spPr>
          <a:xfrm>
            <a:off x="5453842" y="3618112"/>
            <a:ext cx="3074498" cy="48140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121"/>
          <p:cNvSpPr txBox="1"/>
          <p:nvPr/>
        </p:nvSpPr>
        <p:spPr>
          <a:xfrm>
            <a:off x="5453842" y="4218792"/>
            <a:ext cx="3020164" cy="68453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您的内容打在这里，或者通过复制您的文本后，您的内容打在这里，或者通过复制您的文本后，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129"/>
          <p:cNvSpPr txBox="1"/>
          <p:nvPr/>
        </p:nvSpPr>
        <p:spPr>
          <a:xfrm>
            <a:off x="5453842" y="4843366"/>
            <a:ext cx="3020164" cy="48140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958789" y="3760780"/>
            <a:ext cx="300304" cy="1296253"/>
            <a:chOff x="6408771" y="3764595"/>
            <a:chExt cx="399705" cy="1725313"/>
          </a:xfrm>
        </p:grpSpPr>
        <p:grpSp>
          <p:nvGrpSpPr>
            <p:cNvPr id="36" name="组合 35"/>
            <p:cNvGrpSpPr/>
            <p:nvPr/>
          </p:nvGrpSpPr>
          <p:grpSpPr>
            <a:xfrm>
              <a:off x="6408771" y="3798346"/>
              <a:ext cx="353286" cy="1657812"/>
              <a:chOff x="6534359" y="3935314"/>
              <a:chExt cx="247151" cy="1657812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6545491" y="3935314"/>
                <a:ext cx="235817" cy="1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41" name="直接连接符 40"/>
              <p:cNvCxnSpPr/>
              <p:nvPr/>
            </p:nvCxnSpPr>
            <p:spPr>
              <a:xfrm>
                <a:off x="6534359" y="4813429"/>
                <a:ext cx="247151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42" name="直接连接符 41"/>
              <p:cNvCxnSpPr/>
              <p:nvPr/>
            </p:nvCxnSpPr>
            <p:spPr>
              <a:xfrm>
                <a:off x="6536025" y="5593126"/>
                <a:ext cx="244829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sp>
          <p:nvSpPr>
            <p:cNvPr id="37" name="椭圆 36"/>
            <p:cNvSpPr/>
            <p:nvPr/>
          </p:nvSpPr>
          <p:spPr>
            <a:xfrm>
              <a:off x="6740975" y="3764595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6723848" y="4640796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726463" y="5422407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Freeform 71"/>
          <p:cNvSpPr>
            <a:spLocks/>
          </p:cNvSpPr>
          <p:nvPr/>
        </p:nvSpPr>
        <p:spPr bwMode="auto">
          <a:xfrm>
            <a:off x="4423317" y="3637990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Freeform 71"/>
          <p:cNvSpPr>
            <a:spLocks/>
          </p:cNvSpPr>
          <p:nvPr/>
        </p:nvSpPr>
        <p:spPr bwMode="auto">
          <a:xfrm>
            <a:off x="4419984" y="4290223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Freeform 71"/>
          <p:cNvSpPr>
            <a:spLocks/>
          </p:cNvSpPr>
          <p:nvPr/>
        </p:nvSpPr>
        <p:spPr bwMode="auto">
          <a:xfrm>
            <a:off x="4408129" y="4906672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115241" y="1399151"/>
            <a:ext cx="2703600" cy="454368"/>
            <a:chOff x="4323390" y="488102"/>
            <a:chExt cx="3598492" cy="604764"/>
          </a:xfrm>
        </p:grpSpPr>
        <p:sp>
          <p:nvSpPr>
            <p:cNvPr id="30" name="圆角矩形 29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"/>
            <p:cNvSpPr txBox="1">
              <a:spLocks noChangeArrowheads="1"/>
            </p:cNvSpPr>
            <p:nvPr/>
          </p:nvSpPr>
          <p:spPr bwMode="auto">
            <a:xfrm>
              <a:off x="5151746" y="578553"/>
              <a:ext cx="2377406" cy="4915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完成项目之三</a:t>
              </a:r>
            </a:p>
          </p:txBody>
        </p:sp>
      </p:grpSp>
      <p:sp>
        <p:nvSpPr>
          <p:cNvPr id="32" name="Freeform 74"/>
          <p:cNvSpPr>
            <a:spLocks/>
          </p:cNvSpPr>
          <p:nvPr/>
        </p:nvSpPr>
        <p:spPr bwMode="auto">
          <a:xfrm>
            <a:off x="4317898" y="2706330"/>
            <a:ext cx="5358911" cy="551518"/>
          </a:xfrm>
          <a:custGeom>
            <a:avLst/>
            <a:gdLst>
              <a:gd name="T0" fmla="*/ 38 w 1054"/>
              <a:gd name="T1" fmla="*/ 0 h 161"/>
              <a:gd name="T2" fmla="*/ 1054 w 1054"/>
              <a:gd name="T3" fmla="*/ 0 h 161"/>
              <a:gd name="T4" fmla="*/ 1054 w 1054"/>
              <a:gd name="T5" fmla="*/ 161 h 161"/>
              <a:gd name="T6" fmla="*/ 0 w 1054"/>
              <a:gd name="T7" fmla="*/ 161 h 161"/>
              <a:gd name="T8" fmla="*/ 38 w 1054"/>
              <a:gd name="T9" fmla="*/ 0 h 161"/>
              <a:gd name="connsiteX0" fmla="*/ 15 w 10000"/>
              <a:gd name="connsiteY0" fmla="*/ 0 h 10202"/>
              <a:gd name="connsiteX1" fmla="*/ 10000 w 10000"/>
              <a:gd name="connsiteY1" fmla="*/ 202 h 10202"/>
              <a:gd name="connsiteX2" fmla="*/ 10000 w 10000"/>
              <a:gd name="connsiteY2" fmla="*/ 10202 h 10202"/>
              <a:gd name="connsiteX3" fmla="*/ 0 w 10000"/>
              <a:gd name="connsiteY3" fmla="*/ 10202 h 10202"/>
              <a:gd name="connsiteX4" fmla="*/ 15 w 10000"/>
              <a:gd name="connsiteY4" fmla="*/ 0 h 1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202">
                <a:moveTo>
                  <a:pt x="15" y="0"/>
                </a:moveTo>
                <a:lnTo>
                  <a:pt x="10000" y="202"/>
                </a:lnTo>
                <a:lnTo>
                  <a:pt x="10000" y="10202"/>
                </a:lnTo>
                <a:lnTo>
                  <a:pt x="0" y="10202"/>
                </a:lnTo>
                <a:cubicBezTo>
                  <a:pt x="5" y="6801"/>
                  <a:pt x="10" y="3401"/>
                  <a:pt x="15" y="0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138"/>
          <p:cNvSpPr txBox="1"/>
          <p:nvPr/>
        </p:nvSpPr>
        <p:spPr>
          <a:xfrm>
            <a:off x="4633998" y="2818563"/>
            <a:ext cx="3473033" cy="369322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第三个项目所获得的成绩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9"/>
          <p:cNvSpPr txBox="1"/>
          <p:nvPr/>
        </p:nvSpPr>
        <p:spPr>
          <a:xfrm>
            <a:off x="5368263" y="3721909"/>
            <a:ext cx="3074498" cy="49858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21"/>
          <p:cNvSpPr txBox="1"/>
          <p:nvPr/>
        </p:nvSpPr>
        <p:spPr>
          <a:xfrm>
            <a:off x="5368263" y="4322588"/>
            <a:ext cx="3020164" cy="7017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您的内容打在这里，或者通过复制您的文本后，您的内容打在这里，或者通过复制您的文本后，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129"/>
          <p:cNvSpPr txBox="1"/>
          <p:nvPr/>
        </p:nvSpPr>
        <p:spPr>
          <a:xfrm>
            <a:off x="5368263" y="4947164"/>
            <a:ext cx="3020164" cy="49858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873210" y="3864577"/>
            <a:ext cx="300304" cy="1296253"/>
            <a:chOff x="6408771" y="3764595"/>
            <a:chExt cx="399705" cy="1725313"/>
          </a:xfrm>
        </p:grpSpPr>
        <p:grpSp>
          <p:nvGrpSpPr>
            <p:cNvPr id="38" name="组合 37"/>
            <p:cNvGrpSpPr/>
            <p:nvPr/>
          </p:nvGrpSpPr>
          <p:grpSpPr>
            <a:xfrm>
              <a:off x="6408771" y="3798346"/>
              <a:ext cx="353286" cy="1657812"/>
              <a:chOff x="6534359" y="3935314"/>
              <a:chExt cx="247151" cy="1657812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6545491" y="3935314"/>
                <a:ext cx="235817" cy="1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43" name="直接连接符 42"/>
              <p:cNvCxnSpPr/>
              <p:nvPr/>
            </p:nvCxnSpPr>
            <p:spPr>
              <a:xfrm>
                <a:off x="6534359" y="4813429"/>
                <a:ext cx="247151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44" name="直接连接符 43"/>
              <p:cNvCxnSpPr/>
              <p:nvPr/>
            </p:nvCxnSpPr>
            <p:spPr>
              <a:xfrm>
                <a:off x="6536025" y="5593126"/>
                <a:ext cx="244829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sp>
          <p:nvSpPr>
            <p:cNvPr id="39" name="椭圆 38"/>
            <p:cNvSpPr/>
            <p:nvPr/>
          </p:nvSpPr>
          <p:spPr>
            <a:xfrm>
              <a:off x="6740975" y="3764595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6723848" y="4640796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6726463" y="5422407"/>
              <a:ext cx="67501" cy="67501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Freeform 71"/>
          <p:cNvSpPr>
            <a:spLocks/>
          </p:cNvSpPr>
          <p:nvPr/>
        </p:nvSpPr>
        <p:spPr bwMode="auto">
          <a:xfrm>
            <a:off x="4337737" y="3741787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Freeform 71"/>
          <p:cNvSpPr>
            <a:spLocks/>
          </p:cNvSpPr>
          <p:nvPr/>
        </p:nvSpPr>
        <p:spPr bwMode="auto">
          <a:xfrm>
            <a:off x="4334404" y="4394020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Freeform 71"/>
          <p:cNvSpPr>
            <a:spLocks/>
          </p:cNvSpPr>
          <p:nvPr/>
        </p:nvSpPr>
        <p:spPr bwMode="auto">
          <a:xfrm>
            <a:off x="4322549" y="5010469"/>
            <a:ext cx="537270" cy="301059"/>
          </a:xfrm>
          <a:custGeom>
            <a:avLst/>
            <a:gdLst>
              <a:gd name="T0" fmla="*/ 24 w 152"/>
              <a:gd name="T1" fmla="*/ 0 h 110"/>
              <a:gd name="T2" fmla="*/ 152 w 152"/>
              <a:gd name="T3" fmla="*/ 0 h 110"/>
              <a:gd name="T4" fmla="*/ 126 w 152"/>
              <a:gd name="T5" fmla="*/ 110 h 110"/>
              <a:gd name="T6" fmla="*/ 0 w 152"/>
              <a:gd name="T7" fmla="*/ 110 h 110"/>
              <a:gd name="T8" fmla="*/ 24 w 152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10">
                <a:moveTo>
                  <a:pt x="24" y="0"/>
                </a:moveTo>
                <a:lnTo>
                  <a:pt x="152" y="0"/>
                </a:lnTo>
                <a:lnTo>
                  <a:pt x="126" y="110"/>
                </a:lnTo>
                <a:lnTo>
                  <a:pt x="0" y="110"/>
                </a:lnTo>
                <a:lnTo>
                  <a:pt x="24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Rectangle 23" descr="160621-20121008052951-1"/>
          <p:cNvSpPr>
            <a:spLocks noChangeArrowheads="1"/>
          </p:cNvSpPr>
          <p:nvPr/>
        </p:nvSpPr>
        <p:spPr bwMode="auto">
          <a:xfrm>
            <a:off x="2123438" y="2642848"/>
            <a:ext cx="1376062" cy="1377729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683568" y="2642848"/>
            <a:ext cx="1376062" cy="1377729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2123438" y="4067496"/>
            <a:ext cx="1376062" cy="137772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Rectangle 26" descr="001e90bc453a118d6b4237"/>
          <p:cNvSpPr>
            <a:spLocks noChangeArrowheads="1"/>
          </p:cNvSpPr>
          <p:nvPr/>
        </p:nvSpPr>
        <p:spPr bwMode="auto">
          <a:xfrm>
            <a:off x="683568" y="4067496"/>
            <a:ext cx="1376062" cy="137772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27"/>
          <p:cNvSpPr>
            <a:spLocks/>
          </p:cNvSpPr>
          <p:nvPr/>
        </p:nvSpPr>
        <p:spPr bwMode="auto">
          <a:xfrm>
            <a:off x="1191678" y="2806392"/>
            <a:ext cx="359842" cy="329856"/>
          </a:xfrm>
          <a:custGeom>
            <a:avLst/>
            <a:gdLst>
              <a:gd name="T0" fmla="*/ 30 w 98"/>
              <a:gd name="T1" fmla="*/ 43 h 90"/>
              <a:gd name="T2" fmla="*/ 30 w 98"/>
              <a:gd name="T3" fmla="*/ 43 h 90"/>
              <a:gd name="T4" fmla="*/ 11 w 98"/>
              <a:gd name="T5" fmla="*/ 62 h 90"/>
              <a:gd name="T6" fmla="*/ 7 w 98"/>
              <a:gd name="T7" fmla="*/ 70 h 90"/>
              <a:gd name="T8" fmla="*/ 11 w 98"/>
              <a:gd name="T9" fmla="*/ 79 h 90"/>
              <a:gd name="T10" fmla="*/ 11 w 98"/>
              <a:gd name="T11" fmla="*/ 79 h 90"/>
              <a:gd name="T12" fmla="*/ 11 w 98"/>
              <a:gd name="T13" fmla="*/ 79 h 90"/>
              <a:gd name="T14" fmla="*/ 19 w 98"/>
              <a:gd name="T15" fmla="*/ 82 h 90"/>
              <a:gd name="T16" fmla="*/ 28 w 98"/>
              <a:gd name="T17" fmla="*/ 79 h 90"/>
              <a:gd name="T18" fmla="*/ 49 w 98"/>
              <a:gd name="T19" fmla="*/ 57 h 90"/>
              <a:gd name="T20" fmla="*/ 49 w 98"/>
              <a:gd name="T21" fmla="*/ 57 h 90"/>
              <a:gd name="T22" fmla="*/ 72 w 98"/>
              <a:gd name="T23" fmla="*/ 34 h 90"/>
              <a:gd name="T24" fmla="*/ 74 w 98"/>
              <a:gd name="T25" fmla="*/ 31 h 90"/>
              <a:gd name="T26" fmla="*/ 72 w 98"/>
              <a:gd name="T27" fmla="*/ 27 h 90"/>
              <a:gd name="T28" fmla="*/ 69 w 98"/>
              <a:gd name="T29" fmla="*/ 25 h 90"/>
              <a:gd name="T30" fmla="*/ 65 w 98"/>
              <a:gd name="T31" fmla="*/ 27 h 90"/>
              <a:gd name="T32" fmla="*/ 32 w 98"/>
              <a:gd name="T33" fmla="*/ 60 h 90"/>
              <a:gd name="T34" fmla="*/ 26 w 98"/>
              <a:gd name="T35" fmla="*/ 60 h 90"/>
              <a:gd name="T36" fmla="*/ 26 w 98"/>
              <a:gd name="T37" fmla="*/ 55 h 90"/>
              <a:gd name="T38" fmla="*/ 60 w 98"/>
              <a:gd name="T39" fmla="*/ 21 h 90"/>
              <a:gd name="T40" fmla="*/ 69 w 98"/>
              <a:gd name="T41" fmla="*/ 18 h 90"/>
              <a:gd name="T42" fmla="*/ 78 w 98"/>
              <a:gd name="T43" fmla="*/ 21 h 90"/>
              <a:gd name="T44" fmla="*/ 81 w 98"/>
              <a:gd name="T45" fmla="*/ 31 h 90"/>
              <a:gd name="T46" fmla="*/ 78 w 98"/>
              <a:gd name="T47" fmla="*/ 40 h 90"/>
              <a:gd name="T48" fmla="*/ 55 w 98"/>
              <a:gd name="T49" fmla="*/ 63 h 90"/>
              <a:gd name="T50" fmla="*/ 55 w 98"/>
              <a:gd name="T51" fmla="*/ 63 h 90"/>
              <a:gd name="T52" fmla="*/ 55 w 98"/>
              <a:gd name="T53" fmla="*/ 63 h 90"/>
              <a:gd name="T54" fmla="*/ 33 w 98"/>
              <a:gd name="T55" fmla="*/ 84 h 90"/>
              <a:gd name="T56" fmla="*/ 19 w 98"/>
              <a:gd name="T57" fmla="*/ 90 h 90"/>
              <a:gd name="T58" fmla="*/ 6 w 98"/>
              <a:gd name="T59" fmla="*/ 84 h 90"/>
              <a:gd name="T60" fmla="*/ 5 w 98"/>
              <a:gd name="T61" fmla="*/ 84 h 90"/>
              <a:gd name="T62" fmla="*/ 0 w 98"/>
              <a:gd name="T63" fmla="*/ 70 h 90"/>
              <a:gd name="T64" fmla="*/ 5 w 98"/>
              <a:gd name="T65" fmla="*/ 56 h 90"/>
              <a:gd name="T66" fmla="*/ 27 w 98"/>
              <a:gd name="T67" fmla="*/ 35 h 90"/>
              <a:gd name="T68" fmla="*/ 27 w 98"/>
              <a:gd name="T69" fmla="*/ 35 h 90"/>
              <a:gd name="T70" fmla="*/ 54 w 98"/>
              <a:gd name="T71" fmla="*/ 8 h 90"/>
              <a:gd name="T72" fmla="*/ 72 w 98"/>
              <a:gd name="T73" fmla="*/ 0 h 90"/>
              <a:gd name="T74" fmla="*/ 90 w 98"/>
              <a:gd name="T75" fmla="*/ 8 h 90"/>
              <a:gd name="T76" fmla="*/ 98 w 98"/>
              <a:gd name="T77" fmla="*/ 26 h 90"/>
              <a:gd name="T78" fmla="*/ 90 w 98"/>
              <a:gd name="T79" fmla="*/ 44 h 90"/>
              <a:gd name="T80" fmla="*/ 53 w 98"/>
              <a:gd name="T81" fmla="*/ 81 h 90"/>
              <a:gd name="T82" fmla="*/ 48 w 98"/>
              <a:gd name="T83" fmla="*/ 81 h 90"/>
              <a:gd name="T84" fmla="*/ 48 w 98"/>
              <a:gd name="T85" fmla="*/ 76 h 90"/>
              <a:gd name="T86" fmla="*/ 85 w 98"/>
              <a:gd name="T87" fmla="*/ 39 h 90"/>
              <a:gd name="T88" fmla="*/ 90 w 98"/>
              <a:gd name="T89" fmla="*/ 26 h 90"/>
              <a:gd name="T90" fmla="*/ 85 w 98"/>
              <a:gd name="T91" fmla="*/ 13 h 90"/>
              <a:gd name="T92" fmla="*/ 72 w 98"/>
              <a:gd name="T93" fmla="*/ 8 h 90"/>
              <a:gd name="T94" fmla="*/ 59 w 98"/>
              <a:gd name="T95" fmla="*/ 13 h 90"/>
              <a:gd name="T96" fmla="*/ 30 w 98"/>
              <a:gd name="T97" fmla="*/ 4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" h="90">
                <a:moveTo>
                  <a:pt x="30" y="43"/>
                </a:moveTo>
                <a:cubicBezTo>
                  <a:pt x="30" y="43"/>
                  <a:pt x="30" y="43"/>
                  <a:pt x="30" y="43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4"/>
                  <a:pt x="7" y="67"/>
                  <a:pt x="7" y="70"/>
                </a:cubicBezTo>
                <a:cubicBezTo>
                  <a:pt x="7" y="73"/>
                  <a:pt x="8" y="76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3" y="81"/>
                  <a:pt x="16" y="82"/>
                  <a:pt x="19" y="82"/>
                </a:cubicBezTo>
                <a:cubicBezTo>
                  <a:pt x="22" y="82"/>
                  <a:pt x="26" y="81"/>
                  <a:pt x="28" y="79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72" y="34"/>
                  <a:pt x="72" y="34"/>
                  <a:pt x="72" y="34"/>
                </a:cubicBezTo>
                <a:cubicBezTo>
                  <a:pt x="73" y="33"/>
                  <a:pt x="74" y="32"/>
                  <a:pt x="74" y="31"/>
                </a:cubicBezTo>
                <a:cubicBezTo>
                  <a:pt x="74" y="29"/>
                  <a:pt x="73" y="28"/>
                  <a:pt x="72" y="27"/>
                </a:cubicBezTo>
                <a:cubicBezTo>
                  <a:pt x="71" y="26"/>
                  <a:pt x="70" y="25"/>
                  <a:pt x="69" y="25"/>
                </a:cubicBezTo>
                <a:cubicBezTo>
                  <a:pt x="67" y="25"/>
                  <a:pt x="66" y="26"/>
                  <a:pt x="65" y="27"/>
                </a:cubicBezTo>
                <a:cubicBezTo>
                  <a:pt x="32" y="60"/>
                  <a:pt x="32" y="60"/>
                  <a:pt x="32" y="60"/>
                </a:cubicBezTo>
                <a:cubicBezTo>
                  <a:pt x="30" y="61"/>
                  <a:pt x="28" y="61"/>
                  <a:pt x="26" y="60"/>
                </a:cubicBezTo>
                <a:cubicBezTo>
                  <a:pt x="25" y="58"/>
                  <a:pt x="25" y="56"/>
                  <a:pt x="26" y="55"/>
                </a:cubicBezTo>
                <a:cubicBezTo>
                  <a:pt x="60" y="21"/>
                  <a:pt x="60" y="21"/>
                  <a:pt x="60" y="21"/>
                </a:cubicBezTo>
                <a:cubicBezTo>
                  <a:pt x="62" y="19"/>
                  <a:pt x="65" y="18"/>
                  <a:pt x="69" y="18"/>
                </a:cubicBezTo>
                <a:cubicBezTo>
                  <a:pt x="72" y="18"/>
                  <a:pt x="75" y="19"/>
                  <a:pt x="78" y="21"/>
                </a:cubicBezTo>
                <a:cubicBezTo>
                  <a:pt x="80" y="24"/>
                  <a:pt x="81" y="27"/>
                  <a:pt x="81" y="31"/>
                </a:cubicBezTo>
                <a:cubicBezTo>
                  <a:pt x="81" y="34"/>
                  <a:pt x="80" y="37"/>
                  <a:pt x="78" y="40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3" y="84"/>
                  <a:pt x="33" y="84"/>
                  <a:pt x="33" y="84"/>
                </a:cubicBezTo>
                <a:cubicBezTo>
                  <a:pt x="29" y="88"/>
                  <a:pt x="24" y="90"/>
                  <a:pt x="19" y="90"/>
                </a:cubicBezTo>
                <a:cubicBezTo>
                  <a:pt x="14" y="90"/>
                  <a:pt x="9" y="88"/>
                  <a:pt x="6" y="84"/>
                </a:cubicBezTo>
                <a:cubicBezTo>
                  <a:pt x="5" y="84"/>
                  <a:pt x="5" y="84"/>
                  <a:pt x="5" y="84"/>
                </a:cubicBezTo>
                <a:cubicBezTo>
                  <a:pt x="2" y="80"/>
                  <a:pt x="0" y="75"/>
                  <a:pt x="0" y="70"/>
                </a:cubicBezTo>
                <a:cubicBezTo>
                  <a:pt x="0" y="65"/>
                  <a:pt x="2" y="60"/>
                  <a:pt x="5" y="56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54" y="8"/>
                  <a:pt x="54" y="8"/>
                  <a:pt x="54" y="8"/>
                </a:cubicBezTo>
                <a:cubicBezTo>
                  <a:pt x="59" y="3"/>
                  <a:pt x="65" y="0"/>
                  <a:pt x="72" y="0"/>
                </a:cubicBezTo>
                <a:cubicBezTo>
                  <a:pt x="79" y="0"/>
                  <a:pt x="85" y="3"/>
                  <a:pt x="90" y="8"/>
                </a:cubicBezTo>
                <a:cubicBezTo>
                  <a:pt x="95" y="13"/>
                  <a:pt x="98" y="19"/>
                  <a:pt x="98" y="26"/>
                </a:cubicBezTo>
                <a:cubicBezTo>
                  <a:pt x="98" y="33"/>
                  <a:pt x="95" y="39"/>
                  <a:pt x="90" y="44"/>
                </a:cubicBezTo>
                <a:cubicBezTo>
                  <a:pt x="53" y="81"/>
                  <a:pt x="53" y="81"/>
                  <a:pt x="53" y="81"/>
                </a:cubicBezTo>
                <a:cubicBezTo>
                  <a:pt x="52" y="83"/>
                  <a:pt x="49" y="83"/>
                  <a:pt x="48" y="81"/>
                </a:cubicBezTo>
                <a:cubicBezTo>
                  <a:pt x="46" y="80"/>
                  <a:pt x="46" y="77"/>
                  <a:pt x="48" y="76"/>
                </a:cubicBezTo>
                <a:cubicBezTo>
                  <a:pt x="85" y="39"/>
                  <a:pt x="85" y="39"/>
                  <a:pt x="85" y="39"/>
                </a:cubicBezTo>
                <a:cubicBezTo>
                  <a:pt x="88" y="35"/>
                  <a:pt x="90" y="31"/>
                  <a:pt x="90" y="26"/>
                </a:cubicBezTo>
                <a:cubicBezTo>
                  <a:pt x="90" y="21"/>
                  <a:pt x="88" y="17"/>
                  <a:pt x="85" y="13"/>
                </a:cubicBezTo>
                <a:cubicBezTo>
                  <a:pt x="81" y="10"/>
                  <a:pt x="77" y="8"/>
                  <a:pt x="72" y="8"/>
                </a:cubicBezTo>
                <a:cubicBezTo>
                  <a:pt x="67" y="8"/>
                  <a:pt x="63" y="10"/>
                  <a:pt x="59" y="13"/>
                </a:cubicBezTo>
                <a:cubicBezTo>
                  <a:pt x="30" y="43"/>
                  <a:pt x="30" y="43"/>
                  <a:pt x="3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30"/>
          <p:cNvSpPr>
            <a:spLocks noEditPoints="1"/>
          </p:cNvSpPr>
          <p:nvPr/>
        </p:nvSpPr>
        <p:spPr bwMode="auto">
          <a:xfrm>
            <a:off x="2624513" y="4234685"/>
            <a:ext cx="359842" cy="309864"/>
          </a:xfrm>
          <a:custGeom>
            <a:avLst/>
            <a:gdLst>
              <a:gd name="T0" fmla="*/ 12 w 98"/>
              <a:gd name="T1" fmla="*/ 18 h 84"/>
              <a:gd name="T2" fmla="*/ 20 w 98"/>
              <a:gd name="T3" fmla="*/ 2 h 84"/>
              <a:gd name="T4" fmla="*/ 22 w 98"/>
              <a:gd name="T5" fmla="*/ 0 h 84"/>
              <a:gd name="T6" fmla="*/ 79 w 98"/>
              <a:gd name="T7" fmla="*/ 2 h 84"/>
              <a:gd name="T8" fmla="*/ 79 w 98"/>
              <a:gd name="T9" fmla="*/ 18 h 84"/>
              <a:gd name="T10" fmla="*/ 89 w 98"/>
              <a:gd name="T11" fmla="*/ 20 h 84"/>
              <a:gd name="T12" fmla="*/ 89 w 98"/>
              <a:gd name="T13" fmla="*/ 42 h 84"/>
              <a:gd name="T14" fmla="*/ 98 w 98"/>
              <a:gd name="T15" fmla="*/ 46 h 84"/>
              <a:gd name="T16" fmla="*/ 98 w 98"/>
              <a:gd name="T17" fmla="*/ 80 h 84"/>
              <a:gd name="T18" fmla="*/ 94 w 98"/>
              <a:gd name="T19" fmla="*/ 84 h 84"/>
              <a:gd name="T20" fmla="*/ 0 w 98"/>
              <a:gd name="T21" fmla="*/ 80 h 84"/>
              <a:gd name="T22" fmla="*/ 0 w 98"/>
              <a:gd name="T23" fmla="*/ 46 h 84"/>
              <a:gd name="T24" fmla="*/ 4 w 98"/>
              <a:gd name="T25" fmla="*/ 42 h 84"/>
              <a:gd name="T26" fmla="*/ 9 w 98"/>
              <a:gd name="T27" fmla="*/ 20 h 84"/>
              <a:gd name="T28" fmla="*/ 14 w 98"/>
              <a:gd name="T29" fmla="*/ 42 h 84"/>
              <a:gd name="T30" fmla="*/ 20 w 98"/>
              <a:gd name="T31" fmla="*/ 42 h 84"/>
              <a:gd name="T32" fmla="*/ 14 w 98"/>
              <a:gd name="T33" fmla="*/ 22 h 84"/>
              <a:gd name="T34" fmla="*/ 24 w 98"/>
              <a:gd name="T35" fmla="*/ 42 h 84"/>
              <a:gd name="T36" fmla="*/ 74 w 98"/>
              <a:gd name="T37" fmla="*/ 42 h 84"/>
              <a:gd name="T38" fmla="*/ 74 w 98"/>
              <a:gd name="T39" fmla="*/ 20 h 84"/>
              <a:gd name="T40" fmla="*/ 24 w 98"/>
              <a:gd name="T41" fmla="*/ 4 h 84"/>
              <a:gd name="T42" fmla="*/ 24 w 98"/>
              <a:gd name="T43" fmla="*/ 20 h 84"/>
              <a:gd name="T44" fmla="*/ 24 w 98"/>
              <a:gd name="T45" fmla="*/ 42 h 84"/>
              <a:gd name="T46" fmla="*/ 79 w 98"/>
              <a:gd name="T47" fmla="*/ 42 h 84"/>
              <a:gd name="T48" fmla="*/ 84 w 98"/>
              <a:gd name="T49" fmla="*/ 22 h 84"/>
              <a:gd name="T50" fmla="*/ 79 w 98"/>
              <a:gd name="T51" fmla="*/ 42 h 84"/>
              <a:gd name="T52" fmla="*/ 90 w 98"/>
              <a:gd name="T53" fmla="*/ 49 h 84"/>
              <a:gd name="T54" fmla="*/ 8 w 98"/>
              <a:gd name="T55" fmla="*/ 76 h 84"/>
              <a:gd name="T56" fmla="*/ 20 w 98"/>
              <a:gd name="T57" fmla="*/ 68 h 84"/>
              <a:gd name="T58" fmla="*/ 22 w 98"/>
              <a:gd name="T59" fmla="*/ 65 h 84"/>
              <a:gd name="T60" fmla="*/ 79 w 98"/>
              <a:gd name="T61" fmla="*/ 68 h 84"/>
              <a:gd name="T62" fmla="*/ 79 w 98"/>
              <a:gd name="T63" fmla="*/ 76 h 84"/>
              <a:gd name="T64" fmla="*/ 90 w 98"/>
              <a:gd name="T65" fmla="*/ 49 h 84"/>
              <a:gd name="T66" fmla="*/ 24 w 98"/>
              <a:gd name="T67" fmla="*/ 76 h 84"/>
              <a:gd name="T68" fmla="*/ 74 w 98"/>
              <a:gd name="T69" fmla="*/ 70 h 84"/>
              <a:gd name="T70" fmla="*/ 24 w 98"/>
              <a:gd name="T71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8" h="84">
                <a:moveTo>
                  <a:pt x="12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7" y="0"/>
                  <a:pt x="79" y="1"/>
                  <a:pt x="79" y="2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18"/>
                  <a:pt x="79" y="18"/>
                  <a:pt x="79" y="18"/>
                </a:cubicBezTo>
                <a:cubicBezTo>
                  <a:pt x="86" y="18"/>
                  <a:pt x="86" y="18"/>
                  <a:pt x="86" y="18"/>
                </a:cubicBezTo>
                <a:cubicBezTo>
                  <a:pt x="88" y="18"/>
                  <a:pt x="89" y="19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42"/>
                  <a:pt x="89" y="42"/>
                  <a:pt x="89" y="42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2"/>
                  <a:pt x="98" y="44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80"/>
                  <a:pt x="98" y="80"/>
                  <a:pt x="98" y="80"/>
                </a:cubicBezTo>
                <a:cubicBezTo>
                  <a:pt x="98" y="82"/>
                  <a:pt x="96" y="84"/>
                  <a:pt x="94" y="84"/>
                </a:cubicBezTo>
                <a:cubicBezTo>
                  <a:pt x="94" y="84"/>
                  <a:pt x="94" y="84"/>
                  <a:pt x="94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2" y="42"/>
                  <a:pt x="4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10" y="18"/>
                  <a:pt x="12" y="18"/>
                </a:cubicBezTo>
                <a:close/>
                <a:moveTo>
                  <a:pt x="14" y="42"/>
                </a:moveTo>
                <a:cubicBezTo>
                  <a:pt x="14" y="42"/>
                  <a:pt x="14" y="42"/>
                  <a:pt x="14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22"/>
                  <a:pt x="20" y="22"/>
                  <a:pt x="20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24" y="42"/>
                </a:moveTo>
                <a:cubicBezTo>
                  <a:pt x="24" y="42"/>
                  <a:pt x="24" y="42"/>
                  <a:pt x="2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4"/>
                  <a:pt x="74" y="4"/>
                  <a:pt x="7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42"/>
                  <a:pt x="24" y="42"/>
                  <a:pt x="24" y="42"/>
                </a:cubicBezTo>
                <a:close/>
                <a:moveTo>
                  <a:pt x="79" y="42"/>
                </a:moveTo>
                <a:cubicBezTo>
                  <a:pt x="79" y="42"/>
                  <a:pt x="79" y="42"/>
                  <a:pt x="79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22"/>
                  <a:pt x="84" y="22"/>
                  <a:pt x="84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42"/>
                  <a:pt x="79" y="42"/>
                  <a:pt x="79" y="42"/>
                </a:cubicBezTo>
                <a:close/>
                <a:moveTo>
                  <a:pt x="90" y="49"/>
                </a:moveTo>
                <a:cubicBezTo>
                  <a:pt x="90" y="49"/>
                  <a:pt x="90" y="49"/>
                  <a:pt x="90" y="49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76"/>
                  <a:pt x="8" y="76"/>
                  <a:pt x="8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7"/>
                  <a:pt x="20" y="65"/>
                  <a:pt x="22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7" y="65"/>
                  <a:pt x="79" y="67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76"/>
                  <a:pt x="79" y="76"/>
                  <a:pt x="79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49"/>
                  <a:pt x="90" y="49"/>
                  <a:pt x="90" y="49"/>
                </a:cubicBezTo>
                <a:close/>
                <a:moveTo>
                  <a:pt x="24" y="76"/>
                </a:moveTo>
                <a:cubicBezTo>
                  <a:pt x="24" y="76"/>
                  <a:pt x="24" y="76"/>
                  <a:pt x="2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70"/>
                  <a:pt x="74" y="70"/>
                  <a:pt x="7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6"/>
                  <a:pt x="24" y="76"/>
                  <a:pt x="24" y="76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noFill/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34"/>
          <p:cNvSpPr>
            <a:spLocks noChangeArrowheads="1"/>
          </p:cNvSpPr>
          <p:nvPr/>
        </p:nvSpPr>
        <p:spPr bwMode="auto">
          <a:xfrm>
            <a:off x="862044" y="3247778"/>
            <a:ext cx="1055741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lang="zh-CN" altLang="en-US" sz="105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正文。</a:t>
            </a:r>
            <a:endParaRPr lang="zh-CN" altLang="en-US" sz="10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Rectangle 36"/>
          <p:cNvSpPr>
            <a:spLocks noChangeArrowheads="1"/>
          </p:cNvSpPr>
          <p:nvPr/>
        </p:nvSpPr>
        <p:spPr bwMode="auto">
          <a:xfrm>
            <a:off x="2265282" y="4594836"/>
            <a:ext cx="1078306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2904303" y="1349858"/>
            <a:ext cx="3421653" cy="708255"/>
            <a:chOff x="3557587" y="1430859"/>
            <a:chExt cx="4586288" cy="949796"/>
          </a:xfrm>
        </p:grpSpPr>
        <p:sp>
          <p:nvSpPr>
            <p:cNvPr id="28" name="圆角矩形 2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4629151" y="1664848"/>
              <a:ext cx="3386135" cy="5365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5300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年度工作概述</a:t>
              </a: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165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5300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2904303" y="2202647"/>
            <a:ext cx="3421653" cy="708255"/>
            <a:chOff x="3557587" y="1430859"/>
            <a:chExt cx="4586288" cy="949796"/>
          </a:xfrm>
        </p:grpSpPr>
        <p:sp>
          <p:nvSpPr>
            <p:cNvPr id="33" name="圆角矩形 32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1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5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24"/>
          <p:cNvGrpSpPr>
            <a:grpSpLocks/>
          </p:cNvGrpSpPr>
          <p:nvPr/>
        </p:nvGrpSpPr>
        <p:grpSpPr bwMode="auto">
          <a:xfrm>
            <a:off x="2904303" y="3055437"/>
            <a:ext cx="3421653" cy="708255"/>
            <a:chOff x="3557587" y="1430859"/>
            <a:chExt cx="4586288" cy="949796"/>
          </a:xfrm>
        </p:grpSpPr>
        <p:sp>
          <p:nvSpPr>
            <p:cNvPr id="38" name="圆角矩形 3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5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28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70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29"/>
          <p:cNvGrpSpPr>
            <a:grpSpLocks/>
          </p:cNvGrpSpPr>
          <p:nvPr/>
        </p:nvGrpSpPr>
        <p:grpSpPr bwMode="auto">
          <a:xfrm>
            <a:off x="2904303" y="3906913"/>
            <a:ext cx="3421653" cy="709439"/>
            <a:chOff x="3557587" y="1430859"/>
            <a:chExt cx="4586288" cy="949796"/>
          </a:xfrm>
        </p:grpSpPr>
        <p:sp>
          <p:nvSpPr>
            <p:cNvPr id="43" name="圆角矩形 42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31"/>
            <p:cNvSpPr txBox="1">
              <a:spLocks noChangeArrowheads="1"/>
            </p:cNvSpPr>
            <p:nvPr/>
          </p:nvSpPr>
          <p:spPr bwMode="auto">
            <a:xfrm>
              <a:off x="4629151" y="1648291"/>
              <a:ext cx="3386135" cy="535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3"/>
            <p:cNvSpPr txBox="1">
              <a:spLocks noChangeArrowheads="1"/>
            </p:cNvSpPr>
            <p:nvPr/>
          </p:nvSpPr>
          <p:spPr bwMode="auto">
            <a:xfrm>
              <a:off x="3607921" y="1603320"/>
              <a:ext cx="499409" cy="7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29"/>
          <p:cNvGrpSpPr>
            <a:grpSpLocks/>
          </p:cNvGrpSpPr>
          <p:nvPr/>
        </p:nvGrpSpPr>
        <p:grpSpPr bwMode="auto">
          <a:xfrm>
            <a:off x="2904303" y="4757386"/>
            <a:ext cx="3421653" cy="709439"/>
            <a:chOff x="3557587" y="1430859"/>
            <a:chExt cx="4586288" cy="949796"/>
          </a:xfrm>
        </p:grpSpPr>
        <p:sp>
          <p:nvSpPr>
            <p:cNvPr id="48" name="圆角矩形 47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文本框 31"/>
            <p:cNvSpPr txBox="1">
              <a:spLocks noChangeArrowheads="1"/>
            </p:cNvSpPr>
            <p:nvPr/>
          </p:nvSpPr>
          <p:spPr bwMode="auto">
            <a:xfrm>
              <a:off x="4629151" y="1648291"/>
              <a:ext cx="3386135" cy="535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33"/>
            <p:cNvSpPr txBox="1">
              <a:spLocks noChangeArrowheads="1"/>
            </p:cNvSpPr>
            <p:nvPr/>
          </p:nvSpPr>
          <p:spPr bwMode="auto">
            <a:xfrm>
              <a:off x="3607921" y="1603320"/>
              <a:ext cx="499409" cy="7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114654" y="1274902"/>
            <a:ext cx="2973961" cy="499805"/>
            <a:chOff x="4323390" y="488102"/>
            <a:chExt cx="3598492" cy="604764"/>
          </a:xfrm>
        </p:grpSpPr>
        <p:sp>
          <p:nvSpPr>
            <p:cNvPr id="24" name="圆角矩形 23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文本框 1"/>
            <p:cNvSpPr txBox="1">
              <a:spLocks noChangeArrowheads="1"/>
            </p:cNvSpPr>
            <p:nvPr/>
          </p:nvSpPr>
          <p:spPr bwMode="auto">
            <a:xfrm>
              <a:off x="5182202" y="574494"/>
              <a:ext cx="2377406" cy="4841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重点项目展望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335" y="2529262"/>
            <a:ext cx="2105521" cy="140281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335" y="4023569"/>
            <a:ext cx="2105521" cy="134964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779" y="2543013"/>
            <a:ext cx="2069281" cy="1402818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811" y="4023570"/>
            <a:ext cx="2091179" cy="1349646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grpSp>
        <p:nvGrpSpPr>
          <p:cNvPr id="30" name="组合 29"/>
          <p:cNvGrpSpPr/>
          <p:nvPr/>
        </p:nvGrpSpPr>
        <p:grpSpPr>
          <a:xfrm>
            <a:off x="6958045" y="2676219"/>
            <a:ext cx="2124624" cy="2657153"/>
            <a:chOff x="8503778" y="2237214"/>
            <a:chExt cx="2570795" cy="3215154"/>
          </a:xfrm>
        </p:grpSpPr>
        <p:sp>
          <p:nvSpPr>
            <p:cNvPr id="31" name="TextBox 42"/>
            <p:cNvSpPr txBox="1"/>
            <p:nvPr/>
          </p:nvSpPr>
          <p:spPr>
            <a:xfrm>
              <a:off x="8503778" y="2798119"/>
              <a:ext cx="2232248" cy="69266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</a:t>
              </a:r>
            </a:p>
          </p:txBody>
        </p:sp>
        <p:sp>
          <p:nvSpPr>
            <p:cNvPr id="32" name="TextBox 43"/>
            <p:cNvSpPr txBox="1"/>
            <p:nvPr/>
          </p:nvSpPr>
          <p:spPr>
            <a:xfrm>
              <a:off x="9300297" y="2322851"/>
              <a:ext cx="1774276" cy="4357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重点</a:t>
              </a:r>
            </a:p>
          </p:txBody>
        </p:sp>
        <p:sp>
          <p:nvSpPr>
            <p:cNvPr id="33" name="TextBox 46"/>
            <p:cNvSpPr txBox="1"/>
            <p:nvPr/>
          </p:nvSpPr>
          <p:spPr>
            <a:xfrm>
              <a:off x="8554963" y="4759699"/>
              <a:ext cx="2232248" cy="69266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</a:t>
              </a:r>
            </a:p>
          </p:txBody>
        </p:sp>
        <p:sp>
          <p:nvSpPr>
            <p:cNvPr id="34" name="TextBox 47"/>
            <p:cNvSpPr txBox="1"/>
            <p:nvPr/>
          </p:nvSpPr>
          <p:spPr>
            <a:xfrm>
              <a:off x="9300297" y="4243712"/>
              <a:ext cx="1774276" cy="4357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重点</a:t>
              </a: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8604669" y="2237214"/>
              <a:ext cx="592638" cy="547837"/>
            </a:xfrm>
            <a:prstGeom prst="round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8604669" y="4157487"/>
              <a:ext cx="592638" cy="547837"/>
            </a:xfrm>
            <a:prstGeom prst="round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23528" y="2719158"/>
            <a:ext cx="1885727" cy="2520850"/>
            <a:chOff x="1270670" y="2289170"/>
            <a:chExt cx="2281730" cy="3050228"/>
          </a:xfrm>
        </p:grpSpPr>
        <p:sp>
          <p:nvSpPr>
            <p:cNvPr id="38" name="TextBox 40"/>
            <p:cNvSpPr txBox="1"/>
            <p:nvPr/>
          </p:nvSpPr>
          <p:spPr>
            <a:xfrm>
              <a:off x="1296420" y="2891377"/>
              <a:ext cx="2232248" cy="69266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39" name="TextBox 41"/>
            <p:cNvSpPr txBox="1"/>
            <p:nvPr/>
          </p:nvSpPr>
          <p:spPr>
            <a:xfrm>
              <a:off x="1778124" y="2321297"/>
              <a:ext cx="1774276" cy="502753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重点</a:t>
              </a:r>
            </a:p>
          </p:txBody>
        </p:sp>
        <p:sp>
          <p:nvSpPr>
            <p:cNvPr id="40" name="TextBox 44"/>
            <p:cNvSpPr txBox="1"/>
            <p:nvPr/>
          </p:nvSpPr>
          <p:spPr>
            <a:xfrm>
              <a:off x="1270670" y="4646729"/>
              <a:ext cx="2232248" cy="69266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41" name="TextBox 45"/>
            <p:cNvSpPr txBox="1"/>
            <p:nvPr/>
          </p:nvSpPr>
          <p:spPr>
            <a:xfrm>
              <a:off x="1728642" y="4173380"/>
              <a:ext cx="1774276" cy="502752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重点</a:t>
              </a: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2125863" y="2289170"/>
              <a:ext cx="592638" cy="547837"/>
            </a:xfrm>
            <a:prstGeom prst="round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2100113" y="4119490"/>
              <a:ext cx="592638" cy="547837"/>
            </a:xfrm>
            <a:prstGeom prst="round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103822" y="1271848"/>
            <a:ext cx="2973961" cy="499805"/>
            <a:chOff x="4323390" y="488102"/>
            <a:chExt cx="3598492" cy="604764"/>
          </a:xfrm>
        </p:grpSpPr>
        <p:sp>
          <p:nvSpPr>
            <p:cNvPr id="34" name="圆角矩形 33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文本框 1"/>
            <p:cNvSpPr txBox="1">
              <a:spLocks noChangeArrowheads="1"/>
            </p:cNvSpPr>
            <p:nvPr/>
          </p:nvSpPr>
          <p:spPr bwMode="auto">
            <a:xfrm>
              <a:off x="5167212" y="574494"/>
              <a:ext cx="2377406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认识上的不足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69018" y="3213114"/>
            <a:ext cx="5085454" cy="712245"/>
            <a:chOff x="2922847" y="2837033"/>
            <a:chExt cx="6153399" cy="861816"/>
          </a:xfrm>
          <a:effectLst>
            <a:outerShdw blurRad="330200" dist="215900" dir="8100000" algn="ctr" rotWithShape="0">
              <a:srgbClr val="000000">
                <a:alpha val="58000"/>
              </a:srgbClr>
            </a:outerShdw>
          </a:effectLst>
        </p:grpSpPr>
        <p:sp>
          <p:nvSpPr>
            <p:cNvPr id="37" name="直接连接符 5"/>
            <p:cNvSpPr>
              <a:spLocks noChangeShapeType="1"/>
            </p:cNvSpPr>
            <p:nvPr/>
          </p:nvSpPr>
          <p:spPr bwMode="auto">
            <a:xfrm>
              <a:off x="2922847" y="3186088"/>
              <a:ext cx="1239490" cy="419638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直接连接符 158"/>
            <p:cNvSpPr>
              <a:spLocks noChangeShapeType="1"/>
            </p:cNvSpPr>
            <p:nvPr/>
          </p:nvSpPr>
          <p:spPr bwMode="auto">
            <a:xfrm flipV="1">
              <a:off x="5305498" y="2837033"/>
              <a:ext cx="1336353" cy="861816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直接连接符 159"/>
            <p:cNvSpPr>
              <a:spLocks noChangeShapeType="1"/>
            </p:cNvSpPr>
            <p:nvPr/>
          </p:nvSpPr>
          <p:spPr bwMode="auto">
            <a:xfrm>
              <a:off x="8073963" y="2837034"/>
              <a:ext cx="1002283" cy="584775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263282" y="3031086"/>
            <a:ext cx="713719" cy="751766"/>
            <a:chOff x="2102110" y="2789212"/>
            <a:chExt cx="863600" cy="909637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42" name="文本框 19"/>
            <p:cNvSpPr>
              <a:spLocks noChangeArrowheads="1"/>
            </p:cNvSpPr>
            <p:nvPr/>
          </p:nvSpPr>
          <p:spPr bwMode="auto">
            <a:xfrm>
              <a:off x="2129161" y="2837034"/>
              <a:ext cx="809497" cy="6330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01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rgbClr val="FF6600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978651" y="3290306"/>
            <a:ext cx="976116" cy="1028595"/>
            <a:chOff x="4199470" y="3106258"/>
            <a:chExt cx="1181100" cy="1244600"/>
          </a:xfrm>
        </p:grpSpPr>
        <p:sp>
          <p:nvSpPr>
            <p:cNvPr id="45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6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07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199470" y="4058588"/>
              <a:ext cx="1181100" cy="45719"/>
            </a:xfrm>
            <a:prstGeom prst="rect">
              <a:avLst/>
            </a:prstGeom>
            <a:solidFill>
              <a:sysClr val="window" lastClr="FFFFFF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72653" y="2547119"/>
            <a:ext cx="1138802" cy="1200464"/>
            <a:chOff x="6534338" y="2152171"/>
            <a:chExt cx="1377950" cy="1452562"/>
          </a:xfrm>
        </p:grpSpPr>
        <p:sp>
          <p:nvSpPr>
            <p:cNvPr id="49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0" name="文本框 19"/>
            <p:cNvSpPr>
              <a:spLocks noChangeArrowheads="1"/>
            </p:cNvSpPr>
            <p:nvPr/>
          </p:nvSpPr>
          <p:spPr bwMode="auto">
            <a:xfrm>
              <a:off x="6837780" y="2466046"/>
              <a:ext cx="767907" cy="6330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03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534338" y="3307081"/>
              <a:ext cx="1377950" cy="56828"/>
            </a:xfrm>
            <a:prstGeom prst="rect">
              <a:avLst/>
            </a:prstGeom>
            <a:solidFill>
              <a:srgbClr val="FF6600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045874" y="3146989"/>
            <a:ext cx="976116" cy="1028595"/>
            <a:chOff x="9036558" y="2991386"/>
            <a:chExt cx="1181100" cy="1244600"/>
          </a:xfrm>
        </p:grpSpPr>
        <p:sp>
          <p:nvSpPr>
            <p:cNvPr id="53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54" name="文本框 19"/>
            <p:cNvSpPr>
              <a:spLocks noChangeArrowheads="1"/>
            </p:cNvSpPr>
            <p:nvPr/>
          </p:nvSpPr>
          <p:spPr bwMode="auto">
            <a:xfrm>
              <a:off x="9232631" y="3220109"/>
              <a:ext cx="758785" cy="633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ysClr val="window" lastClr="FFFFFF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6" name="TextBox 122"/>
          <p:cNvSpPr txBox="1"/>
          <p:nvPr/>
        </p:nvSpPr>
        <p:spPr>
          <a:xfrm>
            <a:off x="755311" y="4535673"/>
            <a:ext cx="1708984" cy="53244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57" name="TextBox 123"/>
          <p:cNvSpPr txBox="1"/>
          <p:nvPr/>
        </p:nvSpPr>
        <p:spPr>
          <a:xfrm>
            <a:off x="876631" y="4202115"/>
            <a:ext cx="1466344" cy="369332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8" name="TextBox 124"/>
          <p:cNvSpPr txBox="1"/>
          <p:nvPr/>
        </p:nvSpPr>
        <p:spPr>
          <a:xfrm>
            <a:off x="2612217" y="4928562"/>
            <a:ext cx="1708984" cy="53244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59" name="TextBox 125"/>
          <p:cNvSpPr txBox="1"/>
          <p:nvPr/>
        </p:nvSpPr>
        <p:spPr>
          <a:xfrm>
            <a:off x="2733537" y="4595004"/>
            <a:ext cx="1466344" cy="369332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0" name="TextBox 126"/>
          <p:cNvSpPr txBox="1"/>
          <p:nvPr/>
        </p:nvSpPr>
        <p:spPr>
          <a:xfrm>
            <a:off x="4787562" y="4438796"/>
            <a:ext cx="1708984" cy="53244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61" name="TextBox 127"/>
          <p:cNvSpPr txBox="1"/>
          <p:nvPr/>
        </p:nvSpPr>
        <p:spPr>
          <a:xfrm>
            <a:off x="4908882" y="4093243"/>
            <a:ext cx="1466344" cy="369332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2" name="TextBox 128"/>
          <p:cNvSpPr txBox="1"/>
          <p:nvPr/>
        </p:nvSpPr>
        <p:spPr>
          <a:xfrm>
            <a:off x="6679440" y="4762025"/>
            <a:ext cx="1708984" cy="53244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63" name="TextBox 129"/>
          <p:cNvSpPr txBox="1"/>
          <p:nvPr/>
        </p:nvSpPr>
        <p:spPr>
          <a:xfrm>
            <a:off x="6800760" y="4416472"/>
            <a:ext cx="1466344" cy="369332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2987824" y="1349858"/>
            <a:ext cx="3421653" cy="708255"/>
            <a:chOff x="3557587" y="1430859"/>
            <a:chExt cx="4586288" cy="949796"/>
          </a:xfrm>
        </p:grpSpPr>
        <p:sp>
          <p:nvSpPr>
            <p:cNvPr id="28" name="圆角矩形 2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4629151" y="1664848"/>
              <a:ext cx="3386135" cy="5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2987824" y="2202647"/>
            <a:ext cx="3421653" cy="708255"/>
            <a:chOff x="3557587" y="1430859"/>
            <a:chExt cx="4586288" cy="949796"/>
          </a:xfrm>
        </p:grpSpPr>
        <p:sp>
          <p:nvSpPr>
            <p:cNvPr id="33" name="圆角矩形 32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1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5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24"/>
          <p:cNvGrpSpPr>
            <a:grpSpLocks/>
          </p:cNvGrpSpPr>
          <p:nvPr/>
        </p:nvGrpSpPr>
        <p:grpSpPr bwMode="auto">
          <a:xfrm>
            <a:off x="2987824" y="3055437"/>
            <a:ext cx="3421653" cy="708255"/>
            <a:chOff x="3557587" y="1430859"/>
            <a:chExt cx="4586288" cy="949796"/>
          </a:xfrm>
        </p:grpSpPr>
        <p:sp>
          <p:nvSpPr>
            <p:cNvPr id="38" name="圆角矩形 3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53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2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29"/>
          <p:cNvGrpSpPr>
            <a:grpSpLocks/>
          </p:cNvGrpSpPr>
          <p:nvPr/>
        </p:nvGrpSpPr>
        <p:grpSpPr bwMode="auto">
          <a:xfrm>
            <a:off x="2987824" y="3906913"/>
            <a:ext cx="3421653" cy="709439"/>
            <a:chOff x="3557587" y="1430859"/>
            <a:chExt cx="4586288" cy="949796"/>
          </a:xfrm>
        </p:grpSpPr>
        <p:sp>
          <p:nvSpPr>
            <p:cNvPr id="43" name="圆角矩形 42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31"/>
            <p:cNvSpPr txBox="1">
              <a:spLocks noChangeArrowheads="1"/>
            </p:cNvSpPr>
            <p:nvPr/>
          </p:nvSpPr>
          <p:spPr bwMode="auto">
            <a:xfrm>
              <a:off x="4629151" y="1664876"/>
              <a:ext cx="3386135" cy="5356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工作存在不足</a:t>
              </a: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048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32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29"/>
          <p:cNvGrpSpPr>
            <a:grpSpLocks/>
          </p:cNvGrpSpPr>
          <p:nvPr/>
        </p:nvGrpSpPr>
        <p:grpSpPr bwMode="auto">
          <a:xfrm>
            <a:off x="2987824" y="4757386"/>
            <a:ext cx="3421653" cy="709439"/>
            <a:chOff x="3557587" y="1430859"/>
            <a:chExt cx="4586288" cy="949796"/>
          </a:xfrm>
        </p:grpSpPr>
        <p:sp>
          <p:nvSpPr>
            <p:cNvPr id="48" name="圆角矩形 47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文本框 31"/>
            <p:cNvSpPr txBox="1">
              <a:spLocks noChangeArrowheads="1"/>
            </p:cNvSpPr>
            <p:nvPr/>
          </p:nvSpPr>
          <p:spPr bwMode="auto">
            <a:xfrm>
              <a:off x="4629151" y="1664876"/>
              <a:ext cx="3386135" cy="535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3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315537" y="1293371"/>
            <a:ext cx="2703600" cy="454368"/>
            <a:chOff x="4323390" y="488102"/>
            <a:chExt cx="3598492" cy="604764"/>
          </a:xfrm>
        </p:grpSpPr>
        <p:sp>
          <p:nvSpPr>
            <p:cNvPr id="13" name="圆角矩形 12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文本框 1"/>
            <p:cNvSpPr txBox="1">
              <a:spLocks noChangeArrowheads="1"/>
            </p:cNvSpPr>
            <p:nvPr/>
          </p:nvSpPr>
          <p:spPr bwMode="auto">
            <a:xfrm>
              <a:off x="5167212" y="574493"/>
              <a:ext cx="2377406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管理上的不足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9942" y="2063780"/>
            <a:ext cx="1728306" cy="173309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6402" y="3912221"/>
            <a:ext cx="3587476" cy="174095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4068" y="2061210"/>
            <a:ext cx="1733409" cy="1739769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7375" y="3905327"/>
            <a:ext cx="1739041" cy="1755921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sp>
        <p:nvSpPr>
          <p:cNvPr id="19" name="矩形 18"/>
          <p:cNvSpPr/>
          <p:nvPr/>
        </p:nvSpPr>
        <p:spPr>
          <a:xfrm>
            <a:off x="1046402" y="2060227"/>
            <a:ext cx="1739041" cy="1739224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部门管理问题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  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  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577375" y="2060227"/>
            <a:ext cx="1739041" cy="1739224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绩效管理问题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21" name="矩形 20"/>
          <p:cNvSpPr/>
          <p:nvPr/>
        </p:nvSpPr>
        <p:spPr>
          <a:xfrm>
            <a:off x="4728436" y="3913948"/>
            <a:ext cx="1739041" cy="1739224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团队管理问题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211528" y="1240464"/>
            <a:ext cx="2703600" cy="454368"/>
            <a:chOff x="4323390" y="488102"/>
            <a:chExt cx="3598492" cy="604764"/>
          </a:xfrm>
        </p:grpSpPr>
        <p:sp>
          <p:nvSpPr>
            <p:cNvPr id="26" name="圆角矩形 25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文本框 1"/>
            <p:cNvSpPr txBox="1">
              <a:spLocks noChangeArrowheads="1"/>
            </p:cNvSpPr>
            <p:nvPr/>
          </p:nvSpPr>
          <p:spPr bwMode="auto">
            <a:xfrm>
              <a:off x="5245266" y="574493"/>
              <a:ext cx="2377406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改善的对策</a:t>
              </a:r>
            </a:p>
          </p:txBody>
        </p:sp>
      </p:grpSp>
      <p:sp>
        <p:nvSpPr>
          <p:cNvPr id="28" name="平行四边形 27"/>
          <p:cNvSpPr/>
          <p:nvPr/>
        </p:nvSpPr>
        <p:spPr>
          <a:xfrm>
            <a:off x="2506707" y="2686890"/>
            <a:ext cx="2526209" cy="1412422"/>
          </a:xfrm>
          <a:prstGeom prst="parallelogram">
            <a:avLst>
              <a:gd name="adj" fmla="val 35443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平行四边形 28"/>
          <p:cNvSpPr/>
          <p:nvPr/>
        </p:nvSpPr>
        <p:spPr>
          <a:xfrm>
            <a:off x="4577965" y="2073589"/>
            <a:ext cx="2526209" cy="1412422"/>
          </a:xfrm>
          <a:prstGeom prst="parallelogram">
            <a:avLst>
              <a:gd name="adj" fmla="val 35443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平行四边形 29"/>
          <p:cNvSpPr/>
          <p:nvPr/>
        </p:nvSpPr>
        <p:spPr>
          <a:xfrm>
            <a:off x="1932093" y="4363064"/>
            <a:ext cx="2526209" cy="1412422"/>
          </a:xfrm>
          <a:prstGeom prst="parallelogram">
            <a:avLst>
              <a:gd name="adj" fmla="val 35443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平行四边形 30"/>
          <p:cNvSpPr/>
          <p:nvPr/>
        </p:nvSpPr>
        <p:spPr>
          <a:xfrm>
            <a:off x="4015602" y="3750330"/>
            <a:ext cx="2526209" cy="1412422"/>
          </a:xfrm>
          <a:prstGeom prst="parallelogram">
            <a:avLst>
              <a:gd name="adj" fmla="val 35443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110115" y="2069158"/>
            <a:ext cx="1836844" cy="1248341"/>
            <a:chOff x="13854521" y="2482161"/>
            <a:chExt cx="4979545" cy="3314620"/>
          </a:xfrm>
        </p:grpSpPr>
        <p:sp>
          <p:nvSpPr>
            <p:cNvPr id="33" name="TextBox 7"/>
            <p:cNvSpPr txBox="1"/>
            <p:nvPr/>
          </p:nvSpPr>
          <p:spPr>
            <a:xfrm>
              <a:off x="17473016" y="2482161"/>
              <a:ext cx="1361050" cy="10623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Raavi" pitchFamily="34" charset="0"/>
                </a:rPr>
                <a:t>01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Raavi" pitchFamily="34" charset="0"/>
              </a:endParaRPr>
            </a:p>
          </p:txBody>
        </p:sp>
        <p:sp>
          <p:nvSpPr>
            <p:cNvPr id="34" name="矩形 24"/>
            <p:cNvSpPr>
              <a:spLocks noChangeArrowheads="1"/>
            </p:cNvSpPr>
            <p:nvPr/>
          </p:nvSpPr>
          <p:spPr bwMode="auto">
            <a:xfrm>
              <a:off x="13854521" y="3034747"/>
              <a:ext cx="4278863" cy="276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9098" tIns="44549" rIns="89098" bIns="44549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强化管理</a:t>
              </a:r>
              <a:endPara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之间点击添加正文。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24347" y="2779798"/>
            <a:ext cx="1906442" cy="1301478"/>
            <a:chOff x="7115790" y="4369074"/>
            <a:chExt cx="5168224" cy="3455714"/>
          </a:xfrm>
        </p:grpSpPr>
        <p:sp>
          <p:nvSpPr>
            <p:cNvPr id="36" name="矩形 24"/>
            <p:cNvSpPr>
              <a:spLocks noChangeArrowheads="1"/>
            </p:cNvSpPr>
            <p:nvPr/>
          </p:nvSpPr>
          <p:spPr bwMode="auto">
            <a:xfrm>
              <a:off x="8124233" y="4369074"/>
              <a:ext cx="4159781" cy="2762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9098" tIns="44549" rIns="89098" bIns="44549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创新思路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添加正文、温馨提示正文行距在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之间点击添加正文。</a:t>
              </a:r>
            </a:p>
          </p:txBody>
        </p:sp>
        <p:sp>
          <p:nvSpPr>
            <p:cNvPr id="37" name="TextBox 10"/>
            <p:cNvSpPr txBox="1"/>
            <p:nvPr/>
          </p:nvSpPr>
          <p:spPr>
            <a:xfrm>
              <a:off x="7115790" y="6762407"/>
              <a:ext cx="1361050" cy="1062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Raavi" pitchFamily="34" charset="0"/>
                </a:rPr>
                <a:t>02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Raavi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24663" y="3741624"/>
            <a:ext cx="1902886" cy="1246872"/>
            <a:chOff x="12267399" y="6922934"/>
            <a:chExt cx="5158578" cy="3310723"/>
          </a:xfrm>
        </p:grpSpPr>
        <p:sp>
          <p:nvSpPr>
            <p:cNvPr id="39" name="矩形 24"/>
            <p:cNvSpPr>
              <a:spLocks noChangeArrowheads="1"/>
            </p:cNvSpPr>
            <p:nvPr/>
          </p:nvSpPr>
          <p:spPr bwMode="auto">
            <a:xfrm>
              <a:off x="12267399" y="7471620"/>
              <a:ext cx="4425270" cy="2762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9098" tIns="44549" rIns="89098" bIns="44549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利用资源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之间点击添加正文。</a:t>
              </a:r>
            </a:p>
          </p:txBody>
        </p:sp>
        <p:sp>
          <p:nvSpPr>
            <p:cNvPr id="40" name="TextBox 12"/>
            <p:cNvSpPr txBox="1"/>
            <p:nvPr/>
          </p:nvSpPr>
          <p:spPr>
            <a:xfrm>
              <a:off x="16064927" y="6922934"/>
              <a:ext cx="1361050" cy="1062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Raavi" pitchFamily="34" charset="0"/>
                </a:rPr>
                <a:t>03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Raavi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20477" y="4456539"/>
            <a:ext cx="1995125" cy="1313802"/>
            <a:chOff x="5478737" y="8821193"/>
            <a:chExt cx="5408638" cy="3488433"/>
          </a:xfrm>
        </p:grpSpPr>
        <p:sp>
          <p:nvSpPr>
            <p:cNvPr id="42" name="矩形 24"/>
            <p:cNvSpPr>
              <a:spLocks noChangeArrowheads="1"/>
            </p:cNvSpPr>
            <p:nvPr/>
          </p:nvSpPr>
          <p:spPr bwMode="auto">
            <a:xfrm>
              <a:off x="6529571" y="8821193"/>
              <a:ext cx="4357804" cy="276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9098" tIns="44549" rIns="89098" bIns="44549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加强沟通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之间点击添加正文。</a:t>
              </a:r>
            </a:p>
          </p:txBody>
        </p:sp>
        <p:sp>
          <p:nvSpPr>
            <p:cNvPr id="43" name="TextBox 14"/>
            <p:cNvSpPr txBox="1"/>
            <p:nvPr/>
          </p:nvSpPr>
          <p:spPr>
            <a:xfrm>
              <a:off x="5478737" y="11247246"/>
              <a:ext cx="1361051" cy="10623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Raavi" pitchFamily="34" charset="0"/>
                </a:rPr>
                <a:t>04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Raavi" pitchFamily="34" charset="0"/>
              </a:endParaRPr>
            </a:p>
          </p:txBody>
        </p:sp>
      </p:grpSp>
      <p:sp>
        <p:nvSpPr>
          <p:cNvPr id="44" name="燕尾形 43"/>
          <p:cNvSpPr/>
          <p:nvPr/>
        </p:nvSpPr>
        <p:spPr>
          <a:xfrm>
            <a:off x="6731003" y="3433142"/>
            <a:ext cx="262508" cy="357753"/>
          </a:xfrm>
          <a:prstGeom prst="chevron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燕尾形 44"/>
          <p:cNvSpPr/>
          <p:nvPr/>
        </p:nvSpPr>
        <p:spPr>
          <a:xfrm flipH="1">
            <a:off x="2142219" y="4005312"/>
            <a:ext cx="262508" cy="357753"/>
          </a:xfrm>
          <a:prstGeom prst="chevron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TextBox 17"/>
          <p:cNvSpPr txBox="1"/>
          <p:nvPr/>
        </p:nvSpPr>
        <p:spPr>
          <a:xfrm>
            <a:off x="7166112" y="3094417"/>
            <a:ext cx="1438336" cy="883620"/>
          </a:xfrm>
          <a:prstGeom prst="rect">
            <a:avLst/>
          </a:prstGeom>
          <a:noFill/>
        </p:spPr>
        <p:txBody>
          <a:bodyPr wrap="square" lIns="42970" tIns="21485" rIns="42970" bIns="214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18"/>
          <p:cNvSpPr txBox="1"/>
          <p:nvPr/>
        </p:nvSpPr>
        <p:spPr>
          <a:xfrm>
            <a:off x="773683" y="3741623"/>
            <a:ext cx="1357774" cy="1093677"/>
          </a:xfrm>
          <a:prstGeom prst="rect">
            <a:avLst/>
          </a:prstGeom>
          <a:noFill/>
        </p:spPr>
        <p:txBody>
          <a:bodyPr wrap="square" lIns="42970" tIns="21485" rIns="42970" bIns="214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226078" y="1395964"/>
            <a:ext cx="2703600" cy="454368"/>
            <a:chOff x="4323390" y="488102"/>
            <a:chExt cx="3598492" cy="604764"/>
          </a:xfrm>
        </p:grpSpPr>
        <p:sp>
          <p:nvSpPr>
            <p:cNvPr id="36" name="圆角矩形 35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文本框 1"/>
            <p:cNvSpPr txBox="1">
              <a:spLocks noChangeArrowheads="1"/>
            </p:cNvSpPr>
            <p:nvPr/>
          </p:nvSpPr>
          <p:spPr bwMode="auto">
            <a:xfrm>
              <a:off x="5200295" y="574493"/>
              <a:ext cx="2377406" cy="49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几种改善方法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79181" y="2366436"/>
            <a:ext cx="1898798" cy="3078788"/>
            <a:chOff x="4766734" y="1779800"/>
            <a:chExt cx="2527300" cy="4097867"/>
          </a:xfrm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grpSpPr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6115051" y="3365184"/>
              <a:ext cx="719667" cy="1054100"/>
            </a:xfrm>
            <a:custGeom>
              <a:avLst/>
              <a:gdLst>
                <a:gd name="T0" fmla="*/ 293 w 434"/>
                <a:gd name="T1" fmla="*/ 94 h 635"/>
                <a:gd name="T2" fmla="*/ 334 w 434"/>
                <a:gd name="T3" fmla="*/ 80 h 635"/>
                <a:gd name="T4" fmla="*/ 401 w 434"/>
                <a:gd name="T5" fmla="*/ 118 h 635"/>
                <a:gd name="T6" fmla="*/ 434 w 434"/>
                <a:gd name="T7" fmla="*/ 118 h 635"/>
                <a:gd name="T8" fmla="*/ 434 w 434"/>
                <a:gd name="T9" fmla="*/ 0 h 635"/>
                <a:gd name="T10" fmla="*/ 0 w 434"/>
                <a:gd name="T11" fmla="*/ 0 h 635"/>
                <a:gd name="T12" fmla="*/ 0 w 434"/>
                <a:gd name="T13" fmla="*/ 463 h 635"/>
                <a:gd name="T14" fmla="*/ 158 w 434"/>
                <a:gd name="T15" fmla="*/ 463 h 635"/>
                <a:gd name="T16" fmla="*/ 169 w 434"/>
                <a:gd name="T17" fmla="*/ 474 h 635"/>
                <a:gd name="T18" fmla="*/ 169 w 434"/>
                <a:gd name="T19" fmla="*/ 528 h 635"/>
                <a:gd name="T20" fmla="*/ 165 w 434"/>
                <a:gd name="T21" fmla="*/ 537 h 635"/>
                <a:gd name="T22" fmla="*/ 129 w 434"/>
                <a:gd name="T23" fmla="*/ 586 h 635"/>
                <a:gd name="T24" fmla="*/ 141 w 434"/>
                <a:gd name="T25" fmla="*/ 619 h 635"/>
                <a:gd name="T26" fmla="*/ 184 w 434"/>
                <a:gd name="T27" fmla="*/ 635 h 635"/>
                <a:gd name="T28" fmla="*/ 251 w 434"/>
                <a:gd name="T29" fmla="*/ 594 h 635"/>
                <a:gd name="T30" fmla="*/ 210 w 434"/>
                <a:gd name="T31" fmla="*/ 533 h 635"/>
                <a:gd name="T32" fmla="*/ 204 w 434"/>
                <a:gd name="T33" fmla="*/ 524 h 635"/>
                <a:gd name="T34" fmla="*/ 204 w 434"/>
                <a:gd name="T35" fmla="*/ 471 h 635"/>
                <a:gd name="T36" fmla="*/ 215 w 434"/>
                <a:gd name="T37" fmla="*/ 460 h 635"/>
                <a:gd name="T38" fmla="*/ 434 w 434"/>
                <a:gd name="T39" fmla="*/ 460 h 635"/>
                <a:gd name="T40" fmla="*/ 434 w 434"/>
                <a:gd name="T41" fmla="*/ 199 h 635"/>
                <a:gd name="T42" fmla="*/ 410 w 434"/>
                <a:gd name="T43" fmla="*/ 199 h 635"/>
                <a:gd name="T44" fmla="*/ 338 w 434"/>
                <a:gd name="T45" fmla="*/ 243 h 635"/>
                <a:gd name="T46" fmla="*/ 270 w 434"/>
                <a:gd name="T47" fmla="*/ 161 h 635"/>
                <a:gd name="T48" fmla="*/ 293 w 434"/>
                <a:gd name="T49" fmla="*/ 9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4" h="635">
                  <a:moveTo>
                    <a:pt x="293" y="94"/>
                  </a:moveTo>
                  <a:cubicBezTo>
                    <a:pt x="304" y="84"/>
                    <a:pt x="318" y="79"/>
                    <a:pt x="334" y="80"/>
                  </a:cubicBezTo>
                  <a:cubicBezTo>
                    <a:pt x="360" y="81"/>
                    <a:pt x="391" y="108"/>
                    <a:pt x="401" y="118"/>
                  </a:cubicBezTo>
                  <a:cubicBezTo>
                    <a:pt x="434" y="118"/>
                    <a:pt x="434" y="118"/>
                    <a:pt x="434" y="118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158" y="463"/>
                    <a:pt x="158" y="463"/>
                    <a:pt x="158" y="463"/>
                  </a:cubicBezTo>
                  <a:cubicBezTo>
                    <a:pt x="164" y="463"/>
                    <a:pt x="169" y="468"/>
                    <a:pt x="169" y="474"/>
                  </a:cubicBezTo>
                  <a:cubicBezTo>
                    <a:pt x="169" y="528"/>
                    <a:pt x="169" y="528"/>
                    <a:pt x="169" y="528"/>
                  </a:cubicBezTo>
                  <a:cubicBezTo>
                    <a:pt x="169" y="532"/>
                    <a:pt x="168" y="535"/>
                    <a:pt x="165" y="537"/>
                  </a:cubicBezTo>
                  <a:cubicBezTo>
                    <a:pt x="156" y="544"/>
                    <a:pt x="130" y="568"/>
                    <a:pt x="129" y="586"/>
                  </a:cubicBezTo>
                  <a:cubicBezTo>
                    <a:pt x="129" y="598"/>
                    <a:pt x="133" y="611"/>
                    <a:pt x="141" y="619"/>
                  </a:cubicBezTo>
                  <a:cubicBezTo>
                    <a:pt x="151" y="630"/>
                    <a:pt x="166" y="635"/>
                    <a:pt x="184" y="635"/>
                  </a:cubicBezTo>
                  <a:cubicBezTo>
                    <a:pt x="207" y="635"/>
                    <a:pt x="248" y="630"/>
                    <a:pt x="251" y="594"/>
                  </a:cubicBezTo>
                  <a:cubicBezTo>
                    <a:pt x="253" y="560"/>
                    <a:pt x="210" y="533"/>
                    <a:pt x="210" y="533"/>
                  </a:cubicBezTo>
                  <a:cubicBezTo>
                    <a:pt x="206" y="531"/>
                    <a:pt x="204" y="527"/>
                    <a:pt x="204" y="524"/>
                  </a:cubicBezTo>
                  <a:cubicBezTo>
                    <a:pt x="204" y="471"/>
                    <a:pt x="204" y="471"/>
                    <a:pt x="204" y="471"/>
                  </a:cubicBezTo>
                  <a:cubicBezTo>
                    <a:pt x="204" y="465"/>
                    <a:pt x="209" y="460"/>
                    <a:pt x="215" y="460"/>
                  </a:cubicBezTo>
                  <a:cubicBezTo>
                    <a:pt x="434" y="460"/>
                    <a:pt x="434" y="460"/>
                    <a:pt x="434" y="460"/>
                  </a:cubicBezTo>
                  <a:cubicBezTo>
                    <a:pt x="434" y="199"/>
                    <a:pt x="434" y="199"/>
                    <a:pt x="434" y="199"/>
                  </a:cubicBezTo>
                  <a:cubicBezTo>
                    <a:pt x="410" y="199"/>
                    <a:pt x="410" y="199"/>
                    <a:pt x="410" y="199"/>
                  </a:cubicBezTo>
                  <a:cubicBezTo>
                    <a:pt x="399" y="211"/>
                    <a:pt x="368" y="243"/>
                    <a:pt x="338" y="243"/>
                  </a:cubicBezTo>
                  <a:cubicBezTo>
                    <a:pt x="305" y="243"/>
                    <a:pt x="270" y="222"/>
                    <a:pt x="270" y="161"/>
                  </a:cubicBezTo>
                  <a:cubicBezTo>
                    <a:pt x="270" y="124"/>
                    <a:pt x="282" y="104"/>
                    <a:pt x="293" y="9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5357285" y="3365184"/>
              <a:ext cx="721783" cy="768349"/>
            </a:xfrm>
            <a:custGeom>
              <a:avLst/>
              <a:gdLst>
                <a:gd name="T0" fmla="*/ 434 w 434"/>
                <a:gd name="T1" fmla="*/ 0 h 463"/>
                <a:gd name="T2" fmla="*/ 1 w 434"/>
                <a:gd name="T3" fmla="*/ 0 h 463"/>
                <a:gd name="T4" fmla="*/ 1 w 434"/>
                <a:gd name="T5" fmla="*/ 113 h 463"/>
                <a:gd name="T6" fmla="*/ 31 w 434"/>
                <a:gd name="T7" fmla="*/ 113 h 463"/>
                <a:gd name="T8" fmla="*/ 103 w 434"/>
                <a:gd name="T9" fmla="*/ 70 h 463"/>
                <a:gd name="T10" fmla="*/ 165 w 434"/>
                <a:gd name="T11" fmla="*/ 154 h 463"/>
                <a:gd name="T12" fmla="*/ 145 w 434"/>
                <a:gd name="T13" fmla="*/ 219 h 463"/>
                <a:gd name="T14" fmla="*/ 100 w 434"/>
                <a:gd name="T15" fmla="*/ 234 h 463"/>
                <a:gd name="T16" fmla="*/ 33 w 434"/>
                <a:gd name="T17" fmla="*/ 192 h 463"/>
                <a:gd name="T18" fmla="*/ 0 w 434"/>
                <a:gd name="T19" fmla="*/ 192 h 463"/>
                <a:gd name="T20" fmla="*/ 0 w 434"/>
                <a:gd name="T21" fmla="*/ 442 h 463"/>
                <a:gd name="T22" fmla="*/ 8 w 434"/>
                <a:gd name="T23" fmla="*/ 463 h 463"/>
                <a:gd name="T24" fmla="*/ 434 w 434"/>
                <a:gd name="T25" fmla="*/ 463 h 463"/>
                <a:gd name="T26" fmla="*/ 434 w 434"/>
                <a:gd name="T2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4" h="463">
                  <a:moveTo>
                    <a:pt x="4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31" y="113"/>
                    <a:pt x="31" y="113"/>
                    <a:pt x="31" y="113"/>
                  </a:cubicBezTo>
                  <a:cubicBezTo>
                    <a:pt x="39" y="99"/>
                    <a:pt x="60" y="69"/>
                    <a:pt x="103" y="70"/>
                  </a:cubicBezTo>
                  <a:cubicBezTo>
                    <a:pt x="165" y="72"/>
                    <a:pt x="165" y="134"/>
                    <a:pt x="165" y="154"/>
                  </a:cubicBezTo>
                  <a:cubicBezTo>
                    <a:pt x="165" y="184"/>
                    <a:pt x="158" y="205"/>
                    <a:pt x="145" y="219"/>
                  </a:cubicBezTo>
                  <a:cubicBezTo>
                    <a:pt x="133" y="229"/>
                    <a:pt x="118" y="234"/>
                    <a:pt x="100" y="234"/>
                  </a:cubicBezTo>
                  <a:cubicBezTo>
                    <a:pt x="62" y="233"/>
                    <a:pt x="42" y="209"/>
                    <a:pt x="33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3" y="449"/>
                    <a:pt x="6" y="456"/>
                    <a:pt x="8" y="463"/>
                  </a:cubicBezTo>
                  <a:cubicBezTo>
                    <a:pt x="434" y="463"/>
                    <a:pt x="434" y="463"/>
                    <a:pt x="434" y="463"/>
                  </a:cubicBezTo>
                  <a:lnTo>
                    <a:pt x="434" y="0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5359401" y="1779800"/>
              <a:ext cx="1847851" cy="1024467"/>
            </a:xfrm>
            <a:custGeom>
              <a:avLst/>
              <a:gdLst>
                <a:gd name="T0" fmla="*/ 0 w 1114"/>
                <a:gd name="T1" fmla="*/ 445 h 616"/>
                <a:gd name="T2" fmla="*/ 186 w 1114"/>
                <a:gd name="T3" fmla="*/ 445 h 616"/>
                <a:gd name="T4" fmla="*/ 198 w 1114"/>
                <a:gd name="T5" fmla="*/ 456 h 616"/>
                <a:gd name="T6" fmla="*/ 198 w 1114"/>
                <a:gd name="T7" fmla="*/ 511 h 616"/>
                <a:gd name="T8" fmla="*/ 193 w 1114"/>
                <a:gd name="T9" fmla="*/ 521 h 616"/>
                <a:gd name="T10" fmla="*/ 161 w 1114"/>
                <a:gd name="T11" fmla="*/ 565 h 616"/>
                <a:gd name="T12" fmla="*/ 214 w 1114"/>
                <a:gd name="T13" fmla="*/ 616 h 616"/>
                <a:gd name="T14" fmla="*/ 279 w 1114"/>
                <a:gd name="T15" fmla="*/ 571 h 616"/>
                <a:gd name="T16" fmla="*/ 240 w 1114"/>
                <a:gd name="T17" fmla="*/ 519 h 616"/>
                <a:gd name="T18" fmla="*/ 233 w 1114"/>
                <a:gd name="T19" fmla="*/ 508 h 616"/>
                <a:gd name="T20" fmla="*/ 234 w 1114"/>
                <a:gd name="T21" fmla="*/ 458 h 616"/>
                <a:gd name="T22" fmla="*/ 245 w 1114"/>
                <a:gd name="T23" fmla="*/ 448 h 616"/>
                <a:gd name="T24" fmla="*/ 647 w 1114"/>
                <a:gd name="T25" fmla="*/ 448 h 616"/>
                <a:gd name="T26" fmla="*/ 647 w 1114"/>
                <a:gd name="T27" fmla="*/ 412 h 616"/>
                <a:gd name="T28" fmla="*/ 605 w 1114"/>
                <a:gd name="T29" fmla="*/ 339 h 616"/>
                <a:gd name="T30" fmla="*/ 683 w 1114"/>
                <a:gd name="T31" fmla="*/ 279 h 616"/>
                <a:gd name="T32" fmla="*/ 767 w 1114"/>
                <a:gd name="T33" fmla="*/ 338 h 616"/>
                <a:gd name="T34" fmla="*/ 728 w 1114"/>
                <a:gd name="T35" fmla="*/ 413 h 616"/>
                <a:gd name="T36" fmla="*/ 728 w 1114"/>
                <a:gd name="T37" fmla="*/ 446 h 616"/>
                <a:gd name="T38" fmla="*/ 1114 w 1114"/>
                <a:gd name="T39" fmla="*/ 446 h 616"/>
                <a:gd name="T40" fmla="*/ 952 w 1114"/>
                <a:gd name="T41" fmla="*/ 204 h 616"/>
                <a:gd name="T42" fmla="*/ 460 w 1114"/>
                <a:gd name="T43" fmla="*/ 2 h 616"/>
                <a:gd name="T44" fmla="*/ 0 w 1114"/>
                <a:gd name="T45" fmla="*/ 148 h 616"/>
                <a:gd name="T46" fmla="*/ 0 w 1114"/>
                <a:gd name="T47" fmla="*/ 44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4" h="616">
                  <a:moveTo>
                    <a:pt x="0" y="445"/>
                  </a:moveTo>
                  <a:cubicBezTo>
                    <a:pt x="186" y="445"/>
                    <a:pt x="186" y="445"/>
                    <a:pt x="186" y="445"/>
                  </a:cubicBezTo>
                  <a:cubicBezTo>
                    <a:pt x="193" y="445"/>
                    <a:pt x="198" y="449"/>
                    <a:pt x="198" y="456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8" y="515"/>
                    <a:pt x="196" y="519"/>
                    <a:pt x="193" y="521"/>
                  </a:cubicBezTo>
                  <a:cubicBezTo>
                    <a:pt x="184" y="526"/>
                    <a:pt x="161" y="546"/>
                    <a:pt x="161" y="565"/>
                  </a:cubicBezTo>
                  <a:cubicBezTo>
                    <a:pt x="161" y="591"/>
                    <a:pt x="179" y="616"/>
                    <a:pt x="214" y="616"/>
                  </a:cubicBezTo>
                  <a:cubicBezTo>
                    <a:pt x="249" y="616"/>
                    <a:pt x="278" y="597"/>
                    <a:pt x="279" y="571"/>
                  </a:cubicBezTo>
                  <a:cubicBezTo>
                    <a:pt x="280" y="534"/>
                    <a:pt x="240" y="519"/>
                    <a:pt x="240" y="519"/>
                  </a:cubicBezTo>
                  <a:cubicBezTo>
                    <a:pt x="236" y="517"/>
                    <a:pt x="233" y="513"/>
                    <a:pt x="233" y="508"/>
                  </a:cubicBezTo>
                  <a:cubicBezTo>
                    <a:pt x="234" y="458"/>
                    <a:pt x="234" y="458"/>
                    <a:pt x="234" y="458"/>
                  </a:cubicBezTo>
                  <a:cubicBezTo>
                    <a:pt x="235" y="452"/>
                    <a:pt x="239" y="448"/>
                    <a:pt x="245" y="448"/>
                  </a:cubicBezTo>
                  <a:cubicBezTo>
                    <a:pt x="647" y="448"/>
                    <a:pt x="647" y="448"/>
                    <a:pt x="647" y="448"/>
                  </a:cubicBezTo>
                  <a:cubicBezTo>
                    <a:pt x="647" y="412"/>
                    <a:pt x="647" y="412"/>
                    <a:pt x="647" y="412"/>
                  </a:cubicBezTo>
                  <a:cubicBezTo>
                    <a:pt x="634" y="404"/>
                    <a:pt x="605" y="380"/>
                    <a:pt x="605" y="339"/>
                  </a:cubicBezTo>
                  <a:cubicBezTo>
                    <a:pt x="605" y="298"/>
                    <a:pt x="646" y="279"/>
                    <a:pt x="683" y="279"/>
                  </a:cubicBezTo>
                  <a:cubicBezTo>
                    <a:pt x="722" y="279"/>
                    <a:pt x="767" y="294"/>
                    <a:pt x="767" y="338"/>
                  </a:cubicBezTo>
                  <a:cubicBezTo>
                    <a:pt x="767" y="378"/>
                    <a:pt x="739" y="404"/>
                    <a:pt x="728" y="413"/>
                  </a:cubicBezTo>
                  <a:cubicBezTo>
                    <a:pt x="728" y="446"/>
                    <a:pt x="728" y="446"/>
                    <a:pt x="728" y="446"/>
                  </a:cubicBezTo>
                  <a:cubicBezTo>
                    <a:pt x="1114" y="446"/>
                    <a:pt x="1114" y="446"/>
                    <a:pt x="1114" y="446"/>
                  </a:cubicBezTo>
                  <a:cubicBezTo>
                    <a:pt x="1079" y="356"/>
                    <a:pt x="1025" y="265"/>
                    <a:pt x="952" y="204"/>
                  </a:cubicBezTo>
                  <a:cubicBezTo>
                    <a:pt x="809" y="83"/>
                    <a:pt x="677" y="5"/>
                    <a:pt x="460" y="2"/>
                  </a:cubicBezTo>
                  <a:cubicBezTo>
                    <a:pt x="326" y="0"/>
                    <a:pt x="149" y="37"/>
                    <a:pt x="0" y="148"/>
                  </a:cubicBezTo>
                  <a:lnTo>
                    <a:pt x="0" y="445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6115051" y="2281451"/>
              <a:ext cx="990600" cy="1045633"/>
            </a:xfrm>
            <a:custGeom>
              <a:avLst/>
              <a:gdLst>
                <a:gd name="T0" fmla="*/ 434 w 598"/>
                <a:gd name="T1" fmla="*/ 422 h 631"/>
                <a:gd name="T2" fmla="*/ 445 w 598"/>
                <a:gd name="T3" fmla="*/ 411 h 631"/>
                <a:gd name="T4" fmla="*/ 492 w 598"/>
                <a:gd name="T5" fmla="*/ 411 h 631"/>
                <a:gd name="T6" fmla="*/ 501 w 598"/>
                <a:gd name="T7" fmla="*/ 415 h 631"/>
                <a:gd name="T8" fmla="*/ 556 w 598"/>
                <a:gd name="T9" fmla="*/ 451 h 631"/>
                <a:gd name="T10" fmla="*/ 598 w 598"/>
                <a:gd name="T11" fmla="*/ 389 h 631"/>
                <a:gd name="T12" fmla="*/ 557 w 598"/>
                <a:gd name="T13" fmla="*/ 334 h 631"/>
                <a:gd name="T14" fmla="*/ 499 w 598"/>
                <a:gd name="T15" fmla="*/ 374 h 631"/>
                <a:gd name="T16" fmla="*/ 491 w 598"/>
                <a:gd name="T17" fmla="*/ 377 h 631"/>
                <a:gd name="T18" fmla="*/ 441 w 598"/>
                <a:gd name="T19" fmla="*/ 377 h 631"/>
                <a:gd name="T20" fmla="*/ 430 w 598"/>
                <a:gd name="T21" fmla="*/ 366 h 631"/>
                <a:gd name="T22" fmla="*/ 430 w 598"/>
                <a:gd name="T23" fmla="*/ 167 h 631"/>
                <a:gd name="T24" fmla="*/ 262 w 598"/>
                <a:gd name="T25" fmla="*/ 167 h 631"/>
                <a:gd name="T26" fmla="*/ 251 w 598"/>
                <a:gd name="T27" fmla="*/ 156 h 631"/>
                <a:gd name="T28" fmla="*/ 251 w 598"/>
                <a:gd name="T29" fmla="*/ 107 h 631"/>
                <a:gd name="T30" fmla="*/ 256 w 598"/>
                <a:gd name="T31" fmla="*/ 98 h 631"/>
                <a:gd name="T32" fmla="*/ 290 w 598"/>
                <a:gd name="T33" fmla="*/ 37 h 631"/>
                <a:gd name="T34" fmla="*/ 228 w 598"/>
                <a:gd name="T35" fmla="*/ 0 h 631"/>
                <a:gd name="T36" fmla="*/ 172 w 598"/>
                <a:gd name="T37" fmla="*/ 38 h 631"/>
                <a:gd name="T38" fmla="*/ 208 w 598"/>
                <a:gd name="T39" fmla="*/ 96 h 631"/>
                <a:gd name="T40" fmla="*/ 214 w 598"/>
                <a:gd name="T41" fmla="*/ 105 h 631"/>
                <a:gd name="T42" fmla="*/ 214 w 598"/>
                <a:gd name="T43" fmla="*/ 158 h 631"/>
                <a:gd name="T44" fmla="*/ 203 w 598"/>
                <a:gd name="T45" fmla="*/ 169 h 631"/>
                <a:gd name="T46" fmla="*/ 0 w 598"/>
                <a:gd name="T47" fmla="*/ 169 h 631"/>
                <a:gd name="T48" fmla="*/ 0 w 598"/>
                <a:gd name="T49" fmla="*/ 631 h 631"/>
                <a:gd name="T50" fmla="*/ 434 w 598"/>
                <a:gd name="T51" fmla="*/ 631 h 631"/>
                <a:gd name="T52" fmla="*/ 434 w 598"/>
                <a:gd name="T53" fmla="*/ 422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8" h="631">
                  <a:moveTo>
                    <a:pt x="434" y="422"/>
                  </a:moveTo>
                  <a:cubicBezTo>
                    <a:pt x="434" y="416"/>
                    <a:pt x="439" y="411"/>
                    <a:pt x="445" y="411"/>
                  </a:cubicBezTo>
                  <a:cubicBezTo>
                    <a:pt x="492" y="411"/>
                    <a:pt x="492" y="411"/>
                    <a:pt x="492" y="411"/>
                  </a:cubicBezTo>
                  <a:cubicBezTo>
                    <a:pt x="496" y="411"/>
                    <a:pt x="499" y="413"/>
                    <a:pt x="501" y="415"/>
                  </a:cubicBezTo>
                  <a:cubicBezTo>
                    <a:pt x="509" y="425"/>
                    <a:pt x="533" y="451"/>
                    <a:pt x="556" y="451"/>
                  </a:cubicBezTo>
                  <a:cubicBezTo>
                    <a:pt x="587" y="451"/>
                    <a:pt x="598" y="419"/>
                    <a:pt x="598" y="389"/>
                  </a:cubicBezTo>
                  <a:cubicBezTo>
                    <a:pt x="598" y="356"/>
                    <a:pt x="583" y="336"/>
                    <a:pt x="557" y="334"/>
                  </a:cubicBezTo>
                  <a:cubicBezTo>
                    <a:pt x="540" y="333"/>
                    <a:pt x="513" y="358"/>
                    <a:pt x="499" y="374"/>
                  </a:cubicBezTo>
                  <a:cubicBezTo>
                    <a:pt x="497" y="376"/>
                    <a:pt x="494" y="377"/>
                    <a:pt x="491" y="377"/>
                  </a:cubicBezTo>
                  <a:cubicBezTo>
                    <a:pt x="441" y="377"/>
                    <a:pt x="441" y="377"/>
                    <a:pt x="441" y="377"/>
                  </a:cubicBezTo>
                  <a:cubicBezTo>
                    <a:pt x="435" y="377"/>
                    <a:pt x="430" y="372"/>
                    <a:pt x="430" y="366"/>
                  </a:cubicBezTo>
                  <a:cubicBezTo>
                    <a:pt x="430" y="167"/>
                    <a:pt x="430" y="167"/>
                    <a:pt x="430" y="167"/>
                  </a:cubicBezTo>
                  <a:cubicBezTo>
                    <a:pt x="262" y="167"/>
                    <a:pt x="262" y="167"/>
                    <a:pt x="262" y="167"/>
                  </a:cubicBezTo>
                  <a:cubicBezTo>
                    <a:pt x="255" y="167"/>
                    <a:pt x="251" y="162"/>
                    <a:pt x="251" y="156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3"/>
                    <a:pt x="252" y="100"/>
                    <a:pt x="256" y="98"/>
                  </a:cubicBezTo>
                  <a:cubicBezTo>
                    <a:pt x="256" y="97"/>
                    <a:pt x="290" y="75"/>
                    <a:pt x="290" y="37"/>
                  </a:cubicBezTo>
                  <a:cubicBezTo>
                    <a:pt x="290" y="2"/>
                    <a:pt x="239" y="0"/>
                    <a:pt x="228" y="0"/>
                  </a:cubicBezTo>
                  <a:cubicBezTo>
                    <a:pt x="207" y="0"/>
                    <a:pt x="172" y="8"/>
                    <a:pt x="172" y="38"/>
                  </a:cubicBezTo>
                  <a:cubicBezTo>
                    <a:pt x="172" y="76"/>
                    <a:pt x="207" y="95"/>
                    <a:pt x="208" y="96"/>
                  </a:cubicBezTo>
                  <a:cubicBezTo>
                    <a:pt x="212" y="97"/>
                    <a:pt x="214" y="101"/>
                    <a:pt x="214" y="105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64"/>
                    <a:pt x="209" y="169"/>
                    <a:pt x="203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631"/>
                    <a:pt x="0" y="631"/>
                    <a:pt x="0" y="631"/>
                  </a:cubicBezTo>
                  <a:cubicBezTo>
                    <a:pt x="434" y="631"/>
                    <a:pt x="434" y="631"/>
                    <a:pt x="434" y="631"/>
                  </a:cubicBezTo>
                  <a:lnTo>
                    <a:pt x="434" y="42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6599767" y="2560851"/>
              <a:ext cx="694267" cy="1504949"/>
            </a:xfrm>
            <a:custGeom>
              <a:avLst/>
              <a:gdLst>
                <a:gd name="T0" fmla="*/ 161 w 419"/>
                <a:gd name="T1" fmla="*/ 0 h 906"/>
                <a:gd name="T2" fmla="*/ 161 w 419"/>
                <a:gd name="T3" fmla="*/ 186 h 906"/>
                <a:gd name="T4" fmla="*/ 194 w 419"/>
                <a:gd name="T5" fmla="*/ 186 h 906"/>
                <a:gd name="T6" fmla="*/ 266 w 419"/>
                <a:gd name="T7" fmla="*/ 143 h 906"/>
                <a:gd name="T8" fmla="*/ 328 w 419"/>
                <a:gd name="T9" fmla="*/ 220 h 906"/>
                <a:gd name="T10" fmla="*/ 264 w 419"/>
                <a:gd name="T11" fmla="*/ 304 h 906"/>
                <a:gd name="T12" fmla="*/ 195 w 419"/>
                <a:gd name="T13" fmla="*/ 264 h 906"/>
                <a:gd name="T14" fmla="*/ 164 w 419"/>
                <a:gd name="T15" fmla="*/ 264 h 906"/>
                <a:gd name="T16" fmla="*/ 164 w 419"/>
                <a:gd name="T17" fmla="*/ 613 h 906"/>
                <a:gd name="T18" fmla="*/ 153 w 419"/>
                <a:gd name="T19" fmla="*/ 624 h 906"/>
                <a:gd name="T20" fmla="*/ 105 w 419"/>
                <a:gd name="T21" fmla="*/ 624 h 906"/>
                <a:gd name="T22" fmla="*/ 97 w 419"/>
                <a:gd name="T23" fmla="*/ 621 h 906"/>
                <a:gd name="T24" fmla="*/ 41 w 419"/>
                <a:gd name="T25" fmla="*/ 586 h 906"/>
                <a:gd name="T26" fmla="*/ 16 w 419"/>
                <a:gd name="T27" fmla="*/ 594 h 906"/>
                <a:gd name="T28" fmla="*/ 0 w 419"/>
                <a:gd name="T29" fmla="*/ 645 h 906"/>
                <a:gd name="T30" fmla="*/ 46 w 419"/>
                <a:gd name="T31" fmla="*/ 705 h 906"/>
                <a:gd name="T32" fmla="*/ 104 w 419"/>
                <a:gd name="T33" fmla="*/ 665 h 906"/>
                <a:gd name="T34" fmla="*/ 113 w 419"/>
                <a:gd name="T35" fmla="*/ 661 h 906"/>
                <a:gd name="T36" fmla="*/ 153 w 419"/>
                <a:gd name="T37" fmla="*/ 661 h 906"/>
                <a:gd name="T38" fmla="*/ 164 w 419"/>
                <a:gd name="T39" fmla="*/ 672 h 906"/>
                <a:gd name="T40" fmla="*/ 164 w 419"/>
                <a:gd name="T41" fmla="*/ 906 h 906"/>
                <a:gd name="T42" fmla="*/ 318 w 419"/>
                <a:gd name="T43" fmla="*/ 573 h 906"/>
                <a:gd name="T44" fmla="*/ 419 w 419"/>
                <a:gd name="T45" fmla="*/ 210 h 906"/>
                <a:gd name="T46" fmla="*/ 376 w 419"/>
                <a:gd name="T47" fmla="*/ 0 h 906"/>
                <a:gd name="T48" fmla="*/ 161 w 419"/>
                <a:gd name="T49" fmla="*/ 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9" h="906">
                  <a:moveTo>
                    <a:pt x="161" y="0"/>
                  </a:moveTo>
                  <a:cubicBezTo>
                    <a:pt x="161" y="186"/>
                    <a:pt x="161" y="186"/>
                    <a:pt x="161" y="186"/>
                  </a:cubicBezTo>
                  <a:cubicBezTo>
                    <a:pt x="194" y="186"/>
                    <a:pt x="194" y="186"/>
                    <a:pt x="194" y="186"/>
                  </a:cubicBezTo>
                  <a:cubicBezTo>
                    <a:pt x="205" y="174"/>
                    <a:pt x="238" y="142"/>
                    <a:pt x="266" y="143"/>
                  </a:cubicBezTo>
                  <a:cubicBezTo>
                    <a:pt x="296" y="145"/>
                    <a:pt x="328" y="166"/>
                    <a:pt x="328" y="220"/>
                  </a:cubicBezTo>
                  <a:cubicBezTo>
                    <a:pt x="328" y="271"/>
                    <a:pt x="303" y="304"/>
                    <a:pt x="264" y="304"/>
                  </a:cubicBezTo>
                  <a:cubicBezTo>
                    <a:pt x="232" y="304"/>
                    <a:pt x="205" y="275"/>
                    <a:pt x="195" y="264"/>
                  </a:cubicBezTo>
                  <a:cubicBezTo>
                    <a:pt x="164" y="264"/>
                    <a:pt x="164" y="264"/>
                    <a:pt x="164" y="264"/>
                  </a:cubicBezTo>
                  <a:cubicBezTo>
                    <a:pt x="164" y="613"/>
                    <a:pt x="164" y="613"/>
                    <a:pt x="164" y="613"/>
                  </a:cubicBezTo>
                  <a:cubicBezTo>
                    <a:pt x="164" y="619"/>
                    <a:pt x="159" y="624"/>
                    <a:pt x="153" y="624"/>
                  </a:cubicBezTo>
                  <a:cubicBezTo>
                    <a:pt x="105" y="624"/>
                    <a:pt x="105" y="624"/>
                    <a:pt x="105" y="624"/>
                  </a:cubicBezTo>
                  <a:cubicBezTo>
                    <a:pt x="102" y="624"/>
                    <a:pt x="99" y="623"/>
                    <a:pt x="97" y="621"/>
                  </a:cubicBezTo>
                  <a:cubicBezTo>
                    <a:pt x="88" y="611"/>
                    <a:pt x="59" y="587"/>
                    <a:pt x="41" y="586"/>
                  </a:cubicBezTo>
                  <a:cubicBezTo>
                    <a:pt x="31" y="585"/>
                    <a:pt x="22" y="588"/>
                    <a:pt x="16" y="594"/>
                  </a:cubicBezTo>
                  <a:cubicBezTo>
                    <a:pt x="5" y="604"/>
                    <a:pt x="0" y="622"/>
                    <a:pt x="0" y="645"/>
                  </a:cubicBezTo>
                  <a:cubicBezTo>
                    <a:pt x="0" y="683"/>
                    <a:pt x="17" y="705"/>
                    <a:pt x="46" y="705"/>
                  </a:cubicBezTo>
                  <a:cubicBezTo>
                    <a:pt x="66" y="705"/>
                    <a:pt x="96" y="675"/>
                    <a:pt x="104" y="665"/>
                  </a:cubicBezTo>
                  <a:cubicBezTo>
                    <a:pt x="106" y="662"/>
                    <a:pt x="110" y="661"/>
                    <a:pt x="113" y="661"/>
                  </a:cubicBezTo>
                  <a:cubicBezTo>
                    <a:pt x="153" y="661"/>
                    <a:pt x="153" y="661"/>
                    <a:pt x="153" y="661"/>
                  </a:cubicBezTo>
                  <a:cubicBezTo>
                    <a:pt x="159" y="661"/>
                    <a:pt x="164" y="666"/>
                    <a:pt x="164" y="672"/>
                  </a:cubicBezTo>
                  <a:cubicBezTo>
                    <a:pt x="164" y="906"/>
                    <a:pt x="164" y="906"/>
                    <a:pt x="164" y="906"/>
                  </a:cubicBezTo>
                  <a:cubicBezTo>
                    <a:pt x="207" y="808"/>
                    <a:pt x="271" y="669"/>
                    <a:pt x="318" y="573"/>
                  </a:cubicBezTo>
                  <a:cubicBezTo>
                    <a:pt x="393" y="422"/>
                    <a:pt x="419" y="329"/>
                    <a:pt x="419" y="210"/>
                  </a:cubicBezTo>
                  <a:cubicBezTo>
                    <a:pt x="419" y="156"/>
                    <a:pt x="404" y="79"/>
                    <a:pt x="376" y="0"/>
                  </a:cubicBezTo>
                  <a:lnTo>
                    <a:pt x="161" y="0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5384801" y="4165284"/>
              <a:ext cx="1441451" cy="592667"/>
            </a:xfrm>
            <a:custGeom>
              <a:avLst/>
              <a:gdLst>
                <a:gd name="T0" fmla="*/ 665 w 868"/>
                <a:gd name="T1" fmla="*/ 0 h 358"/>
                <a:gd name="T2" fmla="*/ 665 w 868"/>
                <a:gd name="T3" fmla="*/ 36 h 358"/>
                <a:gd name="T4" fmla="*/ 712 w 868"/>
                <a:gd name="T5" fmla="*/ 114 h 358"/>
                <a:gd name="T6" fmla="*/ 623 w 868"/>
                <a:gd name="T7" fmla="*/ 175 h 358"/>
                <a:gd name="T8" fmla="*/ 564 w 868"/>
                <a:gd name="T9" fmla="*/ 153 h 358"/>
                <a:gd name="T10" fmla="*/ 546 w 868"/>
                <a:gd name="T11" fmla="*/ 103 h 358"/>
                <a:gd name="T12" fmla="*/ 586 w 868"/>
                <a:gd name="T13" fmla="*/ 41 h 358"/>
                <a:gd name="T14" fmla="*/ 586 w 868"/>
                <a:gd name="T15" fmla="*/ 3 h 358"/>
                <a:gd name="T16" fmla="*/ 0 w 868"/>
                <a:gd name="T17" fmla="*/ 3 h 358"/>
                <a:gd name="T18" fmla="*/ 26 w 868"/>
                <a:gd name="T19" fmla="*/ 104 h 358"/>
                <a:gd name="T20" fmla="*/ 167 w 868"/>
                <a:gd name="T21" fmla="*/ 358 h 358"/>
                <a:gd name="T22" fmla="*/ 701 w 868"/>
                <a:gd name="T23" fmla="*/ 358 h 358"/>
                <a:gd name="T24" fmla="*/ 822 w 868"/>
                <a:gd name="T25" fmla="*/ 241 h 358"/>
                <a:gd name="T26" fmla="*/ 845 w 868"/>
                <a:gd name="T27" fmla="*/ 51 h 358"/>
                <a:gd name="T28" fmla="*/ 868 w 868"/>
                <a:gd name="T29" fmla="*/ 0 h 358"/>
                <a:gd name="T30" fmla="*/ 665 w 868"/>
                <a:gd name="T3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8" h="358">
                  <a:moveTo>
                    <a:pt x="665" y="0"/>
                  </a:moveTo>
                  <a:cubicBezTo>
                    <a:pt x="665" y="36"/>
                    <a:pt x="665" y="36"/>
                    <a:pt x="665" y="36"/>
                  </a:cubicBezTo>
                  <a:cubicBezTo>
                    <a:pt x="679" y="46"/>
                    <a:pt x="715" y="75"/>
                    <a:pt x="712" y="114"/>
                  </a:cubicBezTo>
                  <a:cubicBezTo>
                    <a:pt x="709" y="152"/>
                    <a:pt x="675" y="175"/>
                    <a:pt x="623" y="175"/>
                  </a:cubicBezTo>
                  <a:cubicBezTo>
                    <a:pt x="592" y="175"/>
                    <a:pt x="574" y="163"/>
                    <a:pt x="564" y="153"/>
                  </a:cubicBezTo>
                  <a:cubicBezTo>
                    <a:pt x="552" y="139"/>
                    <a:pt x="545" y="121"/>
                    <a:pt x="546" y="103"/>
                  </a:cubicBezTo>
                  <a:cubicBezTo>
                    <a:pt x="548" y="77"/>
                    <a:pt x="575" y="51"/>
                    <a:pt x="586" y="41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45"/>
                    <a:pt x="27" y="81"/>
                    <a:pt x="26" y="104"/>
                  </a:cubicBezTo>
                  <a:cubicBezTo>
                    <a:pt x="18" y="303"/>
                    <a:pt x="126" y="358"/>
                    <a:pt x="167" y="358"/>
                  </a:cubicBezTo>
                  <a:cubicBezTo>
                    <a:pt x="315" y="358"/>
                    <a:pt x="651" y="358"/>
                    <a:pt x="701" y="358"/>
                  </a:cubicBezTo>
                  <a:cubicBezTo>
                    <a:pt x="750" y="358"/>
                    <a:pt x="800" y="291"/>
                    <a:pt x="822" y="241"/>
                  </a:cubicBezTo>
                  <a:cubicBezTo>
                    <a:pt x="844" y="190"/>
                    <a:pt x="830" y="88"/>
                    <a:pt x="845" y="51"/>
                  </a:cubicBezTo>
                  <a:cubicBezTo>
                    <a:pt x="849" y="43"/>
                    <a:pt x="857" y="25"/>
                    <a:pt x="868" y="0"/>
                  </a:cubicBezTo>
                  <a:lnTo>
                    <a:pt x="665" y="0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4766734" y="2052851"/>
              <a:ext cx="827617" cy="1962149"/>
            </a:xfrm>
            <a:custGeom>
              <a:avLst/>
              <a:gdLst>
                <a:gd name="T0" fmla="*/ 334 w 500"/>
                <a:gd name="T1" fmla="*/ 970 h 1182"/>
                <a:gd name="T2" fmla="*/ 346 w 500"/>
                <a:gd name="T3" fmla="*/ 959 h 1182"/>
                <a:gd name="T4" fmla="*/ 398 w 500"/>
                <a:gd name="T5" fmla="*/ 959 h 1182"/>
                <a:gd name="T6" fmla="*/ 409 w 500"/>
                <a:gd name="T7" fmla="*/ 967 h 1182"/>
                <a:gd name="T8" fmla="*/ 457 w 500"/>
                <a:gd name="T9" fmla="*/ 1001 h 1182"/>
                <a:gd name="T10" fmla="*/ 486 w 500"/>
                <a:gd name="T11" fmla="*/ 992 h 1182"/>
                <a:gd name="T12" fmla="*/ 500 w 500"/>
                <a:gd name="T13" fmla="*/ 943 h 1182"/>
                <a:gd name="T14" fmla="*/ 460 w 500"/>
                <a:gd name="T15" fmla="*/ 881 h 1182"/>
                <a:gd name="T16" fmla="*/ 405 w 500"/>
                <a:gd name="T17" fmla="*/ 917 h 1182"/>
                <a:gd name="T18" fmla="*/ 395 w 500"/>
                <a:gd name="T19" fmla="*/ 924 h 1182"/>
                <a:gd name="T20" fmla="*/ 347 w 500"/>
                <a:gd name="T21" fmla="*/ 924 h 1182"/>
                <a:gd name="T22" fmla="*/ 336 w 500"/>
                <a:gd name="T23" fmla="*/ 913 h 1182"/>
                <a:gd name="T24" fmla="*/ 336 w 500"/>
                <a:gd name="T25" fmla="*/ 783 h 1182"/>
                <a:gd name="T26" fmla="*/ 334 w 500"/>
                <a:gd name="T27" fmla="*/ 778 h 1182"/>
                <a:gd name="T28" fmla="*/ 336 w 500"/>
                <a:gd name="T29" fmla="*/ 772 h 1182"/>
                <a:gd name="T30" fmla="*/ 336 w 500"/>
                <a:gd name="T31" fmla="*/ 0 h 1182"/>
                <a:gd name="T32" fmla="*/ 134 w 500"/>
                <a:gd name="T33" fmla="*/ 281 h 1182"/>
                <a:gd name="T34" fmla="*/ 221 w 500"/>
                <a:gd name="T35" fmla="*/ 959 h 1182"/>
                <a:gd name="T36" fmla="*/ 334 w 500"/>
                <a:gd name="T37" fmla="*/ 1182 h 1182"/>
                <a:gd name="T38" fmla="*/ 334 w 500"/>
                <a:gd name="T39" fmla="*/ 97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0" h="1182">
                  <a:moveTo>
                    <a:pt x="334" y="970"/>
                  </a:moveTo>
                  <a:cubicBezTo>
                    <a:pt x="334" y="964"/>
                    <a:pt x="339" y="959"/>
                    <a:pt x="346" y="959"/>
                  </a:cubicBezTo>
                  <a:cubicBezTo>
                    <a:pt x="398" y="959"/>
                    <a:pt x="398" y="959"/>
                    <a:pt x="398" y="959"/>
                  </a:cubicBezTo>
                  <a:cubicBezTo>
                    <a:pt x="403" y="959"/>
                    <a:pt x="407" y="963"/>
                    <a:pt x="409" y="967"/>
                  </a:cubicBezTo>
                  <a:cubicBezTo>
                    <a:pt x="409" y="969"/>
                    <a:pt x="419" y="999"/>
                    <a:pt x="457" y="1001"/>
                  </a:cubicBezTo>
                  <a:cubicBezTo>
                    <a:pt x="470" y="1001"/>
                    <a:pt x="479" y="998"/>
                    <a:pt x="486" y="992"/>
                  </a:cubicBezTo>
                  <a:cubicBezTo>
                    <a:pt x="495" y="983"/>
                    <a:pt x="500" y="966"/>
                    <a:pt x="500" y="943"/>
                  </a:cubicBezTo>
                  <a:cubicBezTo>
                    <a:pt x="500" y="907"/>
                    <a:pt x="493" y="882"/>
                    <a:pt x="460" y="881"/>
                  </a:cubicBezTo>
                  <a:cubicBezTo>
                    <a:pt x="421" y="880"/>
                    <a:pt x="406" y="916"/>
                    <a:pt x="405" y="917"/>
                  </a:cubicBezTo>
                  <a:cubicBezTo>
                    <a:pt x="403" y="921"/>
                    <a:pt x="399" y="924"/>
                    <a:pt x="395" y="924"/>
                  </a:cubicBezTo>
                  <a:cubicBezTo>
                    <a:pt x="347" y="924"/>
                    <a:pt x="347" y="924"/>
                    <a:pt x="347" y="924"/>
                  </a:cubicBezTo>
                  <a:cubicBezTo>
                    <a:pt x="341" y="924"/>
                    <a:pt x="336" y="919"/>
                    <a:pt x="336" y="913"/>
                  </a:cubicBezTo>
                  <a:cubicBezTo>
                    <a:pt x="336" y="783"/>
                    <a:pt x="336" y="783"/>
                    <a:pt x="336" y="783"/>
                  </a:cubicBezTo>
                  <a:cubicBezTo>
                    <a:pt x="335" y="782"/>
                    <a:pt x="334" y="780"/>
                    <a:pt x="334" y="778"/>
                  </a:cubicBezTo>
                  <a:cubicBezTo>
                    <a:pt x="334" y="776"/>
                    <a:pt x="335" y="774"/>
                    <a:pt x="336" y="772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254" y="67"/>
                    <a:pt x="182" y="159"/>
                    <a:pt x="134" y="281"/>
                  </a:cubicBezTo>
                  <a:cubicBezTo>
                    <a:pt x="0" y="619"/>
                    <a:pt x="191" y="899"/>
                    <a:pt x="221" y="959"/>
                  </a:cubicBezTo>
                  <a:cubicBezTo>
                    <a:pt x="238" y="992"/>
                    <a:pt x="291" y="1088"/>
                    <a:pt x="334" y="1182"/>
                  </a:cubicBezTo>
                  <a:lnTo>
                    <a:pt x="334" y="97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5359401" y="2556617"/>
              <a:ext cx="719667" cy="770467"/>
            </a:xfrm>
            <a:custGeom>
              <a:avLst/>
              <a:gdLst>
                <a:gd name="T0" fmla="*/ 433 w 433"/>
                <a:gd name="T1" fmla="*/ 3 h 465"/>
                <a:gd name="T2" fmla="*/ 256 w 433"/>
                <a:gd name="T3" fmla="*/ 3 h 465"/>
                <a:gd name="T4" fmla="*/ 255 w 433"/>
                <a:gd name="T5" fmla="*/ 34 h 465"/>
                <a:gd name="T6" fmla="*/ 301 w 433"/>
                <a:gd name="T7" fmla="*/ 105 h 465"/>
                <a:gd name="T8" fmla="*/ 214 w 433"/>
                <a:gd name="T9" fmla="*/ 172 h 465"/>
                <a:gd name="T10" fmla="*/ 139 w 433"/>
                <a:gd name="T11" fmla="*/ 98 h 465"/>
                <a:gd name="T12" fmla="*/ 175 w 433"/>
                <a:gd name="T13" fmla="*/ 39 h 465"/>
                <a:gd name="T14" fmla="*/ 175 w 433"/>
                <a:gd name="T15" fmla="*/ 0 h 465"/>
                <a:gd name="T16" fmla="*/ 0 w 433"/>
                <a:gd name="T17" fmla="*/ 0 h 465"/>
                <a:gd name="T18" fmla="*/ 0 w 433"/>
                <a:gd name="T19" fmla="*/ 465 h 465"/>
                <a:gd name="T20" fmla="*/ 433 w 433"/>
                <a:gd name="T21" fmla="*/ 465 h 465"/>
                <a:gd name="T22" fmla="*/ 433 w 433"/>
                <a:gd name="T23" fmla="*/ 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3" h="465">
                  <a:moveTo>
                    <a:pt x="433" y="3"/>
                  </a:moveTo>
                  <a:cubicBezTo>
                    <a:pt x="256" y="3"/>
                    <a:pt x="256" y="3"/>
                    <a:pt x="256" y="3"/>
                  </a:cubicBezTo>
                  <a:cubicBezTo>
                    <a:pt x="255" y="34"/>
                    <a:pt x="255" y="34"/>
                    <a:pt x="255" y="34"/>
                  </a:cubicBezTo>
                  <a:cubicBezTo>
                    <a:pt x="270" y="42"/>
                    <a:pt x="302" y="63"/>
                    <a:pt x="301" y="105"/>
                  </a:cubicBezTo>
                  <a:cubicBezTo>
                    <a:pt x="300" y="142"/>
                    <a:pt x="261" y="172"/>
                    <a:pt x="214" y="172"/>
                  </a:cubicBezTo>
                  <a:cubicBezTo>
                    <a:pt x="165" y="172"/>
                    <a:pt x="139" y="134"/>
                    <a:pt x="139" y="98"/>
                  </a:cubicBezTo>
                  <a:cubicBezTo>
                    <a:pt x="139" y="70"/>
                    <a:pt x="164" y="47"/>
                    <a:pt x="175" y="39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433" y="465"/>
                    <a:pt x="433" y="465"/>
                    <a:pt x="433" y="465"/>
                  </a:cubicBezTo>
                  <a:lnTo>
                    <a:pt x="433" y="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25400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7" name="Group 29"/>
            <p:cNvGrpSpPr>
              <a:grpSpLocks/>
            </p:cNvGrpSpPr>
            <p:nvPr/>
          </p:nvGrpSpPr>
          <p:grpSpPr bwMode="auto">
            <a:xfrm>
              <a:off x="5562601" y="4808751"/>
              <a:ext cx="1066800" cy="1068916"/>
              <a:chOff x="0" y="0"/>
              <a:chExt cx="504" cy="505"/>
            </a:xfrm>
            <a:solidFill>
              <a:srgbClr val="EA5514"/>
            </a:solidFill>
            <a:effectLst/>
          </p:grpSpPr>
          <p:sp>
            <p:nvSpPr>
              <p:cNvPr id="48" name="Freeform 30"/>
              <p:cNvSpPr>
                <a:spLocks/>
              </p:cNvSpPr>
              <p:nvPr/>
            </p:nvSpPr>
            <p:spPr bwMode="auto">
              <a:xfrm>
                <a:off x="0" y="0"/>
                <a:ext cx="504" cy="463"/>
              </a:xfrm>
              <a:custGeom>
                <a:avLst/>
                <a:gdLst>
                  <a:gd name="T0" fmla="*/ 7 w 642"/>
                  <a:gd name="T1" fmla="*/ 0 h 589"/>
                  <a:gd name="T2" fmla="*/ 628 w 642"/>
                  <a:gd name="T3" fmla="*/ 0 h 589"/>
                  <a:gd name="T4" fmla="*/ 628 w 642"/>
                  <a:gd name="T5" fmla="*/ 51 h 589"/>
                  <a:gd name="T6" fmla="*/ 642 w 642"/>
                  <a:gd name="T7" fmla="*/ 82 h 589"/>
                  <a:gd name="T8" fmla="*/ 612 w 642"/>
                  <a:gd name="T9" fmla="*/ 129 h 589"/>
                  <a:gd name="T10" fmla="*/ 637 w 642"/>
                  <a:gd name="T11" fmla="*/ 171 h 589"/>
                  <a:gd name="T12" fmla="*/ 612 w 642"/>
                  <a:gd name="T13" fmla="*/ 225 h 589"/>
                  <a:gd name="T14" fmla="*/ 636 w 642"/>
                  <a:gd name="T15" fmla="*/ 261 h 589"/>
                  <a:gd name="T16" fmla="*/ 612 w 642"/>
                  <a:gd name="T17" fmla="*/ 306 h 589"/>
                  <a:gd name="T18" fmla="*/ 636 w 642"/>
                  <a:gd name="T19" fmla="*/ 347 h 589"/>
                  <a:gd name="T20" fmla="*/ 610 w 642"/>
                  <a:gd name="T21" fmla="*/ 394 h 589"/>
                  <a:gd name="T22" fmla="*/ 626 w 642"/>
                  <a:gd name="T23" fmla="*/ 424 h 589"/>
                  <a:gd name="T24" fmla="*/ 575 w 642"/>
                  <a:gd name="T25" fmla="*/ 495 h 589"/>
                  <a:gd name="T26" fmla="*/ 467 w 642"/>
                  <a:gd name="T27" fmla="*/ 589 h 589"/>
                  <a:gd name="T28" fmla="*/ 174 w 642"/>
                  <a:gd name="T29" fmla="*/ 589 h 589"/>
                  <a:gd name="T30" fmla="*/ 39 w 642"/>
                  <a:gd name="T31" fmla="*/ 476 h 589"/>
                  <a:gd name="T32" fmla="*/ 32 w 642"/>
                  <a:gd name="T33" fmla="*/ 429 h 589"/>
                  <a:gd name="T34" fmla="*/ 2 w 642"/>
                  <a:gd name="T35" fmla="*/ 389 h 589"/>
                  <a:gd name="T36" fmla="*/ 26 w 642"/>
                  <a:gd name="T37" fmla="*/ 355 h 589"/>
                  <a:gd name="T38" fmla="*/ 2 w 642"/>
                  <a:gd name="T39" fmla="*/ 295 h 589"/>
                  <a:gd name="T40" fmla="*/ 23 w 642"/>
                  <a:gd name="T41" fmla="*/ 258 h 589"/>
                  <a:gd name="T42" fmla="*/ 5 w 642"/>
                  <a:gd name="T43" fmla="*/ 214 h 589"/>
                  <a:gd name="T44" fmla="*/ 24 w 642"/>
                  <a:gd name="T45" fmla="*/ 168 h 589"/>
                  <a:gd name="T46" fmla="*/ 2 w 642"/>
                  <a:gd name="T47" fmla="*/ 120 h 589"/>
                  <a:gd name="T48" fmla="*/ 7 w 642"/>
                  <a:gd name="T49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42" h="589">
                    <a:moveTo>
                      <a:pt x="7" y="0"/>
                    </a:moveTo>
                    <a:cubicBezTo>
                      <a:pt x="628" y="0"/>
                      <a:pt x="628" y="0"/>
                      <a:pt x="628" y="0"/>
                    </a:cubicBezTo>
                    <a:cubicBezTo>
                      <a:pt x="628" y="51"/>
                      <a:pt x="628" y="51"/>
                      <a:pt x="628" y="51"/>
                    </a:cubicBezTo>
                    <a:cubicBezTo>
                      <a:pt x="628" y="51"/>
                      <a:pt x="642" y="62"/>
                      <a:pt x="642" y="82"/>
                    </a:cubicBezTo>
                    <a:cubicBezTo>
                      <a:pt x="642" y="101"/>
                      <a:pt x="612" y="115"/>
                      <a:pt x="612" y="129"/>
                    </a:cubicBezTo>
                    <a:cubicBezTo>
                      <a:pt x="612" y="144"/>
                      <a:pt x="637" y="152"/>
                      <a:pt x="637" y="171"/>
                    </a:cubicBezTo>
                    <a:cubicBezTo>
                      <a:pt x="637" y="190"/>
                      <a:pt x="610" y="206"/>
                      <a:pt x="612" y="225"/>
                    </a:cubicBezTo>
                    <a:cubicBezTo>
                      <a:pt x="613" y="244"/>
                      <a:pt x="637" y="246"/>
                      <a:pt x="636" y="261"/>
                    </a:cubicBezTo>
                    <a:cubicBezTo>
                      <a:pt x="634" y="277"/>
                      <a:pt x="612" y="292"/>
                      <a:pt x="612" y="306"/>
                    </a:cubicBezTo>
                    <a:cubicBezTo>
                      <a:pt x="612" y="320"/>
                      <a:pt x="636" y="331"/>
                      <a:pt x="636" y="347"/>
                    </a:cubicBezTo>
                    <a:cubicBezTo>
                      <a:pt x="636" y="363"/>
                      <a:pt x="612" y="378"/>
                      <a:pt x="610" y="394"/>
                    </a:cubicBezTo>
                    <a:cubicBezTo>
                      <a:pt x="609" y="409"/>
                      <a:pt x="626" y="413"/>
                      <a:pt x="626" y="424"/>
                    </a:cubicBezTo>
                    <a:cubicBezTo>
                      <a:pt x="626" y="435"/>
                      <a:pt x="618" y="459"/>
                      <a:pt x="575" y="495"/>
                    </a:cubicBezTo>
                    <a:cubicBezTo>
                      <a:pt x="532" y="532"/>
                      <a:pt x="467" y="589"/>
                      <a:pt x="467" y="589"/>
                    </a:cubicBezTo>
                    <a:cubicBezTo>
                      <a:pt x="174" y="589"/>
                      <a:pt x="174" y="589"/>
                      <a:pt x="174" y="589"/>
                    </a:cubicBezTo>
                    <a:cubicBezTo>
                      <a:pt x="39" y="476"/>
                      <a:pt x="39" y="476"/>
                      <a:pt x="39" y="476"/>
                    </a:cubicBezTo>
                    <a:cubicBezTo>
                      <a:pt x="35" y="462"/>
                      <a:pt x="35" y="438"/>
                      <a:pt x="32" y="429"/>
                    </a:cubicBezTo>
                    <a:cubicBezTo>
                      <a:pt x="29" y="419"/>
                      <a:pt x="2" y="405"/>
                      <a:pt x="2" y="389"/>
                    </a:cubicBezTo>
                    <a:cubicBezTo>
                      <a:pt x="2" y="373"/>
                      <a:pt x="26" y="366"/>
                      <a:pt x="26" y="355"/>
                    </a:cubicBezTo>
                    <a:cubicBezTo>
                      <a:pt x="26" y="344"/>
                      <a:pt x="0" y="316"/>
                      <a:pt x="2" y="295"/>
                    </a:cubicBezTo>
                    <a:cubicBezTo>
                      <a:pt x="4" y="274"/>
                      <a:pt x="21" y="269"/>
                      <a:pt x="23" y="258"/>
                    </a:cubicBezTo>
                    <a:cubicBezTo>
                      <a:pt x="24" y="247"/>
                      <a:pt x="5" y="230"/>
                      <a:pt x="5" y="214"/>
                    </a:cubicBezTo>
                    <a:cubicBezTo>
                      <a:pt x="5" y="198"/>
                      <a:pt x="24" y="182"/>
                      <a:pt x="24" y="168"/>
                    </a:cubicBezTo>
                    <a:cubicBezTo>
                      <a:pt x="24" y="153"/>
                      <a:pt x="4" y="144"/>
                      <a:pt x="2" y="120"/>
                    </a:cubicBezTo>
                    <a:cubicBezTo>
                      <a:pt x="0" y="96"/>
                      <a:pt x="7" y="0"/>
                      <a:pt x="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1"/>
                <a:tileRect/>
              </a:gradFill>
              <a:ln w="25400">
                <a:noFill/>
                <a:miter lim="800000"/>
                <a:headEnd/>
                <a:tailEnd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31"/>
              <p:cNvSpPr>
                <a:spLocks/>
              </p:cNvSpPr>
              <p:nvPr/>
            </p:nvSpPr>
            <p:spPr bwMode="auto">
              <a:xfrm>
                <a:off x="142" y="477"/>
                <a:ext cx="208" cy="28"/>
              </a:xfrm>
              <a:custGeom>
                <a:avLst/>
                <a:gdLst>
                  <a:gd name="T0" fmla="*/ 0 w 266"/>
                  <a:gd name="T1" fmla="*/ 0 h 36"/>
                  <a:gd name="T2" fmla="*/ 266 w 266"/>
                  <a:gd name="T3" fmla="*/ 0 h 36"/>
                  <a:gd name="T4" fmla="*/ 223 w 266"/>
                  <a:gd name="T5" fmla="*/ 36 h 36"/>
                  <a:gd name="T6" fmla="*/ 50 w 266"/>
                  <a:gd name="T7" fmla="*/ 36 h 36"/>
                  <a:gd name="T8" fmla="*/ 0 w 266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6">
                    <a:moveTo>
                      <a:pt x="0" y="0"/>
                    </a:moveTo>
                    <a:cubicBezTo>
                      <a:pt x="266" y="0"/>
                      <a:pt x="266" y="0"/>
                      <a:pt x="266" y="0"/>
                    </a:cubicBezTo>
                    <a:cubicBezTo>
                      <a:pt x="266" y="0"/>
                      <a:pt x="237" y="36"/>
                      <a:pt x="223" y="36"/>
                    </a:cubicBezTo>
                    <a:cubicBezTo>
                      <a:pt x="209" y="36"/>
                      <a:pt x="62" y="36"/>
                      <a:pt x="50" y="36"/>
                    </a:cubicBezTo>
                    <a:cubicBezTo>
                      <a:pt x="37" y="36"/>
                      <a:pt x="0" y="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0" name="Oval 36"/>
          <p:cNvSpPr>
            <a:spLocks noChangeArrowheads="1"/>
          </p:cNvSpPr>
          <p:nvPr/>
        </p:nvSpPr>
        <p:spPr bwMode="auto">
          <a:xfrm>
            <a:off x="6072745" y="2841932"/>
            <a:ext cx="562960" cy="561370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Oval 37"/>
          <p:cNvSpPr>
            <a:spLocks noChangeArrowheads="1"/>
          </p:cNvSpPr>
          <p:nvPr/>
        </p:nvSpPr>
        <p:spPr bwMode="auto">
          <a:xfrm>
            <a:off x="6072745" y="3645024"/>
            <a:ext cx="562960" cy="56296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Oval 38"/>
          <p:cNvSpPr>
            <a:spLocks noChangeArrowheads="1"/>
          </p:cNvSpPr>
          <p:nvPr/>
        </p:nvSpPr>
        <p:spPr bwMode="auto">
          <a:xfrm>
            <a:off x="6072745" y="4448117"/>
            <a:ext cx="562960" cy="562960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Oval 39"/>
          <p:cNvSpPr>
            <a:spLocks noChangeArrowheads="1"/>
          </p:cNvSpPr>
          <p:nvPr/>
        </p:nvSpPr>
        <p:spPr bwMode="auto">
          <a:xfrm>
            <a:off x="2513692" y="2841932"/>
            <a:ext cx="562960" cy="56137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Oval 40"/>
          <p:cNvSpPr>
            <a:spLocks noChangeArrowheads="1"/>
          </p:cNvSpPr>
          <p:nvPr/>
        </p:nvSpPr>
        <p:spPr bwMode="auto">
          <a:xfrm>
            <a:off x="2513692" y="3645024"/>
            <a:ext cx="562960" cy="562960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Oval 41"/>
          <p:cNvSpPr>
            <a:spLocks noChangeArrowheads="1"/>
          </p:cNvSpPr>
          <p:nvPr/>
        </p:nvSpPr>
        <p:spPr bwMode="auto">
          <a:xfrm>
            <a:off x="2513692" y="4448117"/>
            <a:ext cx="562960" cy="56296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780854" y="2841932"/>
            <a:ext cx="155597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57" name="Rectangle 43"/>
          <p:cNvSpPr>
            <a:spLocks noChangeArrowheads="1"/>
          </p:cNvSpPr>
          <p:nvPr/>
        </p:nvSpPr>
        <p:spPr bwMode="auto">
          <a:xfrm>
            <a:off x="780854" y="3721358"/>
            <a:ext cx="155790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58" name="Rectangle 44"/>
          <p:cNvSpPr>
            <a:spLocks noChangeArrowheads="1"/>
          </p:cNvSpPr>
          <p:nvPr/>
        </p:nvSpPr>
        <p:spPr bwMode="auto">
          <a:xfrm>
            <a:off x="780854" y="4527632"/>
            <a:ext cx="155790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59" name="Rectangle 45"/>
          <p:cNvSpPr>
            <a:spLocks noChangeArrowheads="1"/>
          </p:cNvSpPr>
          <p:nvPr/>
        </p:nvSpPr>
        <p:spPr bwMode="auto">
          <a:xfrm>
            <a:off x="6816998" y="2908724"/>
            <a:ext cx="157142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60" name="Rectangle 46"/>
          <p:cNvSpPr>
            <a:spLocks noChangeArrowheads="1"/>
          </p:cNvSpPr>
          <p:nvPr/>
        </p:nvSpPr>
        <p:spPr bwMode="auto">
          <a:xfrm>
            <a:off x="6816997" y="3721358"/>
            <a:ext cx="157142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61" name="Rectangle 47"/>
          <p:cNvSpPr>
            <a:spLocks noChangeArrowheads="1"/>
          </p:cNvSpPr>
          <p:nvPr/>
        </p:nvSpPr>
        <p:spPr bwMode="auto">
          <a:xfrm>
            <a:off x="6816997" y="4527632"/>
            <a:ext cx="157142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62" name="Rectangle 48"/>
          <p:cNvSpPr>
            <a:spLocks noChangeArrowheads="1"/>
          </p:cNvSpPr>
          <p:nvPr/>
        </p:nvSpPr>
        <p:spPr bwMode="auto">
          <a:xfrm>
            <a:off x="2541522" y="2949189"/>
            <a:ext cx="507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endParaRPr lang="zh-CN" altLang="zh-CN" sz="2400" b="1" dirty="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Rectangle 49"/>
          <p:cNvSpPr>
            <a:spLocks noChangeArrowheads="1"/>
          </p:cNvSpPr>
          <p:nvPr/>
        </p:nvSpPr>
        <p:spPr bwMode="auto">
          <a:xfrm>
            <a:off x="2539136" y="3753077"/>
            <a:ext cx="50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0" lang="zh-CN" altLang="zh-CN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50"/>
          <p:cNvSpPr>
            <a:spLocks noChangeArrowheads="1"/>
          </p:cNvSpPr>
          <p:nvPr/>
        </p:nvSpPr>
        <p:spPr bwMode="auto">
          <a:xfrm>
            <a:off x="2539136" y="4556170"/>
            <a:ext cx="507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3</a:t>
            </a:r>
            <a:endParaRPr lang="zh-CN" altLang="zh-CN" sz="2400" b="1" dirty="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Rectangle 51"/>
          <p:cNvSpPr>
            <a:spLocks noChangeArrowheads="1"/>
          </p:cNvSpPr>
          <p:nvPr/>
        </p:nvSpPr>
        <p:spPr bwMode="auto">
          <a:xfrm>
            <a:off x="6098189" y="2949189"/>
            <a:ext cx="50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kumimoji="0" lang="zh-CN" altLang="zh-CN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52"/>
          <p:cNvSpPr>
            <a:spLocks noChangeArrowheads="1"/>
          </p:cNvSpPr>
          <p:nvPr/>
        </p:nvSpPr>
        <p:spPr bwMode="auto">
          <a:xfrm>
            <a:off x="6098189" y="3753077"/>
            <a:ext cx="507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5</a:t>
            </a:r>
            <a:endParaRPr lang="zh-CN" altLang="zh-CN" sz="2400" b="1" dirty="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Rectangle 53"/>
          <p:cNvSpPr>
            <a:spLocks noChangeArrowheads="1"/>
          </p:cNvSpPr>
          <p:nvPr/>
        </p:nvSpPr>
        <p:spPr bwMode="auto">
          <a:xfrm>
            <a:off x="6098189" y="4556170"/>
            <a:ext cx="50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kumimoji="0" lang="zh-CN" altLang="zh-CN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1331640" y="1120812"/>
            <a:ext cx="7221400" cy="4612444"/>
            <a:chOff x="1921102" y="488102"/>
            <a:chExt cx="8737894" cy="5581057"/>
          </a:xfrm>
        </p:grpSpPr>
        <p:grpSp>
          <p:nvGrpSpPr>
            <p:cNvPr id="32" name="组合 31"/>
            <p:cNvGrpSpPr/>
            <p:nvPr/>
          </p:nvGrpSpPr>
          <p:grpSpPr>
            <a:xfrm>
              <a:off x="4296754" y="488102"/>
              <a:ext cx="3598492" cy="604764"/>
              <a:chOff x="4323390" y="488102"/>
              <a:chExt cx="3598492" cy="604764"/>
            </a:xfrm>
          </p:grpSpPr>
          <p:sp>
            <p:nvSpPr>
              <p:cNvPr id="33" name="圆角矩形 32"/>
              <p:cNvSpPr/>
              <p:nvPr/>
            </p:nvSpPr>
            <p:spPr bwMode="auto">
              <a:xfrm>
                <a:off x="4323390" y="488102"/>
                <a:ext cx="3598492" cy="6047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文本框 1"/>
              <p:cNvSpPr txBox="1">
                <a:spLocks noChangeArrowheads="1"/>
              </p:cNvSpPr>
              <p:nvPr/>
            </p:nvSpPr>
            <p:spPr bwMode="auto">
              <a:xfrm>
                <a:off x="5397666" y="578553"/>
                <a:ext cx="2377406" cy="4468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ct val="100000"/>
                  </a:lnSpc>
                  <a:buFontTx/>
                  <a:buNone/>
                  <a:defRPr sz="2400" b="1"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latin typeface="Bebas" pitchFamily="2" charset="0"/>
                    <a:ea typeface="微软雅黑" panose="020B0503020204020204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uLnTx/>
                    <a:uFillTx/>
                    <a:latin typeface="Bebas" pitchFamily="2" charset="0"/>
                    <a:ea typeface="微软雅黑" panose="020B0503020204020204" pitchFamily="34" charset="-122"/>
                  </a:rPr>
                  <a:t>总体思路</a:t>
                </a:r>
              </a:p>
            </p:txBody>
          </p:sp>
        </p:grpSp>
        <p:sp>
          <p:nvSpPr>
            <p:cNvPr id="35" name="AutoShape 7"/>
            <p:cNvSpPr>
              <a:spLocks noChangeArrowheads="1"/>
            </p:cNvSpPr>
            <p:nvPr/>
          </p:nvSpPr>
          <p:spPr bwMode="auto">
            <a:xfrm>
              <a:off x="4473835" y="2445548"/>
              <a:ext cx="3215107" cy="3215108"/>
            </a:xfrm>
            <a:custGeom>
              <a:avLst/>
              <a:gdLst>
                <a:gd name="G0" fmla="+- 9798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798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1 w 21600"/>
                <a:gd name="T15" fmla="*/ 10800 h 21600"/>
                <a:gd name="T16" fmla="*/ 10800 w 21600"/>
                <a:gd name="T17" fmla="*/ 1002 h 21600"/>
                <a:gd name="T18" fmla="*/ 21099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2" y="10800"/>
                  </a:moveTo>
                  <a:cubicBezTo>
                    <a:pt x="1002" y="5388"/>
                    <a:pt x="5388" y="1002"/>
                    <a:pt x="10800" y="1002"/>
                  </a:cubicBezTo>
                  <a:cubicBezTo>
                    <a:pt x="16211" y="1001"/>
                    <a:pt x="20597" y="5388"/>
                    <a:pt x="20598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4473835" y="2445548"/>
              <a:ext cx="3215107" cy="3215108"/>
            </a:xfrm>
            <a:custGeom>
              <a:avLst/>
              <a:gdLst>
                <a:gd name="G0" fmla="+- 9798 0 0"/>
                <a:gd name="G1" fmla="+- 5898240 0 0"/>
                <a:gd name="G2" fmla="+- 0 0 5898240"/>
                <a:gd name="T0" fmla="*/ 0 256 1"/>
                <a:gd name="T1" fmla="*/ 180 256 1"/>
                <a:gd name="G3" fmla="+- 5898240 T0 T1"/>
                <a:gd name="T2" fmla="*/ 0 256 1"/>
                <a:gd name="T3" fmla="*/ 90 256 1"/>
                <a:gd name="G4" fmla="+- 5898240 T2 T3"/>
                <a:gd name="G5" fmla="*/ G4 2 1"/>
                <a:gd name="T4" fmla="*/ 90 256 1"/>
                <a:gd name="T5" fmla="*/ 0 256 1"/>
                <a:gd name="G6" fmla="+- 5898240 T4 T5"/>
                <a:gd name="G7" fmla="*/ G6 2 1"/>
                <a:gd name="G8" fmla="abs 589824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5898240"/>
                <a:gd name="G21" fmla="sin G19 589824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5898240"/>
                <a:gd name="G29" fmla="sin 10800 5898240"/>
                <a:gd name="G30" fmla="sin 9798 5898240"/>
                <a:gd name="G31" fmla="+- G28 10800 0"/>
                <a:gd name="G32" fmla="+- G29 10800 0"/>
                <a:gd name="G33" fmla="+- G30 10800 0"/>
                <a:gd name="G34" fmla="?: G4 0 G31"/>
                <a:gd name="G35" fmla="?: 5898240 G34 0"/>
                <a:gd name="G36" fmla="?: G6 G35 G31"/>
                <a:gd name="G37" fmla="+- 21600 0 G36"/>
                <a:gd name="G38" fmla="?: G4 0 G33"/>
                <a:gd name="G39" fmla="?: 589824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0800 w 21600"/>
                <a:gd name="T15" fmla="*/ 21099 h 21600"/>
                <a:gd name="T16" fmla="*/ 10800 w 21600"/>
                <a:gd name="T17" fmla="*/ 20598 h 21600"/>
                <a:gd name="T18" fmla="*/ 10800 w 21600"/>
                <a:gd name="T19" fmla="*/ 2109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800" y="20598"/>
                  </a:moveTo>
                  <a:lnTo>
                    <a:pt x="10800" y="2160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AutoShape 9"/>
            <p:cNvSpPr>
              <a:spLocks noChangeArrowheads="1"/>
            </p:cNvSpPr>
            <p:nvPr/>
          </p:nvSpPr>
          <p:spPr bwMode="auto">
            <a:xfrm>
              <a:off x="4473835" y="2445548"/>
              <a:ext cx="3215107" cy="3215108"/>
            </a:xfrm>
            <a:custGeom>
              <a:avLst/>
              <a:gdLst>
                <a:gd name="G0" fmla="+- 9798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0"/>
                <a:gd name="G29" fmla="sin 10800 0"/>
                <a:gd name="G30" fmla="sin 9798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21099 w 21600"/>
                <a:gd name="T15" fmla="*/ 10800 h 21600"/>
                <a:gd name="T16" fmla="*/ 10800 w 21600"/>
                <a:gd name="T17" fmla="*/ 20598 h 21600"/>
                <a:gd name="T18" fmla="*/ 501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0598" y="10800"/>
                  </a:moveTo>
                  <a:cubicBezTo>
                    <a:pt x="20598" y="16211"/>
                    <a:pt x="16211" y="20598"/>
                    <a:pt x="10800" y="20598"/>
                  </a:cubicBezTo>
                  <a:cubicBezTo>
                    <a:pt x="5388" y="20598"/>
                    <a:pt x="1002" y="16211"/>
                    <a:pt x="1002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AutoShape 10"/>
            <p:cNvSpPr>
              <a:spLocks noChangeArrowheads="1"/>
            </p:cNvSpPr>
            <p:nvPr/>
          </p:nvSpPr>
          <p:spPr bwMode="auto">
            <a:xfrm>
              <a:off x="4473835" y="2445548"/>
              <a:ext cx="3215107" cy="3215108"/>
            </a:xfrm>
            <a:custGeom>
              <a:avLst/>
              <a:gdLst>
                <a:gd name="G0" fmla="+- 9798 0 0"/>
                <a:gd name="G1" fmla="+- 17694720 0 0"/>
                <a:gd name="G2" fmla="+- 0 0 17694720"/>
                <a:gd name="T0" fmla="*/ 0 256 1"/>
                <a:gd name="T1" fmla="*/ 180 256 1"/>
                <a:gd name="G3" fmla="+- 17694720 T0 T1"/>
                <a:gd name="T2" fmla="*/ 0 256 1"/>
                <a:gd name="T3" fmla="*/ 90 256 1"/>
                <a:gd name="G4" fmla="+- 17694720 T2 T3"/>
                <a:gd name="G5" fmla="*/ G4 2 1"/>
                <a:gd name="T4" fmla="*/ 90 256 1"/>
                <a:gd name="T5" fmla="*/ 0 256 1"/>
                <a:gd name="G6" fmla="+- 17694720 T4 T5"/>
                <a:gd name="G7" fmla="*/ G6 2 1"/>
                <a:gd name="G8" fmla="abs 1769472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17694720"/>
                <a:gd name="G21" fmla="sin G19 1769472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17694720"/>
                <a:gd name="G29" fmla="sin 10800 17694720"/>
                <a:gd name="G30" fmla="sin 9798 17694720"/>
                <a:gd name="G31" fmla="+- G28 10800 0"/>
                <a:gd name="G32" fmla="+- G29 10800 0"/>
                <a:gd name="G33" fmla="+- G30 10800 0"/>
                <a:gd name="G34" fmla="?: G4 0 G31"/>
                <a:gd name="G35" fmla="?: 17694720 G34 0"/>
                <a:gd name="G36" fmla="?: G6 G35 G31"/>
                <a:gd name="G37" fmla="+- 21600 0 G36"/>
                <a:gd name="G38" fmla="?: G4 0 G33"/>
                <a:gd name="G39" fmla="?: 1769472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0799 w 21600"/>
                <a:gd name="T15" fmla="*/ 501 h 21600"/>
                <a:gd name="T16" fmla="*/ 10800 w 21600"/>
                <a:gd name="T17" fmla="*/ 1002 h 21600"/>
                <a:gd name="T18" fmla="*/ 10801 w 21600"/>
                <a:gd name="T19" fmla="*/ 50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99" y="1002"/>
                  </a:moveTo>
                  <a:lnTo>
                    <a:pt x="10799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341157" y="3312871"/>
              <a:ext cx="1480463" cy="1480463"/>
              <a:chOff x="5589805" y="3181311"/>
              <a:chExt cx="1255899" cy="1255899"/>
            </a:xfrm>
            <a:noFill/>
          </p:grpSpPr>
          <p:sp>
            <p:nvSpPr>
              <p:cNvPr id="40" name="Oval 11"/>
              <p:cNvSpPr>
                <a:spLocks noChangeArrowheads="1"/>
              </p:cNvSpPr>
              <p:nvPr/>
            </p:nvSpPr>
            <p:spPr bwMode="auto">
              <a:xfrm>
                <a:off x="5589805" y="3181311"/>
                <a:ext cx="1255899" cy="1255899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1" name="Rectangle 12"/>
              <p:cNvSpPr>
                <a:spLocks noChangeArrowheads="1"/>
              </p:cNvSpPr>
              <p:nvPr/>
            </p:nvSpPr>
            <p:spPr bwMode="auto">
              <a:xfrm>
                <a:off x="5900531" y="3537133"/>
                <a:ext cx="888055" cy="600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添加</a:t>
                </a:r>
                <a:endParaRPr kumimoji="0" lang="en-US" altLang="zh-CN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标题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5563227" y="1974568"/>
              <a:ext cx="1036322" cy="1036322"/>
              <a:chOff x="5778190" y="2037632"/>
              <a:chExt cx="879128" cy="879128"/>
            </a:xfrm>
            <a:noFill/>
          </p:grpSpPr>
          <p:sp>
            <p:nvSpPr>
              <p:cNvPr id="43" name="Oval 13"/>
              <p:cNvSpPr>
                <a:spLocks noChangeArrowheads="1"/>
              </p:cNvSpPr>
              <p:nvPr/>
            </p:nvSpPr>
            <p:spPr bwMode="auto">
              <a:xfrm>
                <a:off x="5778190" y="2037632"/>
                <a:ext cx="879128" cy="879128"/>
              </a:xfrm>
              <a:prstGeom prst="ellipse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14"/>
              <p:cNvSpPr>
                <a:spLocks noChangeArrowheads="1"/>
              </p:cNvSpPr>
              <p:nvPr/>
            </p:nvSpPr>
            <p:spPr bwMode="auto">
              <a:xfrm>
                <a:off x="5906934" y="2166377"/>
                <a:ext cx="621638" cy="621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970" tIns="13970" rIns="13970" bIns="1397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添加内容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7124191" y="3534941"/>
              <a:ext cx="1036322" cy="1036322"/>
              <a:chOff x="7110253" y="3369695"/>
              <a:chExt cx="879128" cy="879128"/>
            </a:xfrm>
            <a:solidFill>
              <a:srgbClr val="CB1B3D"/>
            </a:solidFill>
          </p:grpSpPr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>
                <a:off x="7110253" y="3369695"/>
                <a:ext cx="879128" cy="879128"/>
              </a:xfrm>
              <a:prstGeom prst="ellipse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7238998" y="3498440"/>
                <a:ext cx="621638" cy="62163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970" tIns="13970" rIns="13970" bIns="1397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5563227" y="5032837"/>
              <a:ext cx="1036322" cy="1036322"/>
              <a:chOff x="5778190" y="4701759"/>
              <a:chExt cx="879128" cy="879128"/>
            </a:xfrm>
            <a:noFill/>
          </p:grpSpPr>
          <p:sp>
            <p:nvSpPr>
              <p:cNvPr id="49" name="Oval 17"/>
              <p:cNvSpPr>
                <a:spLocks noChangeArrowheads="1"/>
              </p:cNvSpPr>
              <p:nvPr/>
            </p:nvSpPr>
            <p:spPr bwMode="auto">
              <a:xfrm>
                <a:off x="5778190" y="4701759"/>
                <a:ext cx="879128" cy="879128"/>
              </a:xfrm>
              <a:prstGeom prst="ellipse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Rectangle 18"/>
              <p:cNvSpPr>
                <a:spLocks noChangeArrowheads="1"/>
              </p:cNvSpPr>
              <p:nvPr/>
            </p:nvSpPr>
            <p:spPr bwMode="auto">
              <a:xfrm>
                <a:off x="5906935" y="4830504"/>
                <a:ext cx="621638" cy="621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970" tIns="13970" rIns="13970" bIns="1397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4018623" y="3534941"/>
              <a:ext cx="1036322" cy="1036322"/>
              <a:chOff x="4446127" y="3369695"/>
              <a:chExt cx="879128" cy="879128"/>
            </a:xfrm>
            <a:noFill/>
          </p:grpSpPr>
          <p:sp>
            <p:nvSpPr>
              <p:cNvPr id="52" name="Oval 19"/>
              <p:cNvSpPr>
                <a:spLocks noChangeArrowheads="1"/>
              </p:cNvSpPr>
              <p:nvPr/>
            </p:nvSpPr>
            <p:spPr bwMode="auto">
              <a:xfrm>
                <a:off x="4446127" y="3369695"/>
                <a:ext cx="879128" cy="879128"/>
              </a:xfrm>
              <a:prstGeom prst="ellipse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Rectangle 20"/>
              <p:cNvSpPr>
                <a:spLocks noChangeArrowheads="1"/>
              </p:cNvSpPr>
              <p:nvPr/>
            </p:nvSpPr>
            <p:spPr bwMode="auto">
              <a:xfrm>
                <a:off x="4574872" y="3498440"/>
                <a:ext cx="621638" cy="621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970" tIns="13970" rIns="13970" bIns="1397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54" name="TextBox 142"/>
            <p:cNvSpPr txBox="1"/>
            <p:nvPr/>
          </p:nvSpPr>
          <p:spPr>
            <a:xfrm>
              <a:off x="2148933" y="2052056"/>
              <a:ext cx="2358835" cy="107997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增加内容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文本单击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TextBox 144"/>
            <p:cNvSpPr txBox="1"/>
            <p:nvPr/>
          </p:nvSpPr>
          <p:spPr>
            <a:xfrm>
              <a:off x="7514246" y="2052056"/>
              <a:ext cx="2583726" cy="107997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增加内容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单击此处添加文本单击此处添加文本单击此处添加文本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146"/>
            <p:cNvSpPr txBox="1"/>
            <p:nvPr/>
          </p:nvSpPr>
          <p:spPr>
            <a:xfrm>
              <a:off x="1921102" y="4669730"/>
              <a:ext cx="2717245" cy="107997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增加内容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单击此处添加文本单击此处添加文本单击此处添加文本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TextBox 148"/>
            <p:cNvSpPr txBox="1"/>
            <p:nvPr/>
          </p:nvSpPr>
          <p:spPr>
            <a:xfrm>
              <a:off x="7840708" y="4669730"/>
              <a:ext cx="2818288" cy="107997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增加内容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单击此处添加文本单击此处添加文本单击此处添加文本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上箭头 57"/>
            <p:cNvSpPr/>
            <p:nvPr/>
          </p:nvSpPr>
          <p:spPr>
            <a:xfrm>
              <a:off x="5862654" y="3068005"/>
              <a:ext cx="437469" cy="150932"/>
            </a:xfrm>
            <a:prstGeom prst="upArrow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上箭头 58"/>
            <p:cNvSpPr/>
            <p:nvPr/>
          </p:nvSpPr>
          <p:spPr>
            <a:xfrm rot="10800000">
              <a:off x="5862654" y="4854351"/>
              <a:ext cx="437469" cy="150932"/>
            </a:xfrm>
            <a:prstGeom prst="upArrow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上箭头 59"/>
            <p:cNvSpPr/>
            <p:nvPr/>
          </p:nvSpPr>
          <p:spPr>
            <a:xfrm rot="5400000">
              <a:off x="6762787" y="3977637"/>
              <a:ext cx="437469" cy="150932"/>
            </a:xfrm>
            <a:prstGeom prst="upArrow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上箭头 60"/>
            <p:cNvSpPr/>
            <p:nvPr/>
          </p:nvSpPr>
          <p:spPr>
            <a:xfrm rot="16200000">
              <a:off x="4990562" y="3977636"/>
              <a:ext cx="437469" cy="150932"/>
            </a:xfrm>
            <a:prstGeom prst="upArrow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85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78900" y="1068334"/>
            <a:ext cx="2973960" cy="499805"/>
            <a:chOff x="4323390" y="488102"/>
            <a:chExt cx="3598492" cy="604764"/>
          </a:xfrm>
        </p:grpSpPr>
        <p:sp>
          <p:nvSpPr>
            <p:cNvPr id="18" name="圆角矩形 17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文本框 1"/>
            <p:cNvSpPr txBox="1">
              <a:spLocks noChangeArrowheads="1"/>
            </p:cNvSpPr>
            <p:nvPr/>
          </p:nvSpPr>
          <p:spPr bwMode="auto">
            <a:xfrm>
              <a:off x="5150016" y="578553"/>
              <a:ext cx="2377406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具体目标规划</a:t>
              </a:r>
            </a:p>
          </p:txBody>
        </p:sp>
      </p:grpSp>
      <p:sp>
        <p:nvSpPr>
          <p:cNvPr id="20" name="空心弧 40"/>
          <p:cNvSpPr>
            <a:spLocks noChangeArrowheads="1"/>
          </p:cNvSpPr>
          <p:nvPr/>
        </p:nvSpPr>
        <p:spPr bwMode="auto">
          <a:xfrm rot="5400000">
            <a:off x="867704" y="2713914"/>
            <a:ext cx="2680853" cy="2681893"/>
          </a:xfrm>
          <a:custGeom>
            <a:avLst/>
            <a:gdLst>
              <a:gd name="G0" fmla="+- 10531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531"/>
              <a:gd name="G18" fmla="*/ 10531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531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531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34 w 21600"/>
              <a:gd name="T15" fmla="*/ 10800 h 21600"/>
              <a:gd name="T16" fmla="*/ 10800 w 21600"/>
              <a:gd name="T17" fmla="*/ 269 h 21600"/>
              <a:gd name="T18" fmla="*/ 21466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noFill/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2647736" y="2746561"/>
            <a:ext cx="143613" cy="14316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510247" y="2277556"/>
            <a:ext cx="4165277" cy="69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增加内容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单击此处添加文本单击此处添加文本单击此处添加文本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162062" y="3297800"/>
            <a:ext cx="4226362" cy="69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增加内容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单击此处添加文本单击此处添加文本单击此处添加文本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椭圆 23"/>
          <p:cNvSpPr>
            <a:spLocks noChangeArrowheads="1"/>
          </p:cNvSpPr>
          <p:nvPr/>
        </p:nvSpPr>
        <p:spPr bwMode="auto">
          <a:xfrm>
            <a:off x="3342042" y="3444418"/>
            <a:ext cx="143613" cy="14316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3366634" y="4443312"/>
            <a:ext cx="143613" cy="14316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2595218" y="5225345"/>
            <a:ext cx="143613" cy="143169"/>
          </a:xfrm>
          <a:prstGeom prst="ellipse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162062" y="4211267"/>
            <a:ext cx="3750576" cy="67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增加内容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单击此处添加文本单击此处添加文本单击此处添加文本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3510247" y="5100691"/>
            <a:ext cx="4091850" cy="69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增加内容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单击此处添加文本单击此处添加文本单击此处添加文本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257085" y="3139002"/>
            <a:ext cx="1902091" cy="1902091"/>
            <a:chOff x="1608357" y="2637149"/>
            <a:chExt cx="2301530" cy="2301530"/>
          </a:xfrm>
        </p:grpSpPr>
        <p:sp>
          <p:nvSpPr>
            <p:cNvPr id="30" name="椭圆 29"/>
            <p:cNvSpPr>
              <a:spLocks noChangeArrowheads="1"/>
            </p:cNvSpPr>
            <p:nvPr/>
          </p:nvSpPr>
          <p:spPr bwMode="auto">
            <a:xfrm>
              <a:off x="1608357" y="2637149"/>
              <a:ext cx="2301530" cy="2301530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endParaRPr>
            </a:p>
          </p:txBody>
        </p:sp>
        <p:pic>
          <p:nvPicPr>
            <p:cNvPr id="31" name="Picture 4" descr="G:\PPT模板\2016\目标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141" y="3225933"/>
              <a:ext cx="1123963" cy="1123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35"/>
          <p:cNvCxnSpPr/>
          <p:nvPr/>
        </p:nvCxnSpPr>
        <p:spPr>
          <a:xfrm rot="5400000" flipH="1" flipV="1">
            <a:off x="3173866" y="4377234"/>
            <a:ext cx="660026" cy="582066"/>
          </a:xfrm>
          <a:prstGeom prst="bentConnector3">
            <a:avLst>
              <a:gd name="adj1" fmla="val 50000"/>
            </a:avLst>
          </a:prstGeom>
          <a:noFill/>
          <a:ln w="25400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26" name="Straight Connector 35"/>
          <p:cNvCxnSpPr/>
          <p:nvPr/>
        </p:nvCxnSpPr>
        <p:spPr>
          <a:xfrm rot="16200000" flipV="1">
            <a:off x="5624606" y="4366747"/>
            <a:ext cx="660026" cy="582066"/>
          </a:xfrm>
          <a:prstGeom prst="bentConnector3">
            <a:avLst>
              <a:gd name="adj1" fmla="val 50000"/>
            </a:avLst>
          </a:prstGeom>
          <a:noFill/>
          <a:ln w="25400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27" name="Straight Connector 35"/>
          <p:cNvCxnSpPr/>
          <p:nvPr/>
        </p:nvCxnSpPr>
        <p:spPr>
          <a:xfrm rot="16200000" flipH="1">
            <a:off x="6859474" y="2828229"/>
            <a:ext cx="660026" cy="613670"/>
          </a:xfrm>
          <a:prstGeom prst="bentConnector3">
            <a:avLst>
              <a:gd name="adj1" fmla="val 50000"/>
            </a:avLst>
          </a:prstGeom>
          <a:noFill/>
          <a:ln w="25400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28" name="Straight Connector 35"/>
          <p:cNvCxnSpPr/>
          <p:nvPr/>
        </p:nvCxnSpPr>
        <p:spPr>
          <a:xfrm rot="5400000">
            <a:off x="1619077" y="2831486"/>
            <a:ext cx="685332" cy="632461"/>
          </a:xfrm>
          <a:prstGeom prst="bentConnector3">
            <a:avLst>
              <a:gd name="adj1" fmla="val 50000"/>
            </a:avLst>
          </a:prstGeom>
          <a:noFill/>
          <a:ln w="25400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grpSp>
        <p:nvGrpSpPr>
          <p:cNvPr id="29" name="组合 28"/>
          <p:cNvGrpSpPr/>
          <p:nvPr/>
        </p:nvGrpSpPr>
        <p:grpSpPr>
          <a:xfrm>
            <a:off x="467544" y="3440285"/>
            <a:ext cx="2355932" cy="884317"/>
            <a:chOff x="2066155" y="1681970"/>
            <a:chExt cx="1450898" cy="774438"/>
          </a:xfrm>
          <a:solidFill>
            <a:sysClr val="window" lastClr="FFFFFF">
              <a:alpha val="30000"/>
            </a:sysClr>
          </a:solidFill>
          <a:effectLst/>
        </p:grpSpPr>
        <p:sp>
          <p:nvSpPr>
            <p:cNvPr id="30" name="Chevron 17"/>
            <p:cNvSpPr/>
            <p:nvPr/>
          </p:nvSpPr>
          <p:spPr>
            <a:xfrm>
              <a:off x="2066155" y="1681970"/>
              <a:ext cx="1450898" cy="774438"/>
            </a:xfrm>
            <a:prstGeom prst="chevr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Rectangle 5"/>
            <p:cNvSpPr/>
            <p:nvPr/>
          </p:nvSpPr>
          <p:spPr bwMode="auto">
            <a:xfrm>
              <a:off x="2711116" y="1917310"/>
              <a:ext cx="512666" cy="323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514826" y="3440285"/>
            <a:ext cx="2355932" cy="884317"/>
            <a:chOff x="3187496" y="1681970"/>
            <a:chExt cx="1450898" cy="774438"/>
          </a:xfrm>
          <a:solidFill>
            <a:srgbClr val="00B0F0">
              <a:alpha val="70000"/>
            </a:srgbClr>
          </a:solidFill>
          <a:effectLst/>
        </p:grpSpPr>
        <p:sp>
          <p:nvSpPr>
            <p:cNvPr id="33" name="Chevron 19"/>
            <p:cNvSpPr/>
            <p:nvPr/>
          </p:nvSpPr>
          <p:spPr>
            <a:xfrm>
              <a:off x="3187496" y="1681970"/>
              <a:ext cx="1450898" cy="774438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5"/>
            <p:cNvSpPr/>
            <p:nvPr/>
          </p:nvSpPr>
          <p:spPr bwMode="auto">
            <a:xfrm>
              <a:off x="3770922" y="1917310"/>
              <a:ext cx="398042" cy="323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调整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62107" y="3440285"/>
            <a:ext cx="2355932" cy="884317"/>
            <a:chOff x="4308837" y="1681970"/>
            <a:chExt cx="1450898" cy="774438"/>
          </a:xfrm>
          <a:solidFill>
            <a:sysClr val="window" lastClr="FFFFFF">
              <a:alpha val="30000"/>
            </a:sysClr>
          </a:solidFill>
          <a:effectLst/>
        </p:grpSpPr>
        <p:sp>
          <p:nvSpPr>
            <p:cNvPr id="36" name="Chevron 20"/>
            <p:cNvSpPr/>
            <p:nvPr/>
          </p:nvSpPr>
          <p:spPr>
            <a:xfrm>
              <a:off x="4308837" y="1681970"/>
              <a:ext cx="1450898" cy="774438"/>
            </a:xfrm>
            <a:prstGeom prst="chevr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Rectangle 5"/>
            <p:cNvSpPr/>
            <p:nvPr/>
          </p:nvSpPr>
          <p:spPr bwMode="auto">
            <a:xfrm>
              <a:off x="4933258" y="1915094"/>
              <a:ext cx="512666" cy="323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深化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09389" y="3440285"/>
            <a:ext cx="2355932" cy="884317"/>
            <a:chOff x="5437301" y="1681970"/>
            <a:chExt cx="1450898" cy="774438"/>
          </a:xfrm>
          <a:solidFill>
            <a:srgbClr val="00B0F0">
              <a:alpha val="70000"/>
            </a:srgbClr>
          </a:solidFill>
          <a:effectLst/>
        </p:grpSpPr>
        <p:sp>
          <p:nvSpPr>
            <p:cNvPr id="39" name="Chevron 20"/>
            <p:cNvSpPr/>
            <p:nvPr/>
          </p:nvSpPr>
          <p:spPr>
            <a:xfrm>
              <a:off x="5437301" y="1681970"/>
              <a:ext cx="1450898" cy="774438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5"/>
            <p:cNvSpPr/>
            <p:nvPr/>
          </p:nvSpPr>
          <p:spPr bwMode="auto">
            <a:xfrm>
              <a:off x="6017379" y="1911825"/>
              <a:ext cx="398042" cy="323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冲刺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20842" y="1205930"/>
            <a:ext cx="2703600" cy="454368"/>
            <a:chOff x="4323390" y="488102"/>
            <a:chExt cx="3598492" cy="604764"/>
          </a:xfrm>
        </p:grpSpPr>
        <p:sp>
          <p:nvSpPr>
            <p:cNvPr id="42" name="圆角矩形 41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文本框 1"/>
            <p:cNvSpPr txBox="1">
              <a:spLocks noChangeArrowheads="1"/>
            </p:cNvSpPr>
            <p:nvPr/>
          </p:nvSpPr>
          <p:spPr bwMode="auto">
            <a:xfrm>
              <a:off x="5150016" y="578553"/>
              <a:ext cx="2377406" cy="4915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计划实施阶段</a:t>
              </a:r>
            </a:p>
          </p:txBody>
        </p:sp>
      </p:grpSp>
      <p:sp>
        <p:nvSpPr>
          <p:cNvPr id="44" name="Rectangle 4"/>
          <p:cNvSpPr/>
          <p:nvPr/>
        </p:nvSpPr>
        <p:spPr bwMode="auto">
          <a:xfrm>
            <a:off x="1234471" y="2274020"/>
            <a:ext cx="208700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45" name="Rectangle 4"/>
          <p:cNvSpPr/>
          <p:nvPr/>
        </p:nvSpPr>
        <p:spPr bwMode="auto">
          <a:xfrm>
            <a:off x="2151522" y="5062149"/>
            <a:ext cx="212264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46" name="Rectangle 4"/>
          <p:cNvSpPr/>
          <p:nvPr/>
        </p:nvSpPr>
        <p:spPr bwMode="auto">
          <a:xfrm>
            <a:off x="5062178" y="5073557"/>
            <a:ext cx="2107074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5497786" y="2274020"/>
            <a:ext cx="214567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278614" y="2578862"/>
            <a:ext cx="2123484" cy="2791668"/>
            <a:chOff x="1035203" y="2649758"/>
            <a:chExt cx="2610093" cy="3431396"/>
          </a:xfrm>
        </p:grpSpPr>
        <p:sp>
          <p:nvSpPr>
            <p:cNvPr id="49" name="TextBox 200"/>
            <p:cNvSpPr txBox="1"/>
            <p:nvPr/>
          </p:nvSpPr>
          <p:spPr>
            <a:xfrm>
              <a:off x="1228748" y="2649758"/>
              <a:ext cx="2416548" cy="1097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定期交流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单击此处添加文本单击此处添加文本单击此处添加文本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TextBox 202"/>
            <p:cNvSpPr txBox="1"/>
            <p:nvPr/>
          </p:nvSpPr>
          <p:spPr>
            <a:xfrm>
              <a:off x="1035203" y="4984068"/>
              <a:ext cx="2536978" cy="1097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提高行动力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单击此处添加文本单击此处添加文本单击此处添加文本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31456" y="1263376"/>
            <a:ext cx="2927612" cy="492016"/>
            <a:chOff x="4323390" y="488102"/>
            <a:chExt cx="3598492" cy="604764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文本框 1"/>
            <p:cNvSpPr txBox="1">
              <a:spLocks noChangeArrowheads="1"/>
            </p:cNvSpPr>
            <p:nvPr/>
          </p:nvSpPr>
          <p:spPr bwMode="auto">
            <a:xfrm>
              <a:off x="5150016" y="578553"/>
              <a:ext cx="2377407" cy="4539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能力提升计划</a:t>
              </a:r>
            </a:p>
          </p:txBody>
        </p:sp>
      </p:grpSp>
      <p:sp>
        <p:nvSpPr>
          <p:cNvPr id="54" name="Oval 7"/>
          <p:cNvSpPr>
            <a:spLocks noChangeArrowheads="1"/>
          </p:cNvSpPr>
          <p:nvPr/>
        </p:nvSpPr>
        <p:spPr bwMode="auto">
          <a:xfrm>
            <a:off x="2905881" y="2390187"/>
            <a:ext cx="3189886" cy="3199053"/>
          </a:xfrm>
          <a:prstGeom prst="ellips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34"/>
          <p:cNvSpPr>
            <a:spLocks/>
          </p:cNvSpPr>
          <p:nvPr/>
        </p:nvSpPr>
        <p:spPr bwMode="auto">
          <a:xfrm>
            <a:off x="3291737" y="2806145"/>
            <a:ext cx="1108334" cy="1116733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Freeform 35"/>
          <p:cNvSpPr>
            <a:spLocks/>
          </p:cNvSpPr>
          <p:nvPr/>
        </p:nvSpPr>
        <p:spPr bwMode="auto">
          <a:xfrm>
            <a:off x="3291737" y="4057216"/>
            <a:ext cx="1108334" cy="1125126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Freeform 37"/>
          <p:cNvSpPr>
            <a:spLocks/>
          </p:cNvSpPr>
          <p:nvPr/>
        </p:nvSpPr>
        <p:spPr bwMode="auto">
          <a:xfrm>
            <a:off x="4584788" y="2806145"/>
            <a:ext cx="1125126" cy="1116733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Freeform 39"/>
          <p:cNvSpPr>
            <a:spLocks/>
          </p:cNvSpPr>
          <p:nvPr/>
        </p:nvSpPr>
        <p:spPr bwMode="auto">
          <a:xfrm>
            <a:off x="4584788" y="4057216"/>
            <a:ext cx="1125126" cy="1125126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896279" y="3452677"/>
            <a:ext cx="498825" cy="436617"/>
            <a:chOff x="5481877" y="3723806"/>
            <a:chExt cx="613134" cy="536669"/>
          </a:xfrm>
        </p:grpSpPr>
        <p:sp>
          <p:nvSpPr>
            <p:cNvPr id="60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Box 157"/>
            <p:cNvSpPr txBox="1"/>
            <p:nvPr/>
          </p:nvSpPr>
          <p:spPr>
            <a:xfrm>
              <a:off x="5512213" y="3804402"/>
              <a:ext cx="582798" cy="41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-151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600" b="1" i="0" u="none" strike="noStrike" kern="0" cap="none" spc="-151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51961" y="3452677"/>
            <a:ext cx="495391" cy="436617"/>
            <a:chOff x="6410728" y="3723806"/>
            <a:chExt cx="608913" cy="536669"/>
          </a:xfrm>
        </p:grpSpPr>
        <p:sp>
          <p:nvSpPr>
            <p:cNvPr id="64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160"/>
            <p:cNvSpPr txBox="1"/>
            <p:nvPr/>
          </p:nvSpPr>
          <p:spPr>
            <a:xfrm>
              <a:off x="6436843" y="3804402"/>
              <a:ext cx="582798" cy="41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-151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600" b="1" i="0" u="none" strike="noStrike" kern="0" cap="none" spc="-151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651961" y="4090805"/>
            <a:ext cx="495391" cy="436616"/>
            <a:chOff x="6410728" y="4508169"/>
            <a:chExt cx="608913" cy="536669"/>
          </a:xfrm>
        </p:grpSpPr>
        <p:sp>
          <p:nvSpPr>
            <p:cNvPr id="67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163"/>
            <p:cNvSpPr txBox="1"/>
            <p:nvPr/>
          </p:nvSpPr>
          <p:spPr>
            <a:xfrm>
              <a:off x="6436843" y="4584668"/>
              <a:ext cx="582798" cy="416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-151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600" b="1" i="0" u="none" strike="noStrike" kern="0" cap="none" spc="-151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896278" y="4090805"/>
            <a:ext cx="491108" cy="436616"/>
            <a:chOff x="5481877" y="4508169"/>
            <a:chExt cx="603649" cy="536669"/>
          </a:xfrm>
        </p:grpSpPr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166"/>
            <p:cNvSpPr txBox="1"/>
            <p:nvPr/>
          </p:nvSpPr>
          <p:spPr>
            <a:xfrm>
              <a:off x="5502728" y="4593622"/>
              <a:ext cx="582798" cy="416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-151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1600" b="1" i="0" u="none" strike="noStrike" kern="0" cap="none" spc="-151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TextBox 167"/>
          <p:cNvSpPr txBox="1"/>
          <p:nvPr/>
        </p:nvSpPr>
        <p:spPr>
          <a:xfrm>
            <a:off x="6668136" y="2626058"/>
            <a:ext cx="2224344" cy="89254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培训计划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此处添加文本单击此处添加文本单击此处添加文本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 flipH="1">
            <a:off x="5906516" y="2934278"/>
            <a:ext cx="729832" cy="378828"/>
            <a:chOff x="10968082" y="2834540"/>
            <a:chExt cx="1020322" cy="465639"/>
          </a:xfrm>
        </p:grpSpPr>
        <p:grpSp>
          <p:nvGrpSpPr>
            <p:cNvPr id="74" name="组合 73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77" name="直接连接符 76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cxnSp>
          <p:nvCxnSpPr>
            <p:cNvPr id="75" name="直接连接符 74"/>
            <p:cNvCxnSpPr/>
            <p:nvPr/>
          </p:nvCxnSpPr>
          <p:spPr>
            <a:xfrm>
              <a:off x="10978362" y="2834540"/>
              <a:ext cx="0" cy="465639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78" name="组合 77"/>
          <p:cNvGrpSpPr/>
          <p:nvPr/>
        </p:nvGrpSpPr>
        <p:grpSpPr>
          <a:xfrm flipH="1" flipV="1">
            <a:off x="5862849" y="4803513"/>
            <a:ext cx="734287" cy="378829"/>
            <a:chOff x="10961854" y="2834540"/>
            <a:chExt cx="1026550" cy="465639"/>
          </a:xfrm>
        </p:grpSpPr>
        <p:grpSp>
          <p:nvGrpSpPr>
            <p:cNvPr id="79" name="组合 78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81" name="直接连接符 80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82" name="直接连接符 81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cxnSp>
          <p:nvCxnSpPr>
            <p:cNvPr id="80" name="直接连接符 79"/>
            <p:cNvCxnSpPr/>
            <p:nvPr/>
          </p:nvCxnSpPr>
          <p:spPr>
            <a:xfrm>
              <a:off x="10961854" y="2834540"/>
              <a:ext cx="0" cy="465639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sp>
        <p:nvSpPr>
          <p:cNvPr id="83" name="TextBox 183"/>
          <p:cNvSpPr txBox="1"/>
          <p:nvPr/>
        </p:nvSpPr>
        <p:spPr>
          <a:xfrm>
            <a:off x="6657512" y="4556998"/>
            <a:ext cx="2185547" cy="89254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学习与深造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单击此处添加文本单击此处添加文本单击此处添加文本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2324019" y="2878235"/>
            <a:ext cx="830098" cy="2304112"/>
            <a:chOff x="3549321" y="3017729"/>
            <a:chExt cx="1020319" cy="2832113"/>
          </a:xfrm>
        </p:grpSpPr>
        <p:grpSp>
          <p:nvGrpSpPr>
            <p:cNvPr id="85" name="组合 84"/>
            <p:cNvGrpSpPr/>
            <p:nvPr/>
          </p:nvGrpSpPr>
          <p:grpSpPr>
            <a:xfrm flipH="1" flipV="1">
              <a:off x="3549321" y="3246116"/>
              <a:ext cx="1020319" cy="129717"/>
              <a:chOff x="3407502" y="4686698"/>
              <a:chExt cx="1055150" cy="60153"/>
            </a:xfrm>
          </p:grpSpPr>
          <p:cxnSp>
            <p:nvCxnSpPr>
              <p:cNvPr id="92" name="直接连接符 9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  <p:cxnSp>
            <p:nvCxnSpPr>
              <p:cNvPr id="93" name="直接连接符 92"/>
              <p:cNvCxnSpPr/>
              <p:nvPr/>
            </p:nvCxnSpPr>
            <p:spPr>
              <a:xfrm>
                <a:off x="3548254" y="4746851"/>
                <a:ext cx="914398" cy="0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  <p:cxnSp>
          <p:nvCxnSpPr>
            <p:cNvPr id="86" name="直接连接符 85"/>
            <p:cNvCxnSpPr/>
            <p:nvPr/>
          </p:nvCxnSpPr>
          <p:spPr>
            <a:xfrm>
              <a:off x="3574046" y="3017729"/>
              <a:ext cx="0" cy="465639"/>
            </a:xfrm>
            <a:prstGeom prst="line">
              <a:avLst/>
            </a:prstGeom>
            <a:noFill/>
            <a:ln w="15875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grpSp>
          <p:nvGrpSpPr>
            <p:cNvPr id="87" name="组合 86"/>
            <p:cNvGrpSpPr/>
            <p:nvPr/>
          </p:nvGrpSpPr>
          <p:grpSpPr>
            <a:xfrm flipV="1">
              <a:off x="3572179" y="5384202"/>
              <a:ext cx="994719" cy="465640"/>
              <a:chOff x="10968082" y="2834540"/>
              <a:chExt cx="1020322" cy="465639"/>
            </a:xfrm>
          </p:grpSpPr>
          <p:grpSp>
            <p:nvGrpSpPr>
              <p:cNvPr id="88" name="组合 87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90" name="直接连接符 89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noFill/>
                <a:ln w="15875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miter lim="800000"/>
                  <a:headEnd type="none" w="med" len="med"/>
                  <a:tailEnd type="none" w="med" len="med"/>
                </a:ln>
                <a:effectLst>
                  <a:outerShdw blurRad="50800" dist="50800" dir="8100000" algn="tr" rotWithShape="0">
                    <a:prstClr val="black">
                      <a:alpha val="20000"/>
                    </a:prstClr>
                  </a:outerShdw>
                </a:effectLst>
              </p:spPr>
            </p:cxnSp>
            <p:cxnSp>
              <p:nvCxnSpPr>
                <p:cNvPr id="91" name="直接连接符 90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noFill/>
                <a:ln w="15875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miter lim="800000"/>
                  <a:headEnd type="none" w="med" len="med"/>
                  <a:tailEnd type="none" w="med" len="med"/>
                </a:ln>
                <a:effectLst>
                  <a:outerShdw blurRad="50800" dist="50800" dir="8100000" algn="tr" rotWithShape="0">
                    <a:prstClr val="black">
                      <a:alpha val="20000"/>
                    </a:prstClr>
                  </a:outerShdw>
                </a:effectLst>
              </p:spPr>
            </p:cxnSp>
          </p:grpSp>
          <p:cxnSp>
            <p:nvCxnSpPr>
              <p:cNvPr id="89" name="直接连接符 88"/>
              <p:cNvCxnSpPr/>
              <p:nvPr/>
            </p:nvCxnSpPr>
            <p:spPr>
              <a:xfrm>
                <a:off x="10979781" y="2834540"/>
                <a:ext cx="0" cy="465639"/>
              </a:xfrm>
              <a:prstGeom prst="line">
                <a:avLst/>
              </a:prstGeom>
              <a:noFill/>
              <a:ln w="15875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miter lim="800000"/>
                <a:headEnd type="none" w="med" len="med"/>
                <a:tailEnd type="none" w="med" len="med"/>
              </a:ln>
              <a:effectLst>
                <a:outerShdw blurRad="50800" dist="50800" dir="8100000" algn="tr" rotWithShape="0">
                  <a:prstClr val="black">
                    <a:alpha val="20000"/>
                  </a:prstClr>
                </a:outerShdw>
              </a:effectLst>
            </p:spPr>
          </p:cxnSp>
        </p:grpSp>
      </p:grp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171702" y="1340768"/>
            <a:ext cx="2703600" cy="454368"/>
            <a:chOff x="4323390" y="488102"/>
            <a:chExt cx="3598492" cy="604764"/>
          </a:xfrm>
        </p:grpSpPr>
        <p:sp>
          <p:nvSpPr>
            <p:cNvPr id="25" name="圆角矩形 24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文本框 1"/>
            <p:cNvSpPr txBox="1">
              <a:spLocks noChangeArrowheads="1"/>
            </p:cNvSpPr>
            <p:nvPr/>
          </p:nvSpPr>
          <p:spPr bwMode="auto">
            <a:xfrm>
              <a:off x="5409758" y="559504"/>
              <a:ext cx="1927541" cy="53254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工作概述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36" y="2279355"/>
            <a:ext cx="3615361" cy="3126242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spPr>
      </p:pic>
      <p:grpSp>
        <p:nvGrpSpPr>
          <p:cNvPr id="28" name="组合 11"/>
          <p:cNvGrpSpPr>
            <a:grpSpLocks/>
          </p:cNvGrpSpPr>
          <p:nvPr/>
        </p:nvGrpSpPr>
        <p:grpSpPr bwMode="auto">
          <a:xfrm>
            <a:off x="5357432" y="2473020"/>
            <a:ext cx="3786568" cy="1072765"/>
            <a:chOff x="5736152" y="2437358"/>
            <a:chExt cx="4297787" cy="1427429"/>
          </a:xfrm>
        </p:grpSpPr>
        <p:sp>
          <p:nvSpPr>
            <p:cNvPr id="29" name="TextBox 35"/>
            <p:cNvSpPr txBox="1">
              <a:spLocks noChangeArrowheads="1"/>
            </p:cNvSpPr>
            <p:nvPr/>
          </p:nvSpPr>
          <p:spPr bwMode="auto">
            <a:xfrm>
              <a:off x="5736152" y="2882341"/>
              <a:ext cx="4297787" cy="982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17002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kumimoji="0" lang="zh-CN" alt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kumimoji="0" lang="zh-CN" alt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5736152" y="2437358"/>
              <a:ext cx="3208959" cy="532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总体目标顺利完成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11"/>
          <p:cNvGrpSpPr>
            <a:grpSpLocks/>
          </p:cNvGrpSpPr>
          <p:nvPr/>
        </p:nvGrpSpPr>
        <p:grpSpPr bwMode="auto">
          <a:xfrm>
            <a:off x="5357432" y="3555887"/>
            <a:ext cx="3786568" cy="1072765"/>
            <a:chOff x="5736152" y="2437358"/>
            <a:chExt cx="4417711" cy="1427429"/>
          </a:xfrm>
        </p:grpSpPr>
        <p:sp>
          <p:nvSpPr>
            <p:cNvPr id="32" name="TextBox 35"/>
            <p:cNvSpPr txBox="1">
              <a:spLocks noChangeArrowheads="1"/>
            </p:cNvSpPr>
            <p:nvPr/>
          </p:nvSpPr>
          <p:spPr bwMode="auto">
            <a:xfrm>
              <a:off x="5736152" y="2882341"/>
              <a:ext cx="4417711" cy="982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17002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kumimoji="0" lang="zh-CN" alt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kumimoji="0" lang="zh-CN" alt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13"/>
            <p:cNvSpPr txBox="1">
              <a:spLocks noChangeArrowheads="1"/>
            </p:cNvSpPr>
            <p:nvPr/>
          </p:nvSpPr>
          <p:spPr bwMode="auto">
            <a:xfrm>
              <a:off x="5736152" y="2437358"/>
              <a:ext cx="3208959" cy="532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思想认识不断提高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11"/>
          <p:cNvGrpSpPr>
            <a:grpSpLocks/>
          </p:cNvGrpSpPr>
          <p:nvPr/>
        </p:nvGrpSpPr>
        <p:grpSpPr bwMode="auto">
          <a:xfrm>
            <a:off x="5357432" y="4612290"/>
            <a:ext cx="3607056" cy="1072765"/>
            <a:chOff x="5736152" y="2437358"/>
            <a:chExt cx="4162873" cy="1427429"/>
          </a:xfrm>
        </p:grpSpPr>
        <p:sp>
          <p:nvSpPr>
            <p:cNvPr id="35" name="TextBox 35"/>
            <p:cNvSpPr txBox="1">
              <a:spLocks noChangeArrowheads="1"/>
            </p:cNvSpPr>
            <p:nvPr/>
          </p:nvSpPr>
          <p:spPr bwMode="auto">
            <a:xfrm>
              <a:off x="5736152" y="2882341"/>
              <a:ext cx="4162873" cy="982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17002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kumimoji="0" lang="en-US" altLang="zh-CN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kumimoji="0" lang="zh-CN" alt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kumimoji="0" lang="zh-CN" alt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5736152" y="2437358"/>
              <a:ext cx="3208959" cy="532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部门管理逐渐强化</a:t>
              </a:r>
              <a:endPara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72602" y="4640192"/>
            <a:ext cx="690187" cy="690187"/>
            <a:chOff x="6158960" y="4879635"/>
            <a:chExt cx="918639" cy="918639"/>
          </a:xfrm>
        </p:grpSpPr>
        <p:sp>
          <p:nvSpPr>
            <p:cNvPr id="38" name="椭圆 37"/>
            <p:cNvSpPr/>
            <p:nvPr/>
          </p:nvSpPr>
          <p:spPr>
            <a:xfrm>
              <a:off x="6158960" y="4879635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1940" y="5080996"/>
              <a:ext cx="478673" cy="468904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4572602" y="3597192"/>
            <a:ext cx="690187" cy="690187"/>
            <a:chOff x="6158960" y="3491402"/>
            <a:chExt cx="918639" cy="918639"/>
          </a:xfrm>
        </p:grpSpPr>
        <p:sp>
          <p:nvSpPr>
            <p:cNvPr id="41" name="椭圆 40"/>
            <p:cNvSpPr/>
            <p:nvPr/>
          </p:nvSpPr>
          <p:spPr>
            <a:xfrm>
              <a:off x="6158960" y="3491402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1740" y="3709951"/>
              <a:ext cx="342047" cy="521214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4572602" y="2511255"/>
            <a:ext cx="690187" cy="690187"/>
            <a:chOff x="6158960" y="2046020"/>
            <a:chExt cx="918639" cy="918639"/>
          </a:xfrm>
        </p:grpSpPr>
        <p:sp>
          <p:nvSpPr>
            <p:cNvPr id="44" name="椭圆 43"/>
            <p:cNvSpPr/>
            <p:nvPr/>
          </p:nvSpPr>
          <p:spPr>
            <a:xfrm>
              <a:off x="6158960" y="2046020"/>
              <a:ext cx="918639" cy="918639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6540" y="2260600"/>
              <a:ext cx="526937" cy="5269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2158076" y="2350795"/>
            <a:ext cx="1246926" cy="1667628"/>
            <a:chOff x="2306638" y="1238250"/>
            <a:chExt cx="1825625" cy="2441575"/>
          </a:xfrm>
        </p:grpSpPr>
        <p:sp>
          <p:nvSpPr>
            <p:cNvPr id="23" name="任意多边形 3"/>
            <p:cNvSpPr>
              <a:spLocks/>
            </p:cNvSpPr>
            <p:nvPr/>
          </p:nvSpPr>
          <p:spPr bwMode="auto">
            <a:xfrm rot="-4132475">
              <a:off x="1998663" y="1546225"/>
              <a:ext cx="2441575" cy="1825625"/>
            </a:xfrm>
            <a:custGeom>
              <a:avLst/>
              <a:gdLst>
                <a:gd name="T0" fmla="*/ 1578912 w 2211688"/>
                <a:gd name="T1" fmla="*/ 6424 h 1695217"/>
                <a:gd name="T2" fmla="*/ 2687857 w 2211688"/>
                <a:gd name="T3" fmla="*/ 876944 h 1695217"/>
                <a:gd name="T4" fmla="*/ 1924748 w 2211688"/>
                <a:gd name="T5" fmla="*/ 1954437 h 1695217"/>
                <a:gd name="T6" fmla="*/ 1849812 w 2211688"/>
                <a:gd name="T7" fmla="*/ 1966776 h 1695217"/>
                <a:gd name="T8" fmla="*/ 1887308 w 2211688"/>
                <a:gd name="T9" fmla="*/ 1871960 h 1695217"/>
                <a:gd name="T10" fmla="*/ 1916994 w 2211688"/>
                <a:gd name="T11" fmla="*/ 1480843 h 1695217"/>
                <a:gd name="T12" fmla="*/ 1009281 w 2211688"/>
                <a:gd name="T13" fmla="*/ 607761 h 1695217"/>
                <a:gd name="T14" fmla="*/ 994411 w 2211688"/>
                <a:gd name="T15" fmla="*/ 607195 h 1695217"/>
                <a:gd name="T16" fmla="*/ 869430 w 2211688"/>
                <a:gd name="T17" fmla="*/ 612073 h 1695217"/>
                <a:gd name="T18" fmla="*/ 95222 w 2211688"/>
                <a:gd name="T19" fmla="*/ 896701 h 1695217"/>
                <a:gd name="T20" fmla="*/ 0 w 2211688"/>
                <a:gd name="T21" fmla="*/ 985894 h 1695217"/>
                <a:gd name="T22" fmla="*/ 8516 w 2211688"/>
                <a:gd name="T23" fmla="*/ 954368 h 1695217"/>
                <a:gd name="T24" fmla="*/ 1000302 w 2211688"/>
                <a:gd name="T25" fmla="*/ 259785 h 1695217"/>
                <a:gd name="T26" fmla="*/ 1021743 w 2211688"/>
                <a:gd name="T27" fmla="*/ 261458 h 1695217"/>
                <a:gd name="T28" fmla="*/ 1030717 w 2211688"/>
                <a:gd name="T29" fmla="*/ 252327 h 1695217"/>
                <a:gd name="T30" fmla="*/ 1578912 w 2211688"/>
                <a:gd name="T31" fmla="*/ 6424 h 1695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1688" h="1695217">
                  <a:moveTo>
                    <a:pt x="1295476" y="5537"/>
                  </a:moveTo>
                  <a:cubicBezTo>
                    <a:pt x="1742329" y="-47652"/>
                    <a:pt x="2149695" y="288280"/>
                    <a:pt x="2205351" y="755862"/>
                  </a:cubicBezTo>
                  <a:cubicBezTo>
                    <a:pt x="2257529" y="1194219"/>
                    <a:pt x="1982063" y="1592663"/>
                    <a:pt x="1579231" y="1684582"/>
                  </a:cubicBezTo>
                  <a:lnTo>
                    <a:pt x="1517747" y="1695217"/>
                  </a:lnTo>
                  <a:lnTo>
                    <a:pt x="1548511" y="1613493"/>
                  </a:lnTo>
                  <a:cubicBezTo>
                    <a:pt x="1577397" y="1507331"/>
                    <a:pt x="1586782" y="1393274"/>
                    <a:pt x="1572868" y="1276378"/>
                  </a:cubicBezTo>
                  <a:cubicBezTo>
                    <a:pt x="1524169" y="867244"/>
                    <a:pt x="1206192" y="558905"/>
                    <a:pt x="828102" y="523845"/>
                  </a:cubicBezTo>
                  <a:lnTo>
                    <a:pt x="815901" y="523358"/>
                  </a:lnTo>
                  <a:lnTo>
                    <a:pt x="713356" y="527562"/>
                  </a:lnTo>
                  <a:cubicBezTo>
                    <a:pt x="466223" y="547939"/>
                    <a:pt x="244421" y="637882"/>
                    <a:pt x="78128" y="772891"/>
                  </a:cubicBezTo>
                  <a:lnTo>
                    <a:pt x="0" y="849769"/>
                  </a:lnTo>
                  <a:lnTo>
                    <a:pt x="6987" y="822596"/>
                  </a:lnTo>
                  <a:cubicBezTo>
                    <a:pt x="114867" y="475751"/>
                    <a:pt x="438391" y="223916"/>
                    <a:pt x="820734" y="223916"/>
                  </a:cubicBezTo>
                  <a:lnTo>
                    <a:pt x="838327" y="225358"/>
                  </a:lnTo>
                  <a:lnTo>
                    <a:pt x="845690" y="217488"/>
                  </a:lnTo>
                  <a:cubicBezTo>
                    <a:pt x="966165" y="103393"/>
                    <a:pt x="1120924" y="26314"/>
                    <a:pt x="1295476" y="553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文本框 4"/>
            <p:cNvSpPr txBox="1">
              <a:spLocks noChangeArrowheads="1"/>
            </p:cNvSpPr>
            <p:nvPr/>
          </p:nvSpPr>
          <p:spPr bwMode="auto">
            <a:xfrm>
              <a:off x="2938463" y="1387476"/>
              <a:ext cx="814387" cy="54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740337" y="2988204"/>
            <a:ext cx="1693651" cy="1246926"/>
            <a:chOff x="3159126" y="2171481"/>
            <a:chExt cx="2479675" cy="1825625"/>
          </a:xfrm>
        </p:grpSpPr>
        <p:sp>
          <p:nvSpPr>
            <p:cNvPr id="26" name="任意多边形 5"/>
            <p:cNvSpPr>
              <a:spLocks/>
            </p:cNvSpPr>
            <p:nvPr/>
          </p:nvSpPr>
          <p:spPr bwMode="auto">
            <a:xfrm rot="407279">
              <a:off x="3159126" y="2171481"/>
              <a:ext cx="2441575" cy="1825625"/>
            </a:xfrm>
            <a:custGeom>
              <a:avLst/>
              <a:gdLst>
                <a:gd name="T0" fmla="*/ 1578912 w 2211688"/>
                <a:gd name="T1" fmla="*/ 6424 h 1695217"/>
                <a:gd name="T2" fmla="*/ 2687858 w 2211688"/>
                <a:gd name="T3" fmla="*/ 876944 h 1695217"/>
                <a:gd name="T4" fmla="*/ 1924749 w 2211688"/>
                <a:gd name="T5" fmla="*/ 1954437 h 1695217"/>
                <a:gd name="T6" fmla="*/ 1849814 w 2211688"/>
                <a:gd name="T7" fmla="*/ 1966776 h 1695217"/>
                <a:gd name="T8" fmla="*/ 1887308 w 2211688"/>
                <a:gd name="T9" fmla="*/ 1871960 h 1695217"/>
                <a:gd name="T10" fmla="*/ 1916994 w 2211688"/>
                <a:gd name="T11" fmla="*/ 1480843 h 1695217"/>
                <a:gd name="T12" fmla="*/ 1009281 w 2211688"/>
                <a:gd name="T13" fmla="*/ 607761 h 1695217"/>
                <a:gd name="T14" fmla="*/ 994411 w 2211688"/>
                <a:gd name="T15" fmla="*/ 607195 h 1695217"/>
                <a:gd name="T16" fmla="*/ 869430 w 2211688"/>
                <a:gd name="T17" fmla="*/ 612073 h 1695217"/>
                <a:gd name="T18" fmla="*/ 95222 w 2211688"/>
                <a:gd name="T19" fmla="*/ 896701 h 1695217"/>
                <a:gd name="T20" fmla="*/ 0 w 2211688"/>
                <a:gd name="T21" fmla="*/ 985894 h 1695217"/>
                <a:gd name="T22" fmla="*/ 8516 w 2211688"/>
                <a:gd name="T23" fmla="*/ 954368 h 1695217"/>
                <a:gd name="T24" fmla="*/ 1000302 w 2211688"/>
                <a:gd name="T25" fmla="*/ 259785 h 1695217"/>
                <a:gd name="T26" fmla="*/ 1021743 w 2211688"/>
                <a:gd name="T27" fmla="*/ 261458 h 1695217"/>
                <a:gd name="T28" fmla="*/ 1030717 w 2211688"/>
                <a:gd name="T29" fmla="*/ 252327 h 1695217"/>
                <a:gd name="T30" fmla="*/ 1578912 w 2211688"/>
                <a:gd name="T31" fmla="*/ 6424 h 1695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1688" h="1695217">
                  <a:moveTo>
                    <a:pt x="1295476" y="5537"/>
                  </a:moveTo>
                  <a:cubicBezTo>
                    <a:pt x="1742329" y="-47652"/>
                    <a:pt x="2149695" y="288280"/>
                    <a:pt x="2205351" y="755862"/>
                  </a:cubicBezTo>
                  <a:cubicBezTo>
                    <a:pt x="2257529" y="1194219"/>
                    <a:pt x="1982063" y="1592663"/>
                    <a:pt x="1579231" y="1684582"/>
                  </a:cubicBezTo>
                  <a:lnTo>
                    <a:pt x="1517747" y="1695217"/>
                  </a:lnTo>
                  <a:lnTo>
                    <a:pt x="1548511" y="1613493"/>
                  </a:lnTo>
                  <a:cubicBezTo>
                    <a:pt x="1577397" y="1507331"/>
                    <a:pt x="1586782" y="1393274"/>
                    <a:pt x="1572868" y="1276378"/>
                  </a:cubicBezTo>
                  <a:cubicBezTo>
                    <a:pt x="1524169" y="867244"/>
                    <a:pt x="1206192" y="558905"/>
                    <a:pt x="828102" y="523845"/>
                  </a:cubicBezTo>
                  <a:lnTo>
                    <a:pt x="815901" y="523358"/>
                  </a:lnTo>
                  <a:lnTo>
                    <a:pt x="713356" y="527562"/>
                  </a:lnTo>
                  <a:cubicBezTo>
                    <a:pt x="466223" y="547939"/>
                    <a:pt x="244421" y="637882"/>
                    <a:pt x="78128" y="772891"/>
                  </a:cubicBezTo>
                  <a:lnTo>
                    <a:pt x="0" y="849769"/>
                  </a:lnTo>
                  <a:lnTo>
                    <a:pt x="6987" y="822596"/>
                  </a:lnTo>
                  <a:cubicBezTo>
                    <a:pt x="114867" y="475751"/>
                    <a:pt x="438391" y="223916"/>
                    <a:pt x="820734" y="223916"/>
                  </a:cubicBezTo>
                  <a:lnTo>
                    <a:pt x="838327" y="225358"/>
                  </a:lnTo>
                  <a:lnTo>
                    <a:pt x="845690" y="217488"/>
                  </a:lnTo>
                  <a:cubicBezTo>
                    <a:pt x="966165" y="103393"/>
                    <a:pt x="1120924" y="26314"/>
                    <a:pt x="1295476" y="553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文本框 6"/>
            <p:cNvSpPr txBox="1">
              <a:spLocks noChangeArrowheads="1"/>
            </p:cNvSpPr>
            <p:nvPr/>
          </p:nvSpPr>
          <p:spPr bwMode="auto">
            <a:xfrm>
              <a:off x="4826001" y="2742981"/>
              <a:ext cx="812800" cy="54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 typeface="Arial" panose="020B0604020202020204" pitchFamily="34" charset="0"/>
                <a:buNone/>
                <a:defRPr sz="36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92382" y="3641093"/>
            <a:ext cx="1248011" cy="1667628"/>
            <a:chOff x="3235325" y="3127375"/>
            <a:chExt cx="1827213" cy="2441575"/>
          </a:xfrm>
        </p:grpSpPr>
        <p:sp>
          <p:nvSpPr>
            <p:cNvPr id="29" name="任意多边形 7"/>
            <p:cNvSpPr>
              <a:spLocks/>
            </p:cNvSpPr>
            <p:nvPr/>
          </p:nvSpPr>
          <p:spPr bwMode="auto">
            <a:xfrm rot="5015132">
              <a:off x="2928144" y="3434556"/>
              <a:ext cx="2441575" cy="1827213"/>
            </a:xfrm>
            <a:custGeom>
              <a:avLst/>
              <a:gdLst>
                <a:gd name="T0" fmla="*/ 1578912 w 2211688"/>
                <a:gd name="T1" fmla="*/ 6429 h 1695217"/>
                <a:gd name="T2" fmla="*/ 2687857 w 2211688"/>
                <a:gd name="T3" fmla="*/ 877707 h 1695217"/>
                <a:gd name="T4" fmla="*/ 1924748 w 2211688"/>
                <a:gd name="T5" fmla="*/ 1956137 h 1695217"/>
                <a:gd name="T6" fmla="*/ 1849812 w 2211688"/>
                <a:gd name="T7" fmla="*/ 1968486 h 1695217"/>
                <a:gd name="T8" fmla="*/ 1887308 w 2211688"/>
                <a:gd name="T9" fmla="*/ 1873588 h 1695217"/>
                <a:gd name="T10" fmla="*/ 1916994 w 2211688"/>
                <a:gd name="T11" fmla="*/ 1482131 h 1695217"/>
                <a:gd name="T12" fmla="*/ 1009281 w 2211688"/>
                <a:gd name="T13" fmla="*/ 608289 h 1695217"/>
                <a:gd name="T14" fmla="*/ 994411 w 2211688"/>
                <a:gd name="T15" fmla="*/ 607723 h 1695217"/>
                <a:gd name="T16" fmla="*/ 869430 w 2211688"/>
                <a:gd name="T17" fmla="*/ 612605 h 1695217"/>
                <a:gd name="T18" fmla="*/ 95222 w 2211688"/>
                <a:gd name="T19" fmla="*/ 897481 h 1695217"/>
                <a:gd name="T20" fmla="*/ 0 w 2211688"/>
                <a:gd name="T21" fmla="*/ 986752 h 1695217"/>
                <a:gd name="T22" fmla="*/ 8516 w 2211688"/>
                <a:gd name="T23" fmla="*/ 955199 h 1695217"/>
                <a:gd name="T24" fmla="*/ 1000302 w 2211688"/>
                <a:gd name="T25" fmla="*/ 260011 h 1695217"/>
                <a:gd name="T26" fmla="*/ 1021743 w 2211688"/>
                <a:gd name="T27" fmla="*/ 261686 h 1695217"/>
                <a:gd name="T28" fmla="*/ 1030717 w 2211688"/>
                <a:gd name="T29" fmla="*/ 252547 h 1695217"/>
                <a:gd name="T30" fmla="*/ 1578912 w 2211688"/>
                <a:gd name="T31" fmla="*/ 6429 h 1695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1688" h="1695217">
                  <a:moveTo>
                    <a:pt x="1295476" y="5537"/>
                  </a:moveTo>
                  <a:cubicBezTo>
                    <a:pt x="1742329" y="-47652"/>
                    <a:pt x="2149695" y="288280"/>
                    <a:pt x="2205351" y="755862"/>
                  </a:cubicBezTo>
                  <a:cubicBezTo>
                    <a:pt x="2257529" y="1194219"/>
                    <a:pt x="1982063" y="1592663"/>
                    <a:pt x="1579231" y="1684582"/>
                  </a:cubicBezTo>
                  <a:lnTo>
                    <a:pt x="1517747" y="1695217"/>
                  </a:lnTo>
                  <a:lnTo>
                    <a:pt x="1548511" y="1613493"/>
                  </a:lnTo>
                  <a:cubicBezTo>
                    <a:pt x="1577397" y="1507331"/>
                    <a:pt x="1586782" y="1393274"/>
                    <a:pt x="1572868" y="1276378"/>
                  </a:cubicBezTo>
                  <a:cubicBezTo>
                    <a:pt x="1524169" y="867244"/>
                    <a:pt x="1206192" y="558905"/>
                    <a:pt x="828102" y="523845"/>
                  </a:cubicBezTo>
                  <a:lnTo>
                    <a:pt x="815901" y="523358"/>
                  </a:lnTo>
                  <a:lnTo>
                    <a:pt x="713356" y="527562"/>
                  </a:lnTo>
                  <a:cubicBezTo>
                    <a:pt x="466223" y="547939"/>
                    <a:pt x="244421" y="637882"/>
                    <a:pt x="78128" y="772891"/>
                  </a:cubicBezTo>
                  <a:lnTo>
                    <a:pt x="0" y="849769"/>
                  </a:lnTo>
                  <a:lnTo>
                    <a:pt x="6987" y="822596"/>
                  </a:lnTo>
                  <a:cubicBezTo>
                    <a:pt x="114867" y="475751"/>
                    <a:pt x="438391" y="223916"/>
                    <a:pt x="820734" y="223916"/>
                  </a:cubicBezTo>
                  <a:lnTo>
                    <a:pt x="838327" y="225358"/>
                  </a:lnTo>
                  <a:lnTo>
                    <a:pt x="845690" y="217488"/>
                  </a:lnTo>
                  <a:cubicBezTo>
                    <a:pt x="966165" y="103393"/>
                    <a:pt x="1120924" y="26314"/>
                    <a:pt x="1295476" y="553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8"/>
            <p:cNvSpPr txBox="1">
              <a:spLocks noChangeArrowheads="1"/>
            </p:cNvSpPr>
            <p:nvPr/>
          </p:nvSpPr>
          <p:spPr bwMode="auto">
            <a:xfrm>
              <a:off x="4038601" y="4805362"/>
              <a:ext cx="814388" cy="54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 typeface="Arial" panose="020B0604020202020204" pitchFamily="34" charset="0"/>
                <a:buNone/>
                <a:defRPr sz="36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703761" y="3984811"/>
            <a:ext cx="1667628" cy="1248010"/>
            <a:chOff x="1641475" y="3630613"/>
            <a:chExt cx="2441575" cy="1827212"/>
          </a:xfrm>
        </p:grpSpPr>
        <p:sp>
          <p:nvSpPr>
            <p:cNvPr id="32" name="任意多边形 9"/>
            <p:cNvSpPr>
              <a:spLocks/>
            </p:cNvSpPr>
            <p:nvPr/>
          </p:nvSpPr>
          <p:spPr bwMode="auto">
            <a:xfrm rot="8929173">
              <a:off x="1641475" y="3630613"/>
              <a:ext cx="2441575" cy="1827212"/>
            </a:xfrm>
            <a:custGeom>
              <a:avLst/>
              <a:gdLst>
                <a:gd name="T0" fmla="*/ 1578912 w 2211688"/>
                <a:gd name="T1" fmla="*/ 6429 h 1695217"/>
                <a:gd name="T2" fmla="*/ 2687858 w 2211688"/>
                <a:gd name="T3" fmla="*/ 877706 h 1695217"/>
                <a:gd name="T4" fmla="*/ 1924749 w 2211688"/>
                <a:gd name="T5" fmla="*/ 1956136 h 1695217"/>
                <a:gd name="T6" fmla="*/ 1849814 w 2211688"/>
                <a:gd name="T7" fmla="*/ 1968485 h 1695217"/>
                <a:gd name="T8" fmla="*/ 1887308 w 2211688"/>
                <a:gd name="T9" fmla="*/ 1873587 h 1695217"/>
                <a:gd name="T10" fmla="*/ 1916994 w 2211688"/>
                <a:gd name="T11" fmla="*/ 1482130 h 1695217"/>
                <a:gd name="T12" fmla="*/ 1009281 w 2211688"/>
                <a:gd name="T13" fmla="*/ 608289 h 1695217"/>
                <a:gd name="T14" fmla="*/ 994411 w 2211688"/>
                <a:gd name="T15" fmla="*/ 607723 h 1695217"/>
                <a:gd name="T16" fmla="*/ 869430 w 2211688"/>
                <a:gd name="T17" fmla="*/ 612605 h 1695217"/>
                <a:gd name="T18" fmla="*/ 95222 w 2211688"/>
                <a:gd name="T19" fmla="*/ 897481 h 1695217"/>
                <a:gd name="T20" fmla="*/ 0 w 2211688"/>
                <a:gd name="T21" fmla="*/ 986751 h 1695217"/>
                <a:gd name="T22" fmla="*/ 8516 w 2211688"/>
                <a:gd name="T23" fmla="*/ 955198 h 1695217"/>
                <a:gd name="T24" fmla="*/ 1000302 w 2211688"/>
                <a:gd name="T25" fmla="*/ 260011 h 1695217"/>
                <a:gd name="T26" fmla="*/ 1021743 w 2211688"/>
                <a:gd name="T27" fmla="*/ 261686 h 1695217"/>
                <a:gd name="T28" fmla="*/ 1030717 w 2211688"/>
                <a:gd name="T29" fmla="*/ 252547 h 1695217"/>
                <a:gd name="T30" fmla="*/ 1578912 w 2211688"/>
                <a:gd name="T31" fmla="*/ 6429 h 1695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1688" h="1695217">
                  <a:moveTo>
                    <a:pt x="1295476" y="5537"/>
                  </a:moveTo>
                  <a:cubicBezTo>
                    <a:pt x="1742329" y="-47652"/>
                    <a:pt x="2149695" y="288280"/>
                    <a:pt x="2205351" y="755862"/>
                  </a:cubicBezTo>
                  <a:cubicBezTo>
                    <a:pt x="2257529" y="1194219"/>
                    <a:pt x="1982063" y="1592663"/>
                    <a:pt x="1579231" y="1684582"/>
                  </a:cubicBezTo>
                  <a:lnTo>
                    <a:pt x="1517747" y="1695217"/>
                  </a:lnTo>
                  <a:lnTo>
                    <a:pt x="1548511" y="1613493"/>
                  </a:lnTo>
                  <a:cubicBezTo>
                    <a:pt x="1577397" y="1507331"/>
                    <a:pt x="1586782" y="1393274"/>
                    <a:pt x="1572868" y="1276378"/>
                  </a:cubicBezTo>
                  <a:cubicBezTo>
                    <a:pt x="1524169" y="867244"/>
                    <a:pt x="1206192" y="558905"/>
                    <a:pt x="828102" y="523845"/>
                  </a:cubicBezTo>
                  <a:lnTo>
                    <a:pt x="815901" y="523358"/>
                  </a:lnTo>
                  <a:lnTo>
                    <a:pt x="713356" y="527562"/>
                  </a:lnTo>
                  <a:cubicBezTo>
                    <a:pt x="466223" y="547939"/>
                    <a:pt x="244421" y="637882"/>
                    <a:pt x="78128" y="772891"/>
                  </a:cubicBezTo>
                  <a:lnTo>
                    <a:pt x="0" y="849769"/>
                  </a:lnTo>
                  <a:lnTo>
                    <a:pt x="6987" y="822596"/>
                  </a:lnTo>
                  <a:cubicBezTo>
                    <a:pt x="114867" y="475751"/>
                    <a:pt x="438391" y="223916"/>
                    <a:pt x="820734" y="223916"/>
                  </a:cubicBezTo>
                  <a:lnTo>
                    <a:pt x="838327" y="225358"/>
                  </a:lnTo>
                  <a:lnTo>
                    <a:pt x="845690" y="217488"/>
                  </a:lnTo>
                  <a:cubicBezTo>
                    <a:pt x="966165" y="103393"/>
                    <a:pt x="1120924" y="26314"/>
                    <a:pt x="1295476" y="553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文本框 10"/>
            <p:cNvSpPr txBox="1">
              <a:spLocks noChangeArrowheads="1"/>
            </p:cNvSpPr>
            <p:nvPr/>
          </p:nvSpPr>
          <p:spPr bwMode="auto">
            <a:xfrm>
              <a:off x="2089150" y="4805363"/>
              <a:ext cx="814388" cy="54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 typeface="Arial" panose="020B0604020202020204" pitchFamily="34" charset="0"/>
                <a:buNone/>
                <a:defRPr sz="36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07998" y="3185694"/>
            <a:ext cx="1668712" cy="1246926"/>
            <a:chOff x="1062038" y="2460625"/>
            <a:chExt cx="2443162" cy="1825625"/>
          </a:xfrm>
        </p:grpSpPr>
        <p:sp>
          <p:nvSpPr>
            <p:cNvPr id="35" name="任意多边形 11"/>
            <p:cNvSpPr>
              <a:spLocks/>
            </p:cNvSpPr>
            <p:nvPr/>
          </p:nvSpPr>
          <p:spPr bwMode="auto">
            <a:xfrm rot="-8529680">
              <a:off x="1062038" y="2460625"/>
              <a:ext cx="2443162" cy="1825625"/>
            </a:xfrm>
            <a:custGeom>
              <a:avLst/>
              <a:gdLst>
                <a:gd name="T0" fmla="*/ 1579938 w 2211688"/>
                <a:gd name="T1" fmla="*/ 6424 h 1695217"/>
                <a:gd name="T2" fmla="*/ 2689605 w 2211688"/>
                <a:gd name="T3" fmla="*/ 876944 h 1695217"/>
                <a:gd name="T4" fmla="*/ 1926000 w 2211688"/>
                <a:gd name="T5" fmla="*/ 1954437 h 1695217"/>
                <a:gd name="T6" fmla="*/ 1851016 w 2211688"/>
                <a:gd name="T7" fmla="*/ 1966776 h 1695217"/>
                <a:gd name="T8" fmla="*/ 1888535 w 2211688"/>
                <a:gd name="T9" fmla="*/ 1871960 h 1695217"/>
                <a:gd name="T10" fmla="*/ 1918240 w 2211688"/>
                <a:gd name="T11" fmla="*/ 1480843 h 1695217"/>
                <a:gd name="T12" fmla="*/ 1009937 w 2211688"/>
                <a:gd name="T13" fmla="*/ 607761 h 1695217"/>
                <a:gd name="T14" fmla="*/ 995057 w 2211688"/>
                <a:gd name="T15" fmla="*/ 607195 h 1695217"/>
                <a:gd name="T16" fmla="*/ 869996 w 2211688"/>
                <a:gd name="T17" fmla="*/ 612073 h 1695217"/>
                <a:gd name="T18" fmla="*/ 95284 w 2211688"/>
                <a:gd name="T19" fmla="*/ 896701 h 1695217"/>
                <a:gd name="T20" fmla="*/ 0 w 2211688"/>
                <a:gd name="T21" fmla="*/ 985894 h 1695217"/>
                <a:gd name="T22" fmla="*/ 8521 w 2211688"/>
                <a:gd name="T23" fmla="*/ 954368 h 1695217"/>
                <a:gd name="T24" fmla="*/ 1000952 w 2211688"/>
                <a:gd name="T25" fmla="*/ 259785 h 1695217"/>
                <a:gd name="T26" fmla="*/ 1022408 w 2211688"/>
                <a:gd name="T27" fmla="*/ 261458 h 1695217"/>
                <a:gd name="T28" fmla="*/ 1031387 w 2211688"/>
                <a:gd name="T29" fmla="*/ 252327 h 1695217"/>
                <a:gd name="T30" fmla="*/ 1579938 w 2211688"/>
                <a:gd name="T31" fmla="*/ 6424 h 1695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11688" h="1695217">
                  <a:moveTo>
                    <a:pt x="1295476" y="5537"/>
                  </a:moveTo>
                  <a:cubicBezTo>
                    <a:pt x="1742329" y="-47652"/>
                    <a:pt x="2149695" y="288280"/>
                    <a:pt x="2205351" y="755862"/>
                  </a:cubicBezTo>
                  <a:cubicBezTo>
                    <a:pt x="2257529" y="1194219"/>
                    <a:pt x="1982063" y="1592663"/>
                    <a:pt x="1579231" y="1684582"/>
                  </a:cubicBezTo>
                  <a:lnTo>
                    <a:pt x="1517747" y="1695217"/>
                  </a:lnTo>
                  <a:lnTo>
                    <a:pt x="1548511" y="1613493"/>
                  </a:lnTo>
                  <a:cubicBezTo>
                    <a:pt x="1577397" y="1507331"/>
                    <a:pt x="1586782" y="1393274"/>
                    <a:pt x="1572868" y="1276378"/>
                  </a:cubicBezTo>
                  <a:cubicBezTo>
                    <a:pt x="1524169" y="867244"/>
                    <a:pt x="1206192" y="558905"/>
                    <a:pt x="828102" y="523845"/>
                  </a:cubicBezTo>
                  <a:lnTo>
                    <a:pt x="815901" y="523358"/>
                  </a:lnTo>
                  <a:lnTo>
                    <a:pt x="713356" y="527562"/>
                  </a:lnTo>
                  <a:cubicBezTo>
                    <a:pt x="466223" y="547939"/>
                    <a:pt x="244421" y="637882"/>
                    <a:pt x="78128" y="772891"/>
                  </a:cubicBezTo>
                  <a:lnTo>
                    <a:pt x="0" y="849769"/>
                  </a:lnTo>
                  <a:lnTo>
                    <a:pt x="6987" y="822596"/>
                  </a:lnTo>
                  <a:cubicBezTo>
                    <a:pt x="114867" y="475751"/>
                    <a:pt x="438391" y="223916"/>
                    <a:pt x="820734" y="223916"/>
                  </a:cubicBezTo>
                  <a:lnTo>
                    <a:pt x="838327" y="225358"/>
                  </a:lnTo>
                  <a:lnTo>
                    <a:pt x="845690" y="217488"/>
                  </a:lnTo>
                  <a:cubicBezTo>
                    <a:pt x="966165" y="103393"/>
                    <a:pt x="1120924" y="26314"/>
                    <a:pt x="1295476" y="5537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12"/>
            <p:cNvSpPr txBox="1">
              <a:spLocks noChangeArrowheads="1"/>
            </p:cNvSpPr>
            <p:nvPr/>
          </p:nvSpPr>
          <p:spPr bwMode="auto">
            <a:xfrm>
              <a:off x="1217613" y="2889251"/>
              <a:ext cx="812800" cy="54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 typeface="Arial" panose="020B0604020202020204" pitchFamily="34" charset="0"/>
                <a:buNone/>
                <a:defRPr sz="36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13"/>
          <p:cNvSpPr txBox="1">
            <a:spLocks noChangeArrowheads="1"/>
          </p:cNvSpPr>
          <p:nvPr/>
        </p:nvSpPr>
        <p:spPr bwMode="auto">
          <a:xfrm>
            <a:off x="2545165" y="3666032"/>
            <a:ext cx="996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 typeface="Arial" panose="020B0604020202020204" pitchFamily="34" charset="0"/>
              <a:buNone/>
              <a:defRPr sz="3600" b="1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4633104" y="2604678"/>
            <a:ext cx="4331384" cy="312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正文，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正文，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正文，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  <a:endParaRPr kumimoji="0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517352" y="1471636"/>
            <a:ext cx="2457818" cy="413062"/>
            <a:chOff x="4323390" y="488102"/>
            <a:chExt cx="3598492" cy="604764"/>
          </a:xfrm>
        </p:grpSpPr>
        <p:sp>
          <p:nvSpPr>
            <p:cNvPr id="40" name="圆角矩形 39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1"/>
            <p:cNvSpPr txBox="1">
              <a:spLocks noChangeArrowheads="1"/>
            </p:cNvSpPr>
            <p:nvPr/>
          </p:nvSpPr>
          <p:spPr bwMode="auto">
            <a:xfrm>
              <a:off x="5129087" y="578553"/>
              <a:ext cx="2761191" cy="4956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备用图表页面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2987824" y="1349858"/>
            <a:ext cx="3421653" cy="725745"/>
            <a:chOff x="3557587" y="1430859"/>
            <a:chExt cx="4586288" cy="973251"/>
          </a:xfrm>
        </p:grpSpPr>
        <p:sp>
          <p:nvSpPr>
            <p:cNvPr id="28" name="圆角矩形 2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4629151" y="1664848"/>
              <a:ext cx="3386135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en-US" sz="320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2987824" y="2202647"/>
            <a:ext cx="3421653" cy="725745"/>
            <a:chOff x="3557587" y="1430859"/>
            <a:chExt cx="4586288" cy="973251"/>
          </a:xfrm>
        </p:grpSpPr>
        <p:sp>
          <p:nvSpPr>
            <p:cNvPr id="33" name="圆角矩形 32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1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24"/>
          <p:cNvGrpSpPr>
            <a:grpSpLocks/>
          </p:cNvGrpSpPr>
          <p:nvPr/>
        </p:nvGrpSpPr>
        <p:grpSpPr bwMode="auto">
          <a:xfrm>
            <a:off x="2987824" y="3055437"/>
            <a:ext cx="3421653" cy="725745"/>
            <a:chOff x="3557587" y="1430859"/>
            <a:chExt cx="4586288" cy="973251"/>
          </a:xfrm>
        </p:grpSpPr>
        <p:sp>
          <p:nvSpPr>
            <p:cNvPr id="38" name="圆角矩形 3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28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29"/>
          <p:cNvGrpSpPr>
            <a:grpSpLocks/>
          </p:cNvGrpSpPr>
          <p:nvPr/>
        </p:nvGrpSpPr>
        <p:grpSpPr bwMode="auto">
          <a:xfrm>
            <a:off x="2987824" y="3906913"/>
            <a:ext cx="3421653" cy="725980"/>
            <a:chOff x="3557587" y="1430859"/>
            <a:chExt cx="4586288" cy="971942"/>
          </a:xfrm>
        </p:grpSpPr>
        <p:sp>
          <p:nvSpPr>
            <p:cNvPr id="43" name="圆角矩形 42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31"/>
            <p:cNvSpPr txBox="1">
              <a:spLocks noChangeArrowheads="1"/>
            </p:cNvSpPr>
            <p:nvPr/>
          </p:nvSpPr>
          <p:spPr bwMode="auto">
            <a:xfrm>
              <a:off x="4629151" y="1664876"/>
              <a:ext cx="3386135" cy="6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782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29"/>
          <p:cNvGrpSpPr>
            <a:grpSpLocks/>
          </p:cNvGrpSpPr>
          <p:nvPr/>
        </p:nvGrpSpPr>
        <p:grpSpPr bwMode="auto">
          <a:xfrm>
            <a:off x="2987824" y="4757386"/>
            <a:ext cx="3421653" cy="713593"/>
            <a:chOff x="3557587" y="1430859"/>
            <a:chExt cx="4586288" cy="955357"/>
          </a:xfrm>
        </p:grpSpPr>
        <p:sp>
          <p:nvSpPr>
            <p:cNvPr id="48" name="圆角矩形 47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文本框 31"/>
            <p:cNvSpPr txBox="1">
              <a:spLocks noChangeArrowheads="1"/>
            </p:cNvSpPr>
            <p:nvPr/>
          </p:nvSpPr>
          <p:spPr bwMode="auto">
            <a:xfrm>
              <a:off x="4629151" y="1664876"/>
              <a:ext cx="3386135" cy="61807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明年工作计划</a:t>
              </a: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33"/>
            <p:cNvSpPr txBox="1">
              <a:spLocks noChangeArrowheads="1"/>
            </p:cNvSpPr>
            <p:nvPr/>
          </p:nvSpPr>
          <p:spPr bwMode="auto">
            <a:xfrm>
              <a:off x="3607921" y="1603320"/>
              <a:ext cx="499409" cy="7828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32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182358" y="2047997"/>
            <a:ext cx="3567686" cy="2263768"/>
            <a:chOff x="1325880" y="2255788"/>
            <a:chExt cx="4747954" cy="3014340"/>
          </a:xfrm>
        </p:grpSpPr>
        <p:sp>
          <p:nvSpPr>
            <p:cNvPr id="16" name="任意多边形 15"/>
            <p:cNvSpPr/>
            <p:nvPr/>
          </p:nvSpPr>
          <p:spPr>
            <a:xfrm>
              <a:off x="1325880" y="2255788"/>
              <a:ext cx="4739640" cy="3014340"/>
            </a:xfrm>
            <a:custGeom>
              <a:avLst/>
              <a:gdLst>
                <a:gd name="connsiteX0" fmla="*/ 1492000 w 4764024"/>
                <a:gd name="connsiteY0" fmla="*/ 0 h 3029848"/>
                <a:gd name="connsiteX1" fmla="*/ 1514924 w 4764024"/>
                <a:gd name="connsiteY1" fmla="*/ 0 h 3029848"/>
                <a:gd name="connsiteX2" fmla="*/ 4661912 w 4764024"/>
                <a:gd name="connsiteY2" fmla="*/ 0 h 3029848"/>
                <a:gd name="connsiteX3" fmla="*/ 4764024 w 4764024"/>
                <a:gd name="connsiteY3" fmla="*/ 102112 h 3029848"/>
                <a:gd name="connsiteX4" fmla="*/ 4764024 w 4764024"/>
                <a:gd name="connsiteY4" fmla="*/ 1059176 h 3029848"/>
                <a:gd name="connsiteX5" fmla="*/ 4661912 w 4764024"/>
                <a:gd name="connsiteY5" fmla="*/ 1161288 h 3029848"/>
                <a:gd name="connsiteX6" fmla="*/ 2986644 w 4764024"/>
                <a:gd name="connsiteY6" fmla="*/ 1161288 h 3029848"/>
                <a:gd name="connsiteX7" fmla="*/ 2999070 w 4764024"/>
                <a:gd name="connsiteY7" fmla="*/ 1209614 h 3029848"/>
                <a:gd name="connsiteX8" fmla="*/ 3029848 w 4764024"/>
                <a:gd name="connsiteY8" fmla="*/ 1514924 h 3029848"/>
                <a:gd name="connsiteX9" fmla="*/ 1514924 w 4764024"/>
                <a:gd name="connsiteY9" fmla="*/ 3029848 h 3029848"/>
                <a:gd name="connsiteX10" fmla="*/ 0 w 4764024"/>
                <a:gd name="connsiteY10" fmla="*/ 1514924 h 3029848"/>
                <a:gd name="connsiteX11" fmla="*/ 1360032 w 4764024"/>
                <a:gd name="connsiteY11" fmla="*/ 7822 h 3029848"/>
                <a:gd name="connsiteX12" fmla="*/ 1484354 w 4764024"/>
                <a:gd name="connsiteY12" fmla="*/ 1544 h 302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64024" h="3029848">
                  <a:moveTo>
                    <a:pt x="1492000" y="0"/>
                  </a:moveTo>
                  <a:lnTo>
                    <a:pt x="1514924" y="0"/>
                  </a:lnTo>
                  <a:lnTo>
                    <a:pt x="4661912" y="0"/>
                  </a:lnTo>
                  <a:cubicBezTo>
                    <a:pt x="4718307" y="0"/>
                    <a:pt x="4764024" y="45717"/>
                    <a:pt x="4764024" y="102112"/>
                  </a:cubicBezTo>
                  <a:lnTo>
                    <a:pt x="4764024" y="1059176"/>
                  </a:lnTo>
                  <a:cubicBezTo>
                    <a:pt x="4764024" y="1115571"/>
                    <a:pt x="4718307" y="1161288"/>
                    <a:pt x="4661912" y="1161288"/>
                  </a:cubicBezTo>
                  <a:lnTo>
                    <a:pt x="2986644" y="1161288"/>
                  </a:lnTo>
                  <a:lnTo>
                    <a:pt x="2999070" y="1209614"/>
                  </a:lnTo>
                  <a:cubicBezTo>
                    <a:pt x="3019251" y="1308232"/>
                    <a:pt x="3029848" y="1410341"/>
                    <a:pt x="3029848" y="1514924"/>
                  </a:cubicBezTo>
                  <a:cubicBezTo>
                    <a:pt x="3029848" y="2351593"/>
                    <a:pt x="2351593" y="3029848"/>
                    <a:pt x="1514924" y="3029848"/>
                  </a:cubicBezTo>
                  <a:cubicBezTo>
                    <a:pt x="678255" y="3029848"/>
                    <a:pt x="0" y="2351593"/>
                    <a:pt x="0" y="1514924"/>
                  </a:cubicBezTo>
                  <a:cubicBezTo>
                    <a:pt x="0" y="730547"/>
                    <a:pt x="596123" y="85401"/>
                    <a:pt x="1360032" y="7822"/>
                  </a:cubicBezTo>
                  <a:lnTo>
                    <a:pt x="1484354" y="1544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2955" y="2571110"/>
              <a:ext cx="2476981" cy="2444464"/>
            </a:xfrm>
            <a:prstGeom prst="ellipse">
              <a:avLst/>
            </a:prstGeom>
            <a:ln w="19050">
              <a:noFill/>
            </a:ln>
          </p:spPr>
        </p:pic>
        <p:sp>
          <p:nvSpPr>
            <p:cNvPr id="18" name="文本框 6"/>
            <p:cNvSpPr txBox="1">
              <a:spLocks noChangeArrowheads="1"/>
            </p:cNvSpPr>
            <p:nvPr/>
          </p:nvSpPr>
          <p:spPr bwMode="auto">
            <a:xfrm>
              <a:off x="4018406" y="2419543"/>
              <a:ext cx="2055428" cy="875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正文。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684161" y="2286539"/>
            <a:ext cx="3560247" cy="2264961"/>
            <a:chOff x="5986272" y="2255788"/>
            <a:chExt cx="4739640" cy="3014340"/>
          </a:xfrm>
        </p:grpSpPr>
        <p:sp>
          <p:nvSpPr>
            <p:cNvPr id="20" name="任意多边形 19"/>
            <p:cNvSpPr/>
            <p:nvPr/>
          </p:nvSpPr>
          <p:spPr>
            <a:xfrm rot="10800000">
              <a:off x="5986272" y="2255788"/>
              <a:ext cx="4739640" cy="3014340"/>
            </a:xfrm>
            <a:custGeom>
              <a:avLst/>
              <a:gdLst>
                <a:gd name="connsiteX0" fmla="*/ 1492000 w 4764024"/>
                <a:gd name="connsiteY0" fmla="*/ 0 h 3029848"/>
                <a:gd name="connsiteX1" fmla="*/ 1514924 w 4764024"/>
                <a:gd name="connsiteY1" fmla="*/ 0 h 3029848"/>
                <a:gd name="connsiteX2" fmla="*/ 4661912 w 4764024"/>
                <a:gd name="connsiteY2" fmla="*/ 0 h 3029848"/>
                <a:gd name="connsiteX3" fmla="*/ 4764024 w 4764024"/>
                <a:gd name="connsiteY3" fmla="*/ 102112 h 3029848"/>
                <a:gd name="connsiteX4" fmla="*/ 4764024 w 4764024"/>
                <a:gd name="connsiteY4" fmla="*/ 1059176 h 3029848"/>
                <a:gd name="connsiteX5" fmla="*/ 4661912 w 4764024"/>
                <a:gd name="connsiteY5" fmla="*/ 1161288 h 3029848"/>
                <a:gd name="connsiteX6" fmla="*/ 2986644 w 4764024"/>
                <a:gd name="connsiteY6" fmla="*/ 1161288 h 3029848"/>
                <a:gd name="connsiteX7" fmla="*/ 2999070 w 4764024"/>
                <a:gd name="connsiteY7" fmla="*/ 1209614 h 3029848"/>
                <a:gd name="connsiteX8" fmla="*/ 3029848 w 4764024"/>
                <a:gd name="connsiteY8" fmla="*/ 1514924 h 3029848"/>
                <a:gd name="connsiteX9" fmla="*/ 1514924 w 4764024"/>
                <a:gd name="connsiteY9" fmla="*/ 3029848 h 3029848"/>
                <a:gd name="connsiteX10" fmla="*/ 0 w 4764024"/>
                <a:gd name="connsiteY10" fmla="*/ 1514924 h 3029848"/>
                <a:gd name="connsiteX11" fmla="*/ 1360032 w 4764024"/>
                <a:gd name="connsiteY11" fmla="*/ 7822 h 3029848"/>
                <a:gd name="connsiteX12" fmla="*/ 1484354 w 4764024"/>
                <a:gd name="connsiteY12" fmla="*/ 1544 h 302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64024" h="3029848">
                  <a:moveTo>
                    <a:pt x="1492000" y="0"/>
                  </a:moveTo>
                  <a:lnTo>
                    <a:pt x="1514924" y="0"/>
                  </a:lnTo>
                  <a:lnTo>
                    <a:pt x="4661912" y="0"/>
                  </a:lnTo>
                  <a:cubicBezTo>
                    <a:pt x="4718307" y="0"/>
                    <a:pt x="4764024" y="45717"/>
                    <a:pt x="4764024" y="102112"/>
                  </a:cubicBezTo>
                  <a:lnTo>
                    <a:pt x="4764024" y="1059176"/>
                  </a:lnTo>
                  <a:cubicBezTo>
                    <a:pt x="4764024" y="1115571"/>
                    <a:pt x="4718307" y="1161288"/>
                    <a:pt x="4661912" y="1161288"/>
                  </a:cubicBezTo>
                  <a:lnTo>
                    <a:pt x="2986644" y="1161288"/>
                  </a:lnTo>
                  <a:lnTo>
                    <a:pt x="2999070" y="1209614"/>
                  </a:lnTo>
                  <a:cubicBezTo>
                    <a:pt x="3019251" y="1308232"/>
                    <a:pt x="3029848" y="1410341"/>
                    <a:pt x="3029848" y="1514924"/>
                  </a:cubicBezTo>
                  <a:cubicBezTo>
                    <a:pt x="3029848" y="2351593"/>
                    <a:pt x="2351593" y="3029848"/>
                    <a:pt x="1514924" y="3029848"/>
                  </a:cubicBezTo>
                  <a:cubicBezTo>
                    <a:pt x="678255" y="3029848"/>
                    <a:pt x="0" y="2351593"/>
                    <a:pt x="0" y="1514924"/>
                  </a:cubicBezTo>
                  <a:cubicBezTo>
                    <a:pt x="0" y="730547"/>
                    <a:pt x="596123" y="85401"/>
                    <a:pt x="1360032" y="7822"/>
                  </a:cubicBezTo>
                  <a:lnTo>
                    <a:pt x="1484354" y="1544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91856" y="2535909"/>
              <a:ext cx="2476981" cy="2454097"/>
            </a:xfrm>
            <a:prstGeom prst="ellipse">
              <a:avLst/>
            </a:prstGeom>
            <a:ln w="19050">
              <a:solidFill>
                <a:sysClr val="window" lastClr="FFFFFF"/>
              </a:solidFill>
            </a:ln>
          </p:spPr>
        </p:pic>
        <p:sp>
          <p:nvSpPr>
            <p:cNvPr id="22" name="文本框 10"/>
            <p:cNvSpPr txBox="1">
              <a:spLocks noChangeArrowheads="1"/>
            </p:cNvSpPr>
            <p:nvPr/>
          </p:nvSpPr>
          <p:spPr bwMode="auto">
            <a:xfrm>
              <a:off x="6083809" y="4313781"/>
              <a:ext cx="1987439" cy="839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之间点击添加正文。</a:t>
              </a:r>
            </a:p>
          </p:txBody>
        </p:sp>
      </p:grpSp>
      <p:sp>
        <p:nvSpPr>
          <p:cNvPr id="23" name="左右箭头 22"/>
          <p:cNvSpPr/>
          <p:nvPr/>
        </p:nvSpPr>
        <p:spPr>
          <a:xfrm>
            <a:off x="3962571" y="3127402"/>
            <a:ext cx="1518322" cy="387631"/>
          </a:xfrm>
          <a:prstGeom prst="leftRightArrow">
            <a:avLst>
              <a:gd name="adj1" fmla="val 50000"/>
              <a:gd name="adj2" fmla="val 44682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1255114" y="4960600"/>
            <a:ext cx="6858096" cy="70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380070" y="1241086"/>
            <a:ext cx="2703600" cy="454368"/>
            <a:chOff x="4323390" y="488102"/>
            <a:chExt cx="3598492" cy="604764"/>
          </a:xfrm>
        </p:grpSpPr>
        <p:sp>
          <p:nvSpPr>
            <p:cNvPr id="26" name="圆角矩形 25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文本框 1"/>
            <p:cNvSpPr txBox="1">
              <a:spLocks noChangeArrowheads="1"/>
            </p:cNvSpPr>
            <p:nvPr/>
          </p:nvSpPr>
          <p:spPr bwMode="auto">
            <a:xfrm>
              <a:off x="5129088" y="578553"/>
              <a:ext cx="2761190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备用图表页面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56686" y="995316"/>
            <a:ext cx="8735794" cy="4800506"/>
            <a:chOff x="559192" y="488102"/>
            <a:chExt cx="10570310" cy="5808613"/>
          </a:xfrm>
        </p:grpSpPr>
        <p:grpSp>
          <p:nvGrpSpPr>
            <p:cNvPr id="18" name="组合 17"/>
            <p:cNvGrpSpPr/>
            <p:nvPr/>
          </p:nvGrpSpPr>
          <p:grpSpPr>
            <a:xfrm>
              <a:off x="4296754" y="488102"/>
              <a:ext cx="3598492" cy="604764"/>
              <a:chOff x="4323390" y="488102"/>
              <a:chExt cx="3598492" cy="604764"/>
            </a:xfrm>
          </p:grpSpPr>
          <p:sp>
            <p:nvSpPr>
              <p:cNvPr id="19" name="圆角矩形 18"/>
              <p:cNvSpPr/>
              <p:nvPr/>
            </p:nvSpPr>
            <p:spPr bwMode="auto">
              <a:xfrm>
                <a:off x="4323390" y="488102"/>
                <a:ext cx="3598492" cy="6047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0" name="文本框 1"/>
              <p:cNvSpPr txBox="1">
                <a:spLocks noChangeArrowheads="1"/>
              </p:cNvSpPr>
              <p:nvPr/>
            </p:nvSpPr>
            <p:spPr bwMode="auto">
              <a:xfrm>
                <a:off x="5129088" y="578553"/>
                <a:ext cx="2761192" cy="4468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ct val="100000"/>
                  </a:lnSpc>
                  <a:buFontTx/>
                  <a:buNone/>
                  <a:defRPr sz="2400" b="1"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latin typeface="Bebas" pitchFamily="2" charset="0"/>
                    <a:ea typeface="微软雅黑" panose="020B0503020204020204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uLnTx/>
                    <a:uFillTx/>
                    <a:latin typeface="Bebas" pitchFamily="2" charset="0"/>
                    <a:ea typeface="微软雅黑" panose="020B0503020204020204" pitchFamily="34" charset="-122"/>
                  </a:rPr>
                  <a:t>备用图表页面</a:t>
                </a:r>
              </a:p>
            </p:txBody>
          </p:sp>
        </p:grpSp>
        <p:sp>
          <p:nvSpPr>
            <p:cNvPr id="21" name="六边形 20"/>
            <p:cNvSpPr/>
            <p:nvPr/>
          </p:nvSpPr>
          <p:spPr>
            <a:xfrm>
              <a:off x="4848060" y="1394748"/>
              <a:ext cx="1774001" cy="1529755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标题</a:t>
              </a:r>
            </a:p>
          </p:txBody>
        </p:sp>
        <p:sp>
          <p:nvSpPr>
            <p:cNvPr id="22" name="六边形 21"/>
            <p:cNvSpPr/>
            <p:nvPr/>
          </p:nvSpPr>
          <p:spPr>
            <a:xfrm>
              <a:off x="6350540" y="2237631"/>
              <a:ext cx="1774001" cy="1529755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标题</a:t>
              </a: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4848060" y="3058759"/>
              <a:ext cx="1774001" cy="1529755"/>
            </a:xfrm>
            <a:prstGeom prst="hexagon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l"/>
            </a:blip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7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lIns="94075" tIns="47037" rIns="94075" bIns="4703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六边形 23"/>
            <p:cNvSpPr/>
            <p:nvPr/>
          </p:nvSpPr>
          <p:spPr>
            <a:xfrm>
              <a:off x="7853020" y="3080677"/>
              <a:ext cx="1774001" cy="1529755"/>
            </a:xfrm>
            <a:prstGeom prst="hexagon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7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lIns="94075" tIns="47037" rIns="94075" bIns="4703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>
              <a:off x="6355369" y="3890749"/>
              <a:ext cx="1774001" cy="1529755"/>
            </a:xfrm>
            <a:prstGeom prst="hexag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6" name="六边形 25"/>
            <p:cNvSpPr/>
            <p:nvPr/>
          </p:nvSpPr>
          <p:spPr>
            <a:xfrm>
              <a:off x="9355501" y="2241309"/>
              <a:ext cx="1774001" cy="1529755"/>
            </a:xfrm>
            <a:prstGeom prst="hexag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" name="六边形 26"/>
            <p:cNvSpPr/>
            <p:nvPr/>
          </p:nvSpPr>
          <p:spPr>
            <a:xfrm>
              <a:off x="3345580" y="2241309"/>
              <a:ext cx="1774001" cy="1529755"/>
            </a:xfrm>
            <a:prstGeom prst="hexagon">
              <a:avLst/>
            </a:prstGeom>
            <a:blipFill>
              <a:blip r:embed="rId4"/>
              <a:stretch>
                <a:fillRect/>
              </a:stretch>
            </a:blip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7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lIns="94075" tIns="47037" rIns="94075" bIns="4703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六边形 27"/>
            <p:cNvSpPr/>
            <p:nvPr/>
          </p:nvSpPr>
          <p:spPr>
            <a:xfrm>
              <a:off x="4848060" y="4722771"/>
              <a:ext cx="1774001" cy="1529755"/>
            </a:xfrm>
            <a:prstGeom prst="hexagon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7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  <p:txBody>
            <a:bodyPr lIns="94075" tIns="47037" rIns="94075" bIns="4703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六边形 28"/>
            <p:cNvSpPr/>
            <p:nvPr/>
          </p:nvSpPr>
          <p:spPr>
            <a:xfrm>
              <a:off x="7853021" y="4722771"/>
              <a:ext cx="1774001" cy="1529755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标题</a:t>
              </a:r>
            </a:p>
          </p:txBody>
        </p:sp>
        <p:sp>
          <p:nvSpPr>
            <p:cNvPr id="30" name="六边形 29"/>
            <p:cNvSpPr/>
            <p:nvPr/>
          </p:nvSpPr>
          <p:spPr>
            <a:xfrm>
              <a:off x="9355501" y="3877960"/>
              <a:ext cx="1774001" cy="1529755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标题</a:t>
              </a:r>
            </a:p>
          </p:txBody>
        </p:sp>
        <p:sp>
          <p:nvSpPr>
            <p:cNvPr id="31" name="六边形 30"/>
            <p:cNvSpPr/>
            <p:nvPr/>
          </p:nvSpPr>
          <p:spPr>
            <a:xfrm>
              <a:off x="3345580" y="3877960"/>
              <a:ext cx="1774001" cy="1529755"/>
            </a:xfrm>
            <a:prstGeom prst="hexag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2" name="六边形 31"/>
            <p:cNvSpPr/>
            <p:nvPr/>
          </p:nvSpPr>
          <p:spPr>
            <a:xfrm>
              <a:off x="1843094" y="3080677"/>
              <a:ext cx="1774001" cy="1529755"/>
            </a:xfrm>
            <a:prstGeom prst="hexag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3" name="TextBox 15"/>
            <p:cNvSpPr txBox="1"/>
            <p:nvPr/>
          </p:nvSpPr>
          <p:spPr>
            <a:xfrm>
              <a:off x="559192" y="5629133"/>
              <a:ext cx="4180403" cy="667582"/>
            </a:xfrm>
            <a:prstGeom prst="rect">
              <a:avLst/>
            </a:prstGeom>
            <a:noFill/>
          </p:spPr>
          <p:txBody>
            <a:bodyPr wrap="square" lIns="94075" tIns="47037" rIns="94075" bIns="47037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点击添加正文、温馨提示正文行距在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之间点击添加正文，点击添加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66"/>
          <p:cNvGrpSpPr>
            <a:grpSpLocks/>
          </p:cNvGrpSpPr>
          <p:nvPr/>
        </p:nvGrpSpPr>
        <p:grpSpPr bwMode="auto">
          <a:xfrm>
            <a:off x="395536" y="1960674"/>
            <a:ext cx="4461324" cy="3752273"/>
            <a:chOff x="720" y="839"/>
            <a:chExt cx="3740" cy="3146"/>
          </a:xfrm>
          <a:solidFill>
            <a:sysClr val="window" lastClr="FFFFFF">
              <a:alpha val="30000"/>
            </a:sysClr>
          </a:solidFill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</p:grpSpPr>
        <p:sp>
          <p:nvSpPr>
            <p:cNvPr id="57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25400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3" name="直接连接符 92"/>
          <p:cNvCxnSpPr/>
          <p:nvPr/>
        </p:nvCxnSpPr>
        <p:spPr>
          <a:xfrm>
            <a:off x="4333446" y="3307843"/>
            <a:ext cx="189666" cy="18666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4" name="直接连接符 93"/>
          <p:cNvCxnSpPr/>
          <p:nvPr/>
        </p:nvCxnSpPr>
        <p:spPr>
          <a:xfrm>
            <a:off x="4523112" y="3494501"/>
            <a:ext cx="1691918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5" name="直接连接符 94"/>
          <p:cNvCxnSpPr/>
          <p:nvPr/>
        </p:nvCxnSpPr>
        <p:spPr>
          <a:xfrm>
            <a:off x="4173053" y="3690642"/>
            <a:ext cx="189666" cy="18666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6" name="直接连接符 95"/>
          <p:cNvCxnSpPr/>
          <p:nvPr/>
        </p:nvCxnSpPr>
        <p:spPr>
          <a:xfrm>
            <a:off x="4362720" y="3877300"/>
            <a:ext cx="1852310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7" name="直接连接符 96"/>
          <p:cNvCxnSpPr/>
          <p:nvPr/>
        </p:nvCxnSpPr>
        <p:spPr>
          <a:xfrm flipV="1">
            <a:off x="4285478" y="4418854"/>
            <a:ext cx="237634" cy="15386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8" name="直接连接符 97"/>
          <p:cNvCxnSpPr/>
          <p:nvPr/>
        </p:nvCxnSpPr>
        <p:spPr>
          <a:xfrm>
            <a:off x="4523111" y="4423625"/>
            <a:ext cx="1691918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99" name="直接连接符 98"/>
          <p:cNvCxnSpPr/>
          <p:nvPr/>
        </p:nvCxnSpPr>
        <p:spPr>
          <a:xfrm>
            <a:off x="3790437" y="5241229"/>
            <a:ext cx="189666" cy="18666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100" name="直接连接符 99"/>
          <p:cNvCxnSpPr/>
          <p:nvPr/>
        </p:nvCxnSpPr>
        <p:spPr>
          <a:xfrm>
            <a:off x="3980102" y="5427888"/>
            <a:ext cx="1645195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sp>
        <p:nvSpPr>
          <p:cNvPr id="101" name="矩形 100"/>
          <p:cNvSpPr/>
          <p:nvPr/>
        </p:nvSpPr>
        <p:spPr>
          <a:xfrm>
            <a:off x="5035567" y="3133527"/>
            <a:ext cx="1031017" cy="261594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035567" y="3566065"/>
            <a:ext cx="1031017" cy="261594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35567" y="4066020"/>
            <a:ext cx="1031017" cy="261594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4463476" y="5065245"/>
            <a:ext cx="1031017" cy="261594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标注 104"/>
          <p:cNvSpPr/>
          <p:nvPr/>
        </p:nvSpPr>
        <p:spPr>
          <a:xfrm>
            <a:off x="6617924" y="2698962"/>
            <a:ext cx="2178948" cy="2928983"/>
          </a:xfrm>
          <a:prstGeom prst="wedgeRectCallout">
            <a:avLst>
              <a:gd name="adj1" fmla="val -72333"/>
              <a:gd name="adj2" fmla="val 19715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TextBox 82"/>
          <p:cNvSpPr txBox="1"/>
          <p:nvPr/>
        </p:nvSpPr>
        <p:spPr>
          <a:xfrm>
            <a:off x="6726140" y="2800376"/>
            <a:ext cx="1911995" cy="280261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105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3210029" y="1230025"/>
            <a:ext cx="2703600" cy="454368"/>
            <a:chOff x="4323390" y="488102"/>
            <a:chExt cx="3598492" cy="604764"/>
          </a:xfrm>
        </p:grpSpPr>
        <p:sp>
          <p:nvSpPr>
            <p:cNvPr id="108" name="圆角矩形 107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9" name="文本框 1"/>
            <p:cNvSpPr txBox="1">
              <a:spLocks noChangeArrowheads="1"/>
            </p:cNvSpPr>
            <p:nvPr/>
          </p:nvSpPr>
          <p:spPr bwMode="auto">
            <a:xfrm>
              <a:off x="5129088" y="578553"/>
              <a:ext cx="2761190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备用图表页面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8"/>
          <p:cNvSpPr>
            <a:spLocks/>
          </p:cNvSpPr>
          <p:nvPr/>
        </p:nvSpPr>
        <p:spPr bwMode="auto">
          <a:xfrm rot="18900000">
            <a:off x="4901064" y="2757808"/>
            <a:ext cx="1443040" cy="1443040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Freeform 7"/>
          <p:cNvSpPr>
            <a:spLocks/>
          </p:cNvSpPr>
          <p:nvPr/>
        </p:nvSpPr>
        <p:spPr bwMode="auto">
          <a:xfrm rot="18900000">
            <a:off x="5945092" y="2217606"/>
            <a:ext cx="1443040" cy="1443040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 rot="18900000">
            <a:off x="6483102" y="3262543"/>
            <a:ext cx="1445611" cy="1443040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 rot="18900000">
            <a:off x="5440358" y="3802747"/>
            <a:ext cx="1443040" cy="1443040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1" name="직선 연결선 250"/>
          <p:cNvCxnSpPr/>
          <p:nvPr/>
        </p:nvCxnSpPr>
        <p:spPr>
          <a:xfrm>
            <a:off x="4602201" y="3204233"/>
            <a:ext cx="269646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42" name="직선 연결선 250"/>
          <p:cNvCxnSpPr/>
          <p:nvPr/>
        </p:nvCxnSpPr>
        <p:spPr>
          <a:xfrm>
            <a:off x="4661326" y="5077767"/>
            <a:ext cx="984902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43" name="직선 연결선 250"/>
          <p:cNvCxnSpPr/>
          <p:nvPr/>
        </p:nvCxnSpPr>
        <p:spPr>
          <a:xfrm flipH="1">
            <a:off x="7141700" y="2403390"/>
            <a:ext cx="1178529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cxnSp>
        <p:nvCxnSpPr>
          <p:cNvPr id="44" name="직선 연결선 250"/>
          <p:cNvCxnSpPr/>
          <p:nvPr/>
        </p:nvCxnSpPr>
        <p:spPr>
          <a:xfrm flipH="1">
            <a:off x="7945523" y="4279652"/>
            <a:ext cx="374706" cy="0"/>
          </a:xfrm>
          <a:prstGeom prst="line">
            <a:avLst/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oval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</p:cxnSp>
      <p:sp>
        <p:nvSpPr>
          <p:cNvPr id="45" name="Text Placeholder 8"/>
          <p:cNvSpPr txBox="1">
            <a:spLocks/>
          </p:cNvSpPr>
          <p:nvPr/>
        </p:nvSpPr>
        <p:spPr>
          <a:xfrm>
            <a:off x="379982" y="2403390"/>
            <a:ext cx="2342953" cy="281332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auto" latinLnBrk="0" hangingPunct="0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之间点击添加正文。点击添加正文、温馨提示正文行距在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之间点击添加正文，点击添加正文、温馨提示正文行距在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just" defTabSz="914400" rtl="0" eaLnBrk="0" fontAlgn="auto" latinLnBrk="0" hangingPunct="0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之间点击添加正文。</a:t>
            </a:r>
          </a:p>
        </p:txBody>
      </p:sp>
      <p:cxnSp>
        <p:nvCxnSpPr>
          <p:cNvPr id="46" name="Straight Connector 59"/>
          <p:cNvCxnSpPr/>
          <p:nvPr/>
        </p:nvCxnSpPr>
        <p:spPr>
          <a:xfrm flipV="1">
            <a:off x="3122087" y="2403390"/>
            <a:ext cx="0" cy="2813327"/>
          </a:xfrm>
          <a:prstGeom prst="line">
            <a:avLst/>
          </a:prstGeom>
          <a:solidFill>
            <a:srgbClr val="0070C0"/>
          </a:solid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 type="none"/>
            <a:tailEnd type="none"/>
          </a:ln>
          <a:effectLst>
            <a:outerShdw blurRad="330200" dist="127000" dir="8100000" algn="ctr" rotWithShape="0">
              <a:srgbClr val="000000">
                <a:alpha val="85000"/>
              </a:srgbClr>
            </a:outerShdw>
          </a:effectLst>
        </p:spPr>
      </p:cxnSp>
      <p:sp>
        <p:nvSpPr>
          <p:cNvPr id="47" name="矩形 10"/>
          <p:cNvSpPr>
            <a:spLocks noChangeArrowheads="1"/>
          </p:cNvSpPr>
          <p:nvPr/>
        </p:nvSpPr>
        <p:spPr bwMode="auto">
          <a:xfrm>
            <a:off x="3533361" y="3004099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48" name="矩形 10"/>
          <p:cNvSpPr>
            <a:spLocks noChangeArrowheads="1"/>
          </p:cNvSpPr>
          <p:nvPr/>
        </p:nvSpPr>
        <p:spPr bwMode="auto">
          <a:xfrm>
            <a:off x="7819986" y="2595523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49" name="矩形 10"/>
          <p:cNvSpPr>
            <a:spLocks noChangeArrowheads="1"/>
          </p:cNvSpPr>
          <p:nvPr/>
        </p:nvSpPr>
        <p:spPr bwMode="auto">
          <a:xfrm>
            <a:off x="3619449" y="4788186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0" name="矩形 10"/>
          <p:cNvSpPr>
            <a:spLocks noChangeArrowheads="1"/>
          </p:cNvSpPr>
          <p:nvPr/>
        </p:nvSpPr>
        <p:spPr bwMode="auto">
          <a:xfrm>
            <a:off x="7765100" y="4524268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222547" y="966075"/>
            <a:ext cx="2973960" cy="499805"/>
            <a:chOff x="4323390" y="488102"/>
            <a:chExt cx="3598492" cy="604764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文本框 1"/>
            <p:cNvSpPr txBox="1">
              <a:spLocks noChangeArrowheads="1"/>
            </p:cNvSpPr>
            <p:nvPr/>
          </p:nvSpPr>
          <p:spPr bwMode="auto">
            <a:xfrm>
              <a:off x="5129088" y="578553"/>
              <a:ext cx="2761191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备用图表页面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793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94399" y="1717322"/>
            <a:ext cx="8154065" cy="16927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Tx/>
              <a:buNone/>
              <a:defRPr sz="9000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>
                  <a:innerShdw blurRad="50800" dist="25400" dir="18900000">
                    <a:prstClr val="black">
                      <a:alpha val="50000"/>
                    </a:prstClr>
                  </a:innerShdw>
                </a:effectLst>
                <a:latin typeface="Bebas" pitchFamily="2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altLang="zh-CN" sz="10400" b="1" dirty="0">
                <a:latin typeface="微软雅黑" panose="020B0503020204020204" pitchFamily="34" charset="-122"/>
              </a:rPr>
              <a:t>THANKS!</a:t>
            </a:r>
            <a:endParaRPr lang="zh-CN" altLang="en-US" sz="10400" b="1" dirty="0">
              <a:latin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827072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465878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04685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43491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93524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968495" y="3886660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07300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267534" y="3876262"/>
            <a:ext cx="766476" cy="766476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8575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1877156" y="4026251"/>
            <a:ext cx="5491051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Tx/>
              <a:buNone/>
              <a:defRPr sz="2400" b="1"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latin typeface="Bebas" pitchFamily="2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</a:rPr>
              <a:t>演  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</a:rPr>
              <a:t> 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</a:rPr>
              <a:t>示  完  毕  感  谢  聆   听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Bebas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5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473951" y="1341012"/>
            <a:ext cx="3230523" cy="748302"/>
            <a:chOff x="4323390" y="488102"/>
            <a:chExt cx="3598492" cy="995989"/>
          </a:xfrm>
        </p:grpSpPr>
        <p:sp>
          <p:nvSpPr>
            <p:cNvPr id="41" name="圆角矩形 40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文本框 1"/>
            <p:cNvSpPr txBox="1">
              <a:spLocks noChangeArrowheads="1"/>
            </p:cNvSpPr>
            <p:nvPr/>
          </p:nvSpPr>
          <p:spPr bwMode="auto">
            <a:xfrm>
              <a:off x="5148500" y="623823"/>
              <a:ext cx="2021556" cy="86026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具体工作明细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61992" y="3229981"/>
            <a:ext cx="874258" cy="1313176"/>
            <a:chOff x="2052030" y="3002321"/>
            <a:chExt cx="1163638" cy="1747838"/>
          </a:xfrm>
          <a:solidFill>
            <a:sysClr val="window" lastClr="FFFFFF"/>
          </a:solidFill>
        </p:grpSpPr>
        <p:sp>
          <p:nvSpPr>
            <p:cNvPr id="44" name="任意多边形 43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46" name="文本框 5"/>
            <p:cNvSpPr txBox="1">
              <a:spLocks noChangeArrowheads="1"/>
            </p:cNvSpPr>
            <p:nvPr/>
          </p:nvSpPr>
          <p:spPr bwMode="auto">
            <a:xfrm>
              <a:off x="2432065" y="3876070"/>
              <a:ext cx="604234" cy="4915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157286" y="3479259"/>
            <a:ext cx="1011420" cy="1482541"/>
            <a:chOff x="3853843" y="3334109"/>
            <a:chExt cx="1346200" cy="1973262"/>
          </a:xfrm>
        </p:grpSpPr>
        <p:sp>
          <p:nvSpPr>
            <p:cNvPr id="48" name="任意多边形 47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9" name="直接箭头连接符 48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50" name="文本框 6"/>
            <p:cNvSpPr txBox="1">
              <a:spLocks noChangeArrowheads="1"/>
            </p:cNvSpPr>
            <p:nvPr/>
          </p:nvSpPr>
          <p:spPr bwMode="auto">
            <a:xfrm>
              <a:off x="4299793" y="3845906"/>
              <a:ext cx="604234" cy="49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39701" y="3094012"/>
            <a:ext cx="1091331" cy="1545755"/>
            <a:chOff x="5352443" y="2821346"/>
            <a:chExt cx="1452562" cy="2057400"/>
          </a:xfrm>
        </p:grpSpPr>
        <p:sp>
          <p:nvSpPr>
            <p:cNvPr id="52" name="任意多边形 51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53" name="直接箭头连接符 52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54" name="文本框 7"/>
            <p:cNvSpPr txBox="1">
              <a:spLocks noChangeArrowheads="1"/>
            </p:cNvSpPr>
            <p:nvPr/>
          </p:nvSpPr>
          <p:spPr bwMode="auto">
            <a:xfrm>
              <a:off x="6143019" y="3853912"/>
              <a:ext cx="604234" cy="49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83129" y="3479259"/>
            <a:ext cx="1010227" cy="1587499"/>
            <a:chOff x="7444768" y="3334109"/>
            <a:chExt cx="1344612" cy="2112962"/>
          </a:xfrm>
        </p:grpSpPr>
        <p:sp>
          <p:nvSpPr>
            <p:cNvPr id="56" name="任意多边形 55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7" name="直接箭头连接符 56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58" name="文本框 8"/>
            <p:cNvSpPr txBox="1">
              <a:spLocks noChangeArrowheads="1"/>
            </p:cNvSpPr>
            <p:nvPr/>
          </p:nvSpPr>
          <p:spPr bwMode="auto">
            <a:xfrm>
              <a:off x="7915748" y="3873607"/>
              <a:ext cx="604234" cy="49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152027" y="3140348"/>
            <a:ext cx="1062269" cy="1448549"/>
            <a:chOff x="9330718" y="2545121"/>
            <a:chExt cx="1763712" cy="2405063"/>
          </a:xfrm>
        </p:grpSpPr>
        <p:sp>
          <p:nvSpPr>
            <p:cNvPr id="60" name="任意多边形 59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61" name="直接箭头连接符 60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62" name="文本框 9"/>
            <p:cNvSpPr txBox="1">
              <a:spLocks noChangeArrowheads="1"/>
            </p:cNvSpPr>
            <p:nvPr/>
          </p:nvSpPr>
          <p:spPr bwMode="auto">
            <a:xfrm>
              <a:off x="10048405" y="3811878"/>
              <a:ext cx="753738" cy="613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885618" y="2375309"/>
            <a:ext cx="154472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行距在</a:t>
            </a:r>
            <a:r>
              <a:rPr kumimoji="0" lang="en-US" altLang="zh-CN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715417" y="2375309"/>
            <a:ext cx="147491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13048" y="2375309"/>
            <a:ext cx="17311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360738" y="5119539"/>
            <a:ext cx="20997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217148" y="5119539"/>
            <a:ext cx="20997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温馨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提示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6199362" y="3479259"/>
            <a:ext cx="1010227" cy="1587499"/>
            <a:chOff x="7444768" y="3334109"/>
            <a:chExt cx="1344612" cy="2112962"/>
          </a:xfrm>
        </p:grpSpPr>
        <p:sp>
          <p:nvSpPr>
            <p:cNvPr id="69" name="任意多边形 68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箭头连接符 6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71" name="文本框 8"/>
            <p:cNvSpPr txBox="1">
              <a:spLocks noChangeArrowheads="1"/>
            </p:cNvSpPr>
            <p:nvPr/>
          </p:nvSpPr>
          <p:spPr bwMode="auto">
            <a:xfrm>
              <a:off x="7915748" y="3873607"/>
              <a:ext cx="604234" cy="49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168259" y="3140348"/>
            <a:ext cx="1062269" cy="1448549"/>
            <a:chOff x="9330718" y="2545121"/>
            <a:chExt cx="1763712" cy="2405063"/>
          </a:xfrm>
        </p:grpSpPr>
        <p:sp>
          <p:nvSpPr>
            <p:cNvPr id="73" name="任意多边形 72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74" name="直接箭头连接符 73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triangl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sp>
          <p:nvSpPr>
            <p:cNvPr id="75" name="文本框 9"/>
            <p:cNvSpPr txBox="1">
              <a:spLocks noChangeArrowheads="1"/>
            </p:cNvSpPr>
            <p:nvPr/>
          </p:nvSpPr>
          <p:spPr bwMode="auto">
            <a:xfrm>
              <a:off x="10029707" y="3811878"/>
              <a:ext cx="753738" cy="613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6729280" y="2375309"/>
            <a:ext cx="17311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450957" y="5119539"/>
            <a:ext cx="20997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0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85598" y="2379281"/>
            <a:ext cx="2450785" cy="2457517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2391238"/>
            <a:ext cx="2440289" cy="243360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9489" y="2379281"/>
            <a:ext cx="2418924" cy="264045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215900" dir="8100000" sx="91000" sy="91000" algn="ctr" rotWithShape="0">
              <a:srgbClr val="000000">
                <a:alpha val="58000"/>
              </a:srgbClr>
            </a:outerShdw>
          </a:effectLst>
          <a:extLst/>
        </p:spPr>
      </p:pic>
      <p:grpSp>
        <p:nvGrpSpPr>
          <p:cNvPr id="20" name="组合 19"/>
          <p:cNvGrpSpPr/>
          <p:nvPr/>
        </p:nvGrpSpPr>
        <p:grpSpPr>
          <a:xfrm>
            <a:off x="3154521" y="1151347"/>
            <a:ext cx="2973960" cy="499805"/>
            <a:chOff x="4323390" y="488102"/>
            <a:chExt cx="3598492" cy="604764"/>
          </a:xfrm>
        </p:grpSpPr>
        <p:sp>
          <p:nvSpPr>
            <p:cNvPr id="21" name="圆角矩形 20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文本框 1"/>
            <p:cNvSpPr txBox="1">
              <a:spLocks noChangeArrowheads="1"/>
            </p:cNvSpPr>
            <p:nvPr/>
          </p:nvSpPr>
          <p:spPr bwMode="auto">
            <a:xfrm>
              <a:off x="5148499" y="612189"/>
              <a:ext cx="2021556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重点工作回顾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683568" y="4565787"/>
            <a:ext cx="2440289" cy="453946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81006" y="4565787"/>
            <a:ext cx="2455377" cy="453946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3532" y="4561736"/>
            <a:ext cx="2444881" cy="457998"/>
          </a:xfrm>
          <a:prstGeom prst="rect">
            <a:avLst/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67"/>
          <p:cNvSpPr txBox="1">
            <a:spLocks noChangeArrowheads="1"/>
          </p:cNvSpPr>
          <p:nvPr/>
        </p:nvSpPr>
        <p:spPr bwMode="auto">
          <a:xfrm>
            <a:off x="935469" y="4594536"/>
            <a:ext cx="1978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项重点工作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68"/>
          <p:cNvSpPr txBox="1">
            <a:spLocks noChangeArrowheads="1"/>
          </p:cNvSpPr>
          <p:nvPr/>
        </p:nvSpPr>
        <p:spPr bwMode="auto">
          <a:xfrm>
            <a:off x="3668704" y="4594536"/>
            <a:ext cx="1977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第二项重点工作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69"/>
          <p:cNvSpPr txBox="1">
            <a:spLocks noChangeArrowheads="1"/>
          </p:cNvSpPr>
          <p:nvPr/>
        </p:nvSpPr>
        <p:spPr bwMode="auto">
          <a:xfrm>
            <a:off x="6411502" y="4594536"/>
            <a:ext cx="1978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第三项重点工作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60093" y="5216586"/>
            <a:ext cx="2354579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</a:p>
        </p:txBody>
      </p:sp>
      <p:sp>
        <p:nvSpPr>
          <p:cNvPr id="30" name="TextBox 35"/>
          <p:cNvSpPr txBox="1">
            <a:spLocks noChangeArrowheads="1"/>
          </p:cNvSpPr>
          <p:nvPr/>
        </p:nvSpPr>
        <p:spPr bwMode="auto">
          <a:xfrm>
            <a:off x="3487705" y="5213962"/>
            <a:ext cx="2354581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</a:p>
        </p:txBody>
      </p:sp>
      <p:sp>
        <p:nvSpPr>
          <p:cNvPr id="31" name="TextBox 35"/>
          <p:cNvSpPr txBox="1">
            <a:spLocks noChangeArrowheads="1"/>
          </p:cNvSpPr>
          <p:nvPr/>
        </p:nvSpPr>
        <p:spPr bwMode="auto">
          <a:xfrm>
            <a:off x="6215320" y="5213962"/>
            <a:ext cx="2323093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167675" y="1406238"/>
            <a:ext cx="2703600" cy="454368"/>
            <a:chOff x="4323390" y="488102"/>
            <a:chExt cx="3598492" cy="604764"/>
          </a:xfrm>
        </p:grpSpPr>
        <p:sp>
          <p:nvSpPr>
            <p:cNvPr id="43" name="圆角矩形 42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1"/>
            <p:cNvSpPr txBox="1">
              <a:spLocks noChangeArrowheads="1"/>
            </p:cNvSpPr>
            <p:nvPr/>
          </p:nvSpPr>
          <p:spPr bwMode="auto">
            <a:xfrm>
              <a:off x="4872727" y="598140"/>
              <a:ext cx="2628767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4402846" y="4202705"/>
            <a:ext cx="4129594" cy="1300766"/>
            <a:chOff x="1435171" y="3286879"/>
            <a:chExt cx="4298638" cy="1730671"/>
          </a:xfrm>
        </p:grpSpPr>
        <p:sp>
          <p:nvSpPr>
            <p:cNvPr id="46" name="TextBox 45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473726" cy="450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445043" y="3776774"/>
              <a:ext cx="4288766" cy="1240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、温馨提示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温馨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提示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温馨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提示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之间点击添加正文、点击添加正文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温馨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提示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正文行距在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</a:t>
              </a: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正文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4036295" y="2602748"/>
            <a:ext cx="3301062" cy="1549678"/>
            <a:chOff x="5132931" y="1230622"/>
            <a:chExt cx="3005837" cy="1409831"/>
          </a:xfrm>
        </p:grpSpPr>
        <p:grpSp>
          <p:nvGrpSpPr>
            <p:cNvPr id="49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gradFill>
                <a:gsLst>
                  <a:gs pos="52000">
                    <a:srgbClr val="FF3300"/>
                  </a:gs>
                  <a:gs pos="0">
                    <a:srgbClr val="FF6600"/>
                  </a:gs>
                  <a:gs pos="100000">
                    <a:srgbClr val="EA2314"/>
                  </a:gs>
                </a:gsLst>
                <a:lin ang="18900000" scaled="0"/>
              </a:gradFill>
              <a:ln w="1905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127000" dir="8100000" algn="ctr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0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06788" cy="280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42%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06788" cy="280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31%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06788" cy="280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15%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TextBox 55"/>
            <p:cNvSpPr txBox="1">
              <a:spLocks noChangeArrowheads="1"/>
            </p:cNvSpPr>
            <p:nvPr/>
          </p:nvSpPr>
          <p:spPr bwMode="auto">
            <a:xfrm>
              <a:off x="7654839" y="2077987"/>
              <a:ext cx="410451" cy="280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9%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TextBox 56"/>
            <p:cNvSpPr txBox="1">
              <a:spLocks noChangeArrowheads="1"/>
            </p:cNvSpPr>
            <p:nvPr/>
          </p:nvSpPr>
          <p:spPr bwMode="auto">
            <a:xfrm>
              <a:off x="7654839" y="2360451"/>
              <a:ext cx="410451" cy="280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3%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7330393" y="2635906"/>
            <a:ext cx="1031052" cy="1145875"/>
            <a:chOff x="7485104" y="987574"/>
            <a:chExt cx="1372136" cy="1525086"/>
          </a:xfrm>
        </p:grpSpPr>
        <p:sp>
          <p:nvSpPr>
            <p:cNvPr id="61" name="矩形 60"/>
            <p:cNvSpPr/>
            <p:nvPr/>
          </p:nvSpPr>
          <p:spPr>
            <a:xfrm>
              <a:off x="7485104" y="987574"/>
              <a:ext cx="1372136" cy="3481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点击添加文字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7485104" y="1389502"/>
              <a:ext cx="1372136" cy="3481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点击添加文字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7485104" y="1762546"/>
              <a:ext cx="1372136" cy="3481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点击添加文字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485104" y="2164474"/>
              <a:ext cx="1372136" cy="3481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点击添加文字</a:t>
              </a:r>
              <a:endPara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03980" y="2456238"/>
            <a:ext cx="3106240" cy="3133002"/>
            <a:chOff x="564997" y="1140462"/>
            <a:chExt cx="3204362" cy="3231968"/>
          </a:xfrm>
        </p:grpSpPr>
        <p:grpSp>
          <p:nvGrpSpPr>
            <p:cNvPr id="66" name="组合 65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68" name="任意多边形 67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9" name="TextBox 9"/>
              <p:cNvSpPr txBox="1">
                <a:spLocks noChangeArrowheads="1"/>
              </p:cNvSpPr>
              <p:nvPr/>
            </p:nvSpPr>
            <p:spPr bwMode="auto">
              <a:xfrm>
                <a:off x="2429471" y="1584960"/>
                <a:ext cx="1009951" cy="4127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ct val="100000"/>
                  </a:lnSpc>
                  <a:buFontTx/>
                  <a:buNone/>
                  <a:defRPr sz="2400" b="1"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latin typeface="Bebas" pitchFamily="2" charset="0"/>
                    <a:ea typeface="微软雅黑" panose="020B0503020204020204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6600"/>
                        </a:gs>
                        <a:gs pos="52000">
                          <a:srgbClr val="FF3300"/>
                        </a:gs>
                        <a:gs pos="100000">
                          <a:srgbClr val="EA2314"/>
                        </a:gs>
                      </a:gsLst>
                      <a:lin ang="18900000" scaled="0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21%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80905" y="2464586"/>
            <a:ext cx="3091560" cy="3093166"/>
            <a:chOff x="667385" y="1151573"/>
            <a:chExt cx="3189218" cy="3190874"/>
          </a:xfrm>
        </p:grpSpPr>
        <p:sp>
          <p:nvSpPr>
            <p:cNvPr id="71" name="任意多边形 70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TextBox 3"/>
            <p:cNvSpPr txBox="1">
              <a:spLocks noChangeArrowheads="1"/>
            </p:cNvSpPr>
            <p:nvPr/>
          </p:nvSpPr>
          <p:spPr bwMode="auto">
            <a:xfrm>
              <a:off x="1016827" y="1616292"/>
              <a:ext cx="764312" cy="41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37%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1844" y="2412745"/>
            <a:ext cx="3125968" cy="3105166"/>
            <a:chOff x="642014" y="1082573"/>
            <a:chExt cx="3224713" cy="3203253"/>
          </a:xfrm>
        </p:grpSpPr>
        <p:sp>
          <p:nvSpPr>
            <p:cNvPr id="75" name="任意多边形 74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TextBox 11"/>
            <p:cNvSpPr txBox="1">
              <a:spLocks noChangeArrowheads="1"/>
            </p:cNvSpPr>
            <p:nvPr/>
          </p:nvSpPr>
          <p:spPr bwMode="auto">
            <a:xfrm>
              <a:off x="1010415" y="3252956"/>
              <a:ext cx="787933" cy="41274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30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29%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03980" y="2405986"/>
            <a:ext cx="3106195" cy="3122609"/>
            <a:chOff x="564997" y="1073576"/>
            <a:chExt cx="3204315" cy="3221247"/>
          </a:xfrm>
        </p:grpSpPr>
        <p:sp>
          <p:nvSpPr>
            <p:cNvPr id="79" name="任意多边形 78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TextBox 11"/>
            <p:cNvSpPr txBox="1">
              <a:spLocks noChangeArrowheads="1"/>
            </p:cNvSpPr>
            <p:nvPr/>
          </p:nvSpPr>
          <p:spPr bwMode="auto">
            <a:xfrm>
              <a:off x="2508662" y="3261847"/>
              <a:ext cx="592334" cy="41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214332" y="1326425"/>
            <a:ext cx="2703600" cy="454368"/>
            <a:chOff x="4323390" y="488102"/>
            <a:chExt cx="3598492" cy="604764"/>
          </a:xfrm>
        </p:grpSpPr>
        <p:sp>
          <p:nvSpPr>
            <p:cNvPr id="20" name="圆角矩形 19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文本框 1"/>
            <p:cNvSpPr txBox="1">
              <a:spLocks noChangeArrowheads="1"/>
            </p:cNvSpPr>
            <p:nvPr/>
          </p:nvSpPr>
          <p:spPr bwMode="auto">
            <a:xfrm>
              <a:off x="4872727" y="559504"/>
              <a:ext cx="2628767" cy="4506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1666649" y="2421837"/>
            <a:ext cx="6552591" cy="340485"/>
          </a:xfrm>
          <a:prstGeom prst="roundRect">
            <a:avLst>
              <a:gd name="adj" fmla="val 50000"/>
            </a:avLst>
          </a:prstGeom>
          <a:noFill/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03"/>
          <p:cNvSpPr>
            <a:spLocks/>
          </p:cNvSpPr>
          <p:nvPr/>
        </p:nvSpPr>
        <p:spPr bwMode="auto">
          <a:xfrm>
            <a:off x="1115616" y="2391703"/>
            <a:ext cx="422220" cy="400751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741790" y="2490023"/>
            <a:ext cx="4091003" cy="204111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58"/>
          <p:cNvSpPr txBox="1"/>
          <p:nvPr/>
        </p:nvSpPr>
        <p:spPr bwMode="auto">
          <a:xfrm>
            <a:off x="6331425" y="2383966"/>
            <a:ext cx="10577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666649" y="3205761"/>
            <a:ext cx="6552591" cy="340485"/>
          </a:xfrm>
          <a:prstGeom prst="roundRect">
            <a:avLst>
              <a:gd name="adj" fmla="val 50000"/>
            </a:avLst>
          </a:prstGeom>
          <a:noFill/>
          <a:ln w="2540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803"/>
          <p:cNvSpPr>
            <a:spLocks/>
          </p:cNvSpPr>
          <p:nvPr/>
        </p:nvSpPr>
        <p:spPr bwMode="auto">
          <a:xfrm>
            <a:off x="1115616" y="3175627"/>
            <a:ext cx="422220" cy="400751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741790" y="3275989"/>
            <a:ext cx="2239914" cy="200029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63"/>
          <p:cNvSpPr txBox="1"/>
          <p:nvPr/>
        </p:nvSpPr>
        <p:spPr bwMode="auto">
          <a:xfrm>
            <a:off x="4114436" y="3167890"/>
            <a:ext cx="10577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1666649" y="3964912"/>
            <a:ext cx="6552591" cy="340485"/>
          </a:xfrm>
          <a:prstGeom prst="roundRect">
            <a:avLst>
              <a:gd name="adj" fmla="val 50000"/>
            </a:avLst>
          </a:prstGeom>
          <a:noFill/>
          <a:ln w="15875">
            <a:gradFill>
              <a:gsLst>
                <a:gs pos="0">
                  <a:srgbClr val="FF6600"/>
                </a:gs>
                <a:gs pos="52000">
                  <a:srgbClr val="FF3300"/>
                </a:gs>
                <a:gs pos="100000">
                  <a:srgbClr val="EA2314"/>
                </a:gs>
              </a:gsLst>
              <a:lin ang="18900000" scaled="0"/>
            </a:gradFill>
            <a:miter lim="800000"/>
            <a:headEnd type="none" w="med" len="med"/>
            <a:tailEnd type="none" w="med" len="med"/>
          </a:ln>
          <a:effectLst>
            <a:outerShdw blurRad="50800" dist="50800" dir="8100000" algn="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803"/>
          <p:cNvSpPr>
            <a:spLocks/>
          </p:cNvSpPr>
          <p:nvPr/>
        </p:nvSpPr>
        <p:spPr bwMode="auto">
          <a:xfrm>
            <a:off x="1115616" y="3934778"/>
            <a:ext cx="422220" cy="400751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gradFill>
              <a:gsLst>
                <a:gs pos="0">
                  <a:sysClr val="window" lastClr="FFFFFF"/>
                </a:gs>
                <a:gs pos="5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miter lim="800000"/>
            <a:headEnd/>
            <a:tailEnd/>
          </a:ln>
          <a:effectLst>
            <a:outerShdw blurRad="330200" dist="127000" dir="8100000" algn="ctr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741790" y="4031058"/>
            <a:ext cx="5473357" cy="208193"/>
          </a:xfrm>
          <a:prstGeom prst="roundRect">
            <a:avLst>
              <a:gd name="adj" fmla="val 50000"/>
            </a:avLst>
          </a:prstGeom>
          <a:gradFill>
            <a:gsLst>
              <a:gs pos="52000">
                <a:srgbClr val="FF3300"/>
              </a:gs>
              <a:gs pos="0">
                <a:srgbClr val="FF6600"/>
              </a:gs>
              <a:gs pos="100000">
                <a:srgbClr val="EA2314"/>
              </a:gs>
            </a:gsLst>
            <a:lin ang="18900000" scaled="0"/>
          </a:gradFill>
          <a:ln w="190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05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68"/>
          <p:cNvSpPr txBox="1"/>
          <p:nvPr/>
        </p:nvSpPr>
        <p:spPr>
          <a:xfrm>
            <a:off x="7228415" y="3927041"/>
            <a:ext cx="7882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89%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70"/>
          <p:cNvSpPr txBox="1"/>
          <p:nvPr/>
        </p:nvSpPr>
        <p:spPr>
          <a:xfrm>
            <a:off x="1684539" y="4571394"/>
            <a:ext cx="207463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84539" y="4959196"/>
            <a:ext cx="6350000" cy="7020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正文点击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添加正文、温馨提示正文行距在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</a:t>
            </a: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5"/>
          <p:cNvGrpSpPr>
            <a:grpSpLocks/>
          </p:cNvGrpSpPr>
          <p:nvPr/>
        </p:nvGrpSpPr>
        <p:grpSpPr bwMode="auto">
          <a:xfrm>
            <a:off x="3275856" y="1349858"/>
            <a:ext cx="3421653" cy="708255"/>
            <a:chOff x="3557587" y="1430859"/>
            <a:chExt cx="4586288" cy="949796"/>
          </a:xfrm>
        </p:grpSpPr>
        <p:sp>
          <p:nvSpPr>
            <p:cNvPr id="28" name="圆角矩形 2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4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18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3275856" y="2202647"/>
            <a:ext cx="3421653" cy="708255"/>
            <a:chOff x="3557587" y="1430859"/>
            <a:chExt cx="4586288" cy="949796"/>
          </a:xfrm>
        </p:grpSpPr>
        <p:sp>
          <p:nvSpPr>
            <p:cNvPr id="33" name="圆角矩形 32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1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4952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工作完成情况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3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619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24"/>
          <p:cNvGrpSpPr>
            <a:grpSpLocks/>
          </p:cNvGrpSpPr>
          <p:nvPr/>
        </p:nvGrpSpPr>
        <p:grpSpPr bwMode="auto">
          <a:xfrm>
            <a:off x="3275856" y="3055437"/>
            <a:ext cx="3421653" cy="708255"/>
            <a:chOff x="3557587" y="1430859"/>
            <a:chExt cx="4586288" cy="949796"/>
          </a:xfrm>
        </p:grpSpPr>
        <p:sp>
          <p:nvSpPr>
            <p:cNvPr id="38" name="圆角矩形 37"/>
            <p:cNvSpPr/>
            <p:nvPr/>
          </p:nvSpPr>
          <p:spPr>
            <a:xfrm>
              <a:off x="4157662" y="1572217"/>
              <a:ext cx="3986213" cy="6702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4629151" y="1648234"/>
              <a:ext cx="3386135" cy="4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文本框 28"/>
            <p:cNvSpPr txBox="1">
              <a:spLocks noChangeArrowheads="1"/>
            </p:cNvSpPr>
            <p:nvPr/>
          </p:nvSpPr>
          <p:spPr bwMode="auto">
            <a:xfrm>
              <a:off x="3607921" y="1603292"/>
              <a:ext cx="499409" cy="61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29"/>
          <p:cNvGrpSpPr>
            <a:grpSpLocks/>
          </p:cNvGrpSpPr>
          <p:nvPr/>
        </p:nvGrpSpPr>
        <p:grpSpPr bwMode="auto">
          <a:xfrm>
            <a:off x="3275856" y="3906913"/>
            <a:ext cx="3421653" cy="709439"/>
            <a:chOff x="3557587" y="1430859"/>
            <a:chExt cx="4586288" cy="949796"/>
          </a:xfrm>
        </p:grpSpPr>
        <p:sp>
          <p:nvSpPr>
            <p:cNvPr id="43" name="圆角矩形 42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文本框 31"/>
            <p:cNvSpPr txBox="1">
              <a:spLocks noChangeArrowheads="1"/>
            </p:cNvSpPr>
            <p:nvPr/>
          </p:nvSpPr>
          <p:spPr bwMode="auto">
            <a:xfrm>
              <a:off x="4629151" y="1648291"/>
              <a:ext cx="3386135" cy="49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3"/>
            <p:cNvSpPr txBox="1">
              <a:spLocks noChangeArrowheads="1"/>
            </p:cNvSpPr>
            <p:nvPr/>
          </p:nvSpPr>
          <p:spPr bwMode="auto">
            <a:xfrm>
              <a:off x="3607921" y="1619905"/>
              <a:ext cx="499409" cy="6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29"/>
          <p:cNvGrpSpPr>
            <a:grpSpLocks/>
          </p:cNvGrpSpPr>
          <p:nvPr/>
        </p:nvGrpSpPr>
        <p:grpSpPr bwMode="auto">
          <a:xfrm>
            <a:off x="3275856" y="4757386"/>
            <a:ext cx="3421653" cy="709439"/>
            <a:chOff x="3557587" y="1430859"/>
            <a:chExt cx="4586288" cy="949796"/>
          </a:xfrm>
        </p:grpSpPr>
        <p:sp>
          <p:nvSpPr>
            <p:cNvPr id="48" name="圆角矩形 47"/>
            <p:cNvSpPr/>
            <p:nvPr/>
          </p:nvSpPr>
          <p:spPr>
            <a:xfrm>
              <a:off x="4157662" y="1571980"/>
              <a:ext cx="3986213" cy="6707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文本框 31"/>
            <p:cNvSpPr txBox="1">
              <a:spLocks noChangeArrowheads="1"/>
            </p:cNvSpPr>
            <p:nvPr/>
          </p:nvSpPr>
          <p:spPr bwMode="auto">
            <a:xfrm>
              <a:off x="4629151" y="1648291"/>
              <a:ext cx="3386135" cy="49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7587" y="1430859"/>
              <a:ext cx="800100" cy="949796"/>
            </a:xfrm>
            <a:custGeom>
              <a:avLst/>
              <a:gdLst>
                <a:gd name="connsiteX0" fmla="*/ 458987 w 772662"/>
                <a:gd name="connsiteY0" fmla="*/ 0 h 917974"/>
                <a:gd name="connsiteX1" fmla="*/ 715612 w 772662"/>
                <a:gd name="connsiteY1" fmla="*/ 78388 h 917974"/>
                <a:gd name="connsiteX2" fmla="*/ 772658 w 772662"/>
                <a:gd name="connsiteY2" fmla="*/ 125456 h 917974"/>
                <a:gd name="connsiteX3" fmla="*/ 727078 w 772662"/>
                <a:gd name="connsiteY3" fmla="*/ 130050 h 917974"/>
                <a:gd name="connsiteX4" fmla="*/ 485373 w 772662"/>
                <a:gd name="connsiteY4" fmla="*/ 328294 h 917974"/>
                <a:gd name="connsiteX5" fmla="*/ 458987 w 772662"/>
                <a:gd name="connsiteY5" fmla="*/ 458986 h 917974"/>
                <a:gd name="connsiteX6" fmla="*/ 458987 w 772662"/>
                <a:gd name="connsiteY6" fmla="*/ 458985 h 917974"/>
                <a:gd name="connsiteX7" fmla="*/ 458987 w 772662"/>
                <a:gd name="connsiteY7" fmla="*/ 458986 h 917974"/>
                <a:gd name="connsiteX8" fmla="*/ 458987 w 772662"/>
                <a:gd name="connsiteY8" fmla="*/ 458986 h 917974"/>
                <a:gd name="connsiteX9" fmla="*/ 485373 w 772662"/>
                <a:gd name="connsiteY9" fmla="*/ 589677 h 917974"/>
                <a:gd name="connsiteX10" fmla="*/ 727078 w 772662"/>
                <a:gd name="connsiteY10" fmla="*/ 787921 h 917974"/>
                <a:gd name="connsiteX11" fmla="*/ 772662 w 772662"/>
                <a:gd name="connsiteY11" fmla="*/ 792516 h 917974"/>
                <a:gd name="connsiteX12" fmla="*/ 715612 w 772662"/>
                <a:gd name="connsiteY12" fmla="*/ 839586 h 917974"/>
                <a:gd name="connsiteX13" fmla="*/ 458987 w 772662"/>
                <a:gd name="connsiteY13" fmla="*/ 917974 h 917974"/>
                <a:gd name="connsiteX14" fmla="*/ 0 w 772662"/>
                <a:gd name="connsiteY14" fmla="*/ 458987 h 917974"/>
                <a:gd name="connsiteX15" fmla="*/ 458987 w 772662"/>
                <a:gd name="connsiteY15" fmla="*/ 0 h 91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2662" h="917974">
                  <a:moveTo>
                    <a:pt x="458987" y="0"/>
                  </a:moveTo>
                  <a:cubicBezTo>
                    <a:pt x="554047" y="0"/>
                    <a:pt x="642357" y="28898"/>
                    <a:pt x="715612" y="78388"/>
                  </a:cubicBezTo>
                  <a:lnTo>
                    <a:pt x="772658" y="125456"/>
                  </a:lnTo>
                  <a:lnTo>
                    <a:pt x="727078" y="130050"/>
                  </a:lnTo>
                  <a:cubicBezTo>
                    <a:pt x="617793" y="152413"/>
                    <a:pt x="527849" y="227871"/>
                    <a:pt x="485373" y="328294"/>
                  </a:cubicBezTo>
                  <a:lnTo>
                    <a:pt x="458987" y="458986"/>
                  </a:lnTo>
                  <a:lnTo>
                    <a:pt x="458987" y="458985"/>
                  </a:lnTo>
                  <a:lnTo>
                    <a:pt x="458987" y="458986"/>
                  </a:lnTo>
                  <a:lnTo>
                    <a:pt x="458987" y="458986"/>
                  </a:lnTo>
                  <a:lnTo>
                    <a:pt x="485373" y="589677"/>
                  </a:lnTo>
                  <a:cubicBezTo>
                    <a:pt x="527849" y="690100"/>
                    <a:pt x="617793" y="765558"/>
                    <a:pt x="727078" y="787921"/>
                  </a:cubicBezTo>
                  <a:lnTo>
                    <a:pt x="772662" y="792516"/>
                  </a:lnTo>
                  <a:lnTo>
                    <a:pt x="715612" y="839586"/>
                  </a:lnTo>
                  <a:cubicBezTo>
                    <a:pt x="642357" y="889076"/>
                    <a:pt x="554047" y="917974"/>
                    <a:pt x="458987" y="917974"/>
                  </a:cubicBezTo>
                  <a:cubicBezTo>
                    <a:pt x="205495" y="917974"/>
                    <a:pt x="0" y="712479"/>
                    <a:pt x="0" y="458987"/>
                  </a:cubicBezTo>
                  <a:cubicBezTo>
                    <a:pt x="0" y="205495"/>
                    <a:pt x="205495" y="0"/>
                    <a:pt x="458987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文本框 33"/>
            <p:cNvSpPr txBox="1">
              <a:spLocks noChangeArrowheads="1"/>
            </p:cNvSpPr>
            <p:nvPr/>
          </p:nvSpPr>
          <p:spPr bwMode="auto">
            <a:xfrm>
              <a:off x="3607921" y="1603320"/>
              <a:ext cx="499409" cy="6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709895" y="3080314"/>
            <a:ext cx="508447" cy="2215037"/>
            <a:chOff x="4367014" y="2549219"/>
            <a:chExt cx="681712" cy="2680195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4367014" y="2549219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44" name="直接连接符 43"/>
            <p:cNvCxnSpPr/>
            <p:nvPr/>
          </p:nvCxnSpPr>
          <p:spPr>
            <a:xfrm>
              <a:off x="4367014" y="3449940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45" name="直接连接符 44"/>
            <p:cNvCxnSpPr/>
            <p:nvPr/>
          </p:nvCxnSpPr>
          <p:spPr>
            <a:xfrm>
              <a:off x="4367014" y="4313409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46" name="直接连接符 45"/>
            <p:cNvCxnSpPr/>
            <p:nvPr/>
          </p:nvCxnSpPr>
          <p:spPr>
            <a:xfrm>
              <a:off x="4367014" y="5229413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grpSp>
        <p:nvGrpSpPr>
          <p:cNvPr id="47" name="组合 46"/>
          <p:cNvGrpSpPr/>
          <p:nvPr/>
        </p:nvGrpSpPr>
        <p:grpSpPr>
          <a:xfrm>
            <a:off x="2895156" y="3080317"/>
            <a:ext cx="563400" cy="2215035"/>
            <a:chOff x="4367012" y="2549222"/>
            <a:chExt cx="681714" cy="2680192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4367012" y="2549222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49" name="直接连接符 48"/>
            <p:cNvCxnSpPr/>
            <p:nvPr/>
          </p:nvCxnSpPr>
          <p:spPr>
            <a:xfrm>
              <a:off x="4367014" y="3449940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50" name="直接连接符 49"/>
            <p:cNvCxnSpPr/>
            <p:nvPr/>
          </p:nvCxnSpPr>
          <p:spPr>
            <a:xfrm>
              <a:off x="4367014" y="4313409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  <p:cxnSp>
          <p:nvCxnSpPr>
            <p:cNvPr id="51" name="直接连接符 50"/>
            <p:cNvCxnSpPr/>
            <p:nvPr/>
          </p:nvCxnSpPr>
          <p:spPr>
            <a:xfrm>
              <a:off x="4367014" y="5229413"/>
              <a:ext cx="681712" cy="1"/>
            </a:xfrm>
            <a:prstGeom prst="line">
              <a:avLst/>
            </a:prstGeom>
            <a:noFill/>
            <a:ln w="25400"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miter lim="800000"/>
              <a:headEnd type="none" w="med" len="med"/>
              <a:tailEnd type="none" w="med" len="med"/>
            </a:ln>
            <a:effectLst>
              <a:outerShdw blurRad="50800" dist="50800" dir="8100000" algn="tr" rotWithShape="0">
                <a:prstClr val="black">
                  <a:alpha val="20000"/>
                </a:prstClr>
              </a:outerShdw>
            </a:effectLst>
          </p:spPr>
        </p:cxnSp>
      </p:grpSp>
      <p:sp>
        <p:nvSpPr>
          <p:cNvPr id="52" name="圆角矩形 51"/>
          <p:cNvSpPr/>
          <p:nvPr/>
        </p:nvSpPr>
        <p:spPr>
          <a:xfrm>
            <a:off x="467544" y="2646755"/>
            <a:ext cx="2427614" cy="2942485"/>
          </a:xfrm>
          <a:prstGeom prst="roundRect">
            <a:avLst>
              <a:gd name="adj" fmla="val 10529"/>
            </a:avLst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8900000" scaled="0"/>
          </a:gradFill>
          <a:ln w="25400" cap="flat" cmpd="sng" algn="ctr">
            <a:gradFill>
              <a:gsLst>
                <a:gs pos="0">
                  <a:srgbClr val="5B9BD5">
                    <a:lumMod val="5000"/>
                    <a:lumOff val="95000"/>
                  </a:srgbClr>
                </a:gs>
                <a:gs pos="54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27000" dir="7200000" algn="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FF6600"/>
                  </a:gs>
                  <a:gs pos="52000">
                    <a:srgbClr val="FF3300"/>
                  </a:gs>
                  <a:gs pos="100000">
                    <a:srgbClr val="EA2314"/>
                  </a:gs>
                </a:gsLst>
                <a:lin ang="189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017379" y="1164035"/>
            <a:ext cx="2973960" cy="499805"/>
            <a:chOff x="4323390" y="488102"/>
            <a:chExt cx="3598492" cy="604764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4323390" y="488102"/>
              <a:ext cx="3598492" cy="6047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0"/>
            </a:gradFill>
            <a:ln w="254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4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prstDash val="solid"/>
              <a:miter lim="800000"/>
            </a:ln>
            <a:effectLst>
              <a:outerShdw blurRad="381000" dist="127000" dir="7200000" algn="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rgbClr val="FF6600"/>
                    </a:gs>
                    <a:gs pos="52000">
                      <a:srgbClr val="FF3300"/>
                    </a:gs>
                    <a:gs pos="100000">
                      <a:srgbClr val="EA2314"/>
                    </a:gs>
                  </a:gsLst>
                  <a:lin ang="189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5" name="文本框 1"/>
            <p:cNvSpPr txBox="1">
              <a:spLocks noChangeArrowheads="1"/>
            </p:cNvSpPr>
            <p:nvPr/>
          </p:nvSpPr>
          <p:spPr bwMode="auto">
            <a:xfrm>
              <a:off x="5122515" y="612189"/>
              <a:ext cx="2106252" cy="446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ct val="100000"/>
                </a:lnSpc>
                <a:buFontTx/>
                <a:buNone/>
                <a:defRPr sz="2400" b="1"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latin typeface="Bebas" pitchFamily="2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</a:rPr>
                <a:t>团队完成情况</a:t>
              </a:r>
            </a:p>
          </p:txBody>
        </p:sp>
      </p:grpSp>
      <p:sp>
        <p:nvSpPr>
          <p:cNvPr id="56" name="TextBox 83"/>
          <p:cNvSpPr txBox="1"/>
          <p:nvPr/>
        </p:nvSpPr>
        <p:spPr>
          <a:xfrm>
            <a:off x="717631" y="2981983"/>
            <a:ext cx="1983893" cy="227150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点击添加正文、温馨提示正文行距在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之间点击添加正文点击添加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945718" y="2429799"/>
            <a:ext cx="1530426" cy="380702"/>
            <a:chOff x="2109790" y="1762097"/>
            <a:chExt cx="1851816" cy="460650"/>
          </a:xfrm>
        </p:grpSpPr>
        <p:sp>
          <p:nvSpPr>
            <p:cNvPr id="58" name="圆角矩形 57"/>
            <p:cNvSpPr/>
            <p:nvPr/>
          </p:nvSpPr>
          <p:spPr>
            <a:xfrm>
              <a:off x="2109790" y="1790699"/>
              <a:ext cx="1851816" cy="432048"/>
            </a:xfrm>
            <a:prstGeom prst="roundRect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116"/>
            <p:cNvSpPr txBox="1"/>
            <p:nvPr/>
          </p:nvSpPr>
          <p:spPr>
            <a:xfrm>
              <a:off x="2329280" y="1762097"/>
              <a:ext cx="1472635" cy="44688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完成概述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218342" y="2456166"/>
            <a:ext cx="3475127" cy="3133074"/>
            <a:chOff x="7178067" y="1794000"/>
            <a:chExt cx="4204904" cy="3791019"/>
          </a:xfrm>
        </p:grpSpPr>
        <p:grpSp>
          <p:nvGrpSpPr>
            <p:cNvPr id="61" name="组合 60"/>
            <p:cNvGrpSpPr/>
            <p:nvPr/>
          </p:nvGrpSpPr>
          <p:grpSpPr>
            <a:xfrm>
              <a:off x="7178067" y="3893558"/>
              <a:ext cx="4139243" cy="1691461"/>
              <a:chOff x="7445805" y="4025024"/>
              <a:chExt cx="4092125" cy="1691461"/>
            </a:xfrm>
          </p:grpSpPr>
          <p:pic>
            <p:nvPicPr>
              <p:cNvPr id="63" name="Picture 3" descr="F:\出售\PPT\______________图片素材\59f5225d4dd36b09f8ade3e55c755816.jpg"/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458303" y="4025024"/>
                <a:ext cx="2079627" cy="1691461"/>
              </a:xfrm>
              <a:prstGeom prst="rect">
                <a:avLst/>
              </a:pr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tl"/>
              </a:blipFill>
              <a:ln w="2540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215900" dir="8100000" sx="91000" sy="91000" algn="ctr" rotWithShape="0">
                  <a:srgbClr val="000000">
                    <a:alpha val="58000"/>
                  </a:srgbClr>
                </a:outerShdw>
              </a:effectLst>
              <a:extLst/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45805" y="4025024"/>
                <a:ext cx="1908559" cy="1691461"/>
              </a:xfrm>
              <a:prstGeom prst="rect">
                <a:avLst/>
              </a:pr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tl"/>
              </a:blipFill>
              <a:ln w="25400">
                <a:gradFill>
                  <a:gsLst>
                    <a:gs pos="0">
                      <a:sysClr val="window" lastClr="FFFFFF"/>
                    </a:gs>
                    <a:gs pos="52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miter lim="800000"/>
                <a:headEnd/>
                <a:tailEnd/>
              </a:ln>
              <a:effectLst>
                <a:outerShdw blurRad="330200" dist="215900" dir="8100000" sx="91000" sy="91000" algn="ctr" rotWithShape="0">
                  <a:srgbClr val="000000">
                    <a:alpha val="58000"/>
                  </a:srgbClr>
                </a:outerShdw>
              </a:effectLst>
            </p:spPr>
          </p:pic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78067" y="1794000"/>
              <a:ext cx="4204904" cy="1825218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100000" sy="100000" flip="none" algn="tl"/>
            </a:blipFill>
            <a:ln w="2540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215900" dir="8100000" sx="91000" sy="91000" algn="ctr" rotWithShape="0">
                <a:srgbClr val="000000">
                  <a:alpha val="58000"/>
                </a:srgbClr>
              </a:outerShdw>
            </a:effectLst>
          </p:spPr>
        </p:pic>
      </p:grpSp>
      <p:grpSp>
        <p:nvGrpSpPr>
          <p:cNvPr id="65" name="组合 64"/>
          <p:cNvGrpSpPr/>
          <p:nvPr/>
        </p:nvGrpSpPr>
        <p:grpSpPr>
          <a:xfrm>
            <a:off x="3458555" y="2557680"/>
            <a:ext cx="1265968" cy="2922390"/>
            <a:chOff x="5049520" y="1916832"/>
            <a:chExt cx="1531822" cy="3536092"/>
          </a:xfrm>
        </p:grpSpPr>
        <p:grpSp>
          <p:nvGrpSpPr>
            <p:cNvPr id="66" name="组合 65"/>
            <p:cNvGrpSpPr/>
            <p:nvPr/>
          </p:nvGrpSpPr>
          <p:grpSpPr>
            <a:xfrm>
              <a:off x="5049520" y="2325711"/>
              <a:ext cx="1531822" cy="447017"/>
              <a:chOff x="5048726" y="2325711"/>
              <a:chExt cx="1531822" cy="447017"/>
            </a:xfrm>
            <a:noFill/>
          </p:grpSpPr>
          <p:sp>
            <p:nvSpPr>
              <p:cNvPr id="80" name="圆角矩形 79"/>
              <p:cNvSpPr/>
              <p:nvPr/>
            </p:nvSpPr>
            <p:spPr>
              <a:xfrm>
                <a:off x="5048726" y="2325711"/>
                <a:ext cx="1531822" cy="447017"/>
              </a:xfrm>
              <a:prstGeom prst="round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TextBox 168"/>
              <p:cNvSpPr txBox="1"/>
              <p:nvPr/>
            </p:nvSpPr>
            <p:spPr>
              <a:xfrm>
                <a:off x="5231111" y="2336888"/>
                <a:ext cx="1244303" cy="409638"/>
              </a:xfrm>
              <a:prstGeom prst="rect">
                <a:avLst/>
              </a:prstGeom>
              <a:grp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5049520" y="3230248"/>
              <a:ext cx="1531822" cy="447017"/>
              <a:chOff x="5048726" y="3230247"/>
              <a:chExt cx="1531822" cy="447017"/>
            </a:xfrm>
            <a:solidFill>
              <a:sysClr val="window" lastClr="FFFFFF">
                <a:alpha val="30000"/>
              </a:sysClr>
            </a:solidFill>
          </p:grpSpPr>
          <p:sp>
            <p:nvSpPr>
              <p:cNvPr id="78" name="圆角矩形 77"/>
              <p:cNvSpPr/>
              <p:nvPr/>
            </p:nvSpPr>
            <p:spPr>
              <a:xfrm>
                <a:off x="5048726" y="3230247"/>
                <a:ext cx="1531822" cy="447017"/>
              </a:xfrm>
              <a:prstGeom prst="round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9" name="TextBox 169"/>
              <p:cNvSpPr txBox="1"/>
              <p:nvPr/>
            </p:nvSpPr>
            <p:spPr>
              <a:xfrm>
                <a:off x="5231111" y="3257586"/>
                <a:ext cx="1244303" cy="409638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5049520" y="4122714"/>
              <a:ext cx="1531822" cy="447017"/>
              <a:chOff x="5048726" y="4122713"/>
              <a:chExt cx="1531822" cy="447017"/>
            </a:xfrm>
            <a:noFill/>
          </p:grpSpPr>
          <p:sp>
            <p:nvSpPr>
              <p:cNvPr id="76" name="圆角矩形 75"/>
              <p:cNvSpPr/>
              <p:nvPr/>
            </p:nvSpPr>
            <p:spPr>
              <a:xfrm>
                <a:off x="5048726" y="4122713"/>
                <a:ext cx="1531822" cy="447017"/>
              </a:xfrm>
              <a:prstGeom prst="round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7" name="TextBox 170"/>
              <p:cNvSpPr txBox="1"/>
              <p:nvPr/>
            </p:nvSpPr>
            <p:spPr>
              <a:xfrm>
                <a:off x="5231111" y="4137653"/>
                <a:ext cx="1244303" cy="409638"/>
              </a:xfrm>
              <a:prstGeom prst="rect">
                <a:avLst/>
              </a:prstGeom>
              <a:grp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5049520" y="5005907"/>
              <a:ext cx="1531822" cy="447017"/>
              <a:chOff x="5048726" y="5005906"/>
              <a:chExt cx="1531822" cy="447017"/>
            </a:xfrm>
            <a:solidFill>
              <a:sysClr val="window" lastClr="FFFFFF">
                <a:alpha val="30000"/>
              </a:sysClr>
            </a:solidFill>
          </p:grpSpPr>
          <p:sp>
            <p:nvSpPr>
              <p:cNvPr id="74" name="圆角矩形 73"/>
              <p:cNvSpPr/>
              <p:nvPr/>
            </p:nvSpPr>
            <p:spPr>
              <a:xfrm>
                <a:off x="5048726" y="5005906"/>
                <a:ext cx="1531822" cy="447017"/>
              </a:xfrm>
              <a:prstGeom prst="roundRect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0"/>
              </a:gradFill>
              <a:ln w="25400" cap="flat" cmpd="sng" algn="ctr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54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8100000" scaled="0"/>
                </a:gradFill>
                <a:prstDash val="solid"/>
                <a:miter lim="800000"/>
              </a:ln>
              <a:effectLst>
                <a:outerShdw blurRad="381000" dist="127000" dir="72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srgbClr val="FF6600"/>
                      </a:gs>
                      <a:gs pos="52000">
                        <a:srgbClr val="FF3300"/>
                      </a:gs>
                      <a:gs pos="100000">
                        <a:srgbClr val="EA2314"/>
                      </a:gs>
                    </a:gsLst>
                    <a:lin ang="189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5" name="TextBox 171"/>
              <p:cNvSpPr txBox="1"/>
              <p:nvPr/>
            </p:nvSpPr>
            <p:spPr>
              <a:xfrm>
                <a:off x="5231111" y="5030527"/>
                <a:ext cx="1244303" cy="409638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燕尾形 69"/>
            <p:cNvSpPr/>
            <p:nvPr/>
          </p:nvSpPr>
          <p:spPr>
            <a:xfrm rot="5400000">
              <a:off x="5699938" y="1864573"/>
              <a:ext cx="216024" cy="320542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燕尾形 70"/>
            <p:cNvSpPr/>
            <p:nvPr/>
          </p:nvSpPr>
          <p:spPr>
            <a:xfrm rot="5400000">
              <a:off x="5699938" y="2872869"/>
              <a:ext cx="216024" cy="320542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燕尾形 71"/>
            <p:cNvSpPr/>
            <p:nvPr/>
          </p:nvSpPr>
          <p:spPr>
            <a:xfrm rot="5400000">
              <a:off x="5699938" y="3754497"/>
              <a:ext cx="216024" cy="320542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燕尾形 72"/>
            <p:cNvSpPr/>
            <p:nvPr/>
          </p:nvSpPr>
          <p:spPr>
            <a:xfrm rot="5400000">
              <a:off x="5699938" y="4608150"/>
              <a:ext cx="216024" cy="320542"/>
            </a:xfrm>
            <a:prstGeom prst="chevron">
              <a:avLst/>
            </a:prstGeom>
            <a:gradFill>
              <a:gsLst>
                <a:gs pos="52000">
                  <a:srgbClr val="FF3300"/>
                </a:gs>
                <a:gs pos="0">
                  <a:srgbClr val="FF6600"/>
                </a:gs>
                <a:gs pos="100000">
                  <a:srgbClr val="EA2314"/>
                </a:gs>
              </a:gsLst>
              <a:lin ang="18900000" scaled="0"/>
            </a:gradFill>
            <a:ln w="19050">
              <a:gradFill>
                <a:gsLst>
                  <a:gs pos="0">
                    <a:sysClr val="window" lastClr="FFFFFF"/>
                  </a:gs>
                  <a:gs pos="52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8100000" scaled="0"/>
              </a:gradFill>
              <a:miter lim="800000"/>
              <a:headEnd/>
              <a:tailEnd/>
            </a:ln>
            <a:effectLst>
              <a:outerShdw blurRad="330200" dist="127000" dir="8100000" algn="ctr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4474</Words>
  <Application>Microsoft Office PowerPoint</Application>
  <PresentationFormat>全屏显示(4:3)</PresentationFormat>
  <Paragraphs>394</Paragraphs>
  <Slides>37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1401</cp:revision>
  <dcterms:created xsi:type="dcterms:W3CDTF">2009-02-11T05:37:22Z</dcterms:created>
  <dcterms:modified xsi:type="dcterms:W3CDTF">2017-09-29T08:16:46Z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